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sldIdLst>
    <p:sldId id="261" r:id="rId5"/>
    <p:sldId id="262" r:id="rId6"/>
    <p:sldId id="264" r:id="rId7"/>
    <p:sldId id="2434" r:id="rId8"/>
    <p:sldId id="288" r:id="rId9"/>
    <p:sldId id="287" r:id="rId10"/>
    <p:sldId id="2445" r:id="rId11"/>
    <p:sldId id="284" r:id="rId12"/>
    <p:sldId id="2447" r:id="rId13"/>
    <p:sldId id="2446" r:id="rId14"/>
    <p:sldId id="295" r:id="rId15"/>
    <p:sldId id="297" r:id="rId16"/>
    <p:sldId id="2428" r:id="rId17"/>
    <p:sldId id="286" r:id="rId18"/>
    <p:sldId id="276" r:id="rId19"/>
    <p:sldId id="2443" r:id="rId20"/>
    <p:sldId id="2502" r:id="rId21"/>
    <p:sldId id="2503" r:id="rId22"/>
    <p:sldId id="2504" r:id="rId23"/>
    <p:sldId id="2505" r:id="rId24"/>
    <p:sldId id="2506" r:id="rId25"/>
    <p:sldId id="2476" r:id="rId26"/>
    <p:sldId id="2477" r:id="rId27"/>
    <p:sldId id="2478" r:id="rId28"/>
    <p:sldId id="2479" r:id="rId29"/>
    <p:sldId id="2490" r:id="rId30"/>
    <p:sldId id="2493" r:id="rId31"/>
    <p:sldId id="2495" r:id="rId32"/>
    <p:sldId id="2497" r:id="rId33"/>
    <p:sldId id="2499" r:id="rId34"/>
    <p:sldId id="2481" r:id="rId35"/>
    <p:sldId id="2482" r:id="rId36"/>
    <p:sldId id="2487" r:id="rId37"/>
    <p:sldId id="2486" r:id="rId38"/>
    <p:sldId id="2485" r:id="rId39"/>
    <p:sldId id="2484" r:id="rId40"/>
    <p:sldId id="2483" r:id="rId41"/>
    <p:sldId id="270" r:id="rId42"/>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 id="{95F4DDA3-1A2D-18BE-0C05-087E103B53BC}" name="Nancy De Briyne" initials="ND" userId="7477b57e3544f6d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9C306-A963-45F6-9312-25B46781FAD5}" v="27" dt="2024-11-18T12:05:45.90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86" d="100"/>
          <a:sy n="86" d="100"/>
        </p:scale>
        <p:origin x="151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2B89C306-A963-45F6-9312-25B46781FAD5}"/>
    <pc:docChg chg="custSel addSld delSld modSld">
      <pc:chgData name="Andrea Castro Troya" userId="58fec591-b333-4c59-a2df-1c57e39d4266" providerId="ADAL" clId="{2B89C306-A963-45F6-9312-25B46781FAD5}" dt="2024-11-18T12:12:57.779" v="62" actId="27636"/>
      <pc:docMkLst>
        <pc:docMk/>
      </pc:docMkLst>
      <pc:sldChg chg="modSp add mod modClrScheme chgLayout">
        <pc:chgData name="Andrea Castro Troya" userId="58fec591-b333-4c59-a2df-1c57e39d4266" providerId="ADAL" clId="{2B89C306-A963-45F6-9312-25B46781FAD5}" dt="2024-11-18T12:00:54.484" v="37" actId="700"/>
        <pc:sldMkLst>
          <pc:docMk/>
          <pc:sldMk cId="2056849898" sldId="2476"/>
        </pc:sldMkLst>
        <pc:spChg chg="mod ord">
          <ac:chgData name="Andrea Castro Troya" userId="58fec591-b333-4c59-a2df-1c57e39d4266" providerId="ADAL" clId="{2B89C306-A963-45F6-9312-25B46781FAD5}" dt="2024-11-18T12:00:54.484" v="37" actId="700"/>
          <ac:spMkLst>
            <pc:docMk/>
            <pc:sldMk cId="2056849898" sldId="2476"/>
            <ac:spMk id="2" creationId="{F9D4AB8D-C586-08B5-751F-B4CD7FEEB64C}"/>
          </ac:spMkLst>
        </pc:spChg>
      </pc:sldChg>
      <pc:sldChg chg="addSp modSp add mod modClrScheme chgLayout">
        <pc:chgData name="Andrea Castro Troya" userId="58fec591-b333-4c59-a2df-1c57e39d4266" providerId="ADAL" clId="{2B89C306-A963-45F6-9312-25B46781FAD5}" dt="2024-11-18T12:01:36.134" v="39" actId="700"/>
        <pc:sldMkLst>
          <pc:docMk/>
          <pc:sldMk cId="3063140373" sldId="2477"/>
        </pc:sldMkLst>
        <pc:spChg chg="add mod ord">
          <ac:chgData name="Andrea Castro Troya" userId="58fec591-b333-4c59-a2df-1c57e39d4266" providerId="ADAL" clId="{2B89C306-A963-45F6-9312-25B46781FAD5}" dt="2024-11-18T12:01:36.134" v="39" actId="700"/>
          <ac:spMkLst>
            <pc:docMk/>
            <pc:sldMk cId="3063140373" sldId="2477"/>
            <ac:spMk id="5" creationId="{315539BD-A965-81AC-7D09-825FD0FA5BE8}"/>
          </ac:spMkLst>
        </pc:spChg>
      </pc:sldChg>
      <pc:sldChg chg="modSp add mod modClrScheme chgLayout">
        <pc:chgData name="Andrea Castro Troya" userId="58fec591-b333-4c59-a2df-1c57e39d4266" providerId="ADAL" clId="{2B89C306-A963-45F6-9312-25B46781FAD5}" dt="2024-11-18T12:02:08.640" v="41" actId="700"/>
        <pc:sldMkLst>
          <pc:docMk/>
          <pc:sldMk cId="2079506677" sldId="2478"/>
        </pc:sldMkLst>
        <pc:spChg chg="mod ord">
          <ac:chgData name="Andrea Castro Troya" userId="58fec591-b333-4c59-a2df-1c57e39d4266" providerId="ADAL" clId="{2B89C306-A963-45F6-9312-25B46781FAD5}" dt="2024-11-18T12:02:08.640" v="41" actId="700"/>
          <ac:spMkLst>
            <pc:docMk/>
            <pc:sldMk cId="2079506677" sldId="2478"/>
            <ac:spMk id="2" creationId="{09674209-5331-6397-D422-BE36AB192FCF}"/>
          </ac:spMkLst>
        </pc:spChg>
      </pc:sldChg>
      <pc:sldChg chg="addSp modSp add mod modClrScheme chgLayout">
        <pc:chgData name="Andrea Castro Troya" userId="58fec591-b333-4c59-a2df-1c57e39d4266" providerId="ADAL" clId="{2B89C306-A963-45F6-9312-25B46781FAD5}" dt="2024-11-18T12:02:43.568" v="43" actId="700"/>
        <pc:sldMkLst>
          <pc:docMk/>
          <pc:sldMk cId="1020330472" sldId="2479"/>
        </pc:sldMkLst>
        <pc:spChg chg="add mod ord">
          <ac:chgData name="Andrea Castro Troya" userId="58fec591-b333-4c59-a2df-1c57e39d4266" providerId="ADAL" clId="{2B89C306-A963-45F6-9312-25B46781FAD5}" dt="2024-11-18T12:02:43.568" v="43" actId="700"/>
          <ac:spMkLst>
            <pc:docMk/>
            <pc:sldMk cId="1020330472" sldId="2479"/>
            <ac:spMk id="2" creationId="{301AD0D5-CC16-BC85-8D8C-2E13C63D44F1}"/>
          </ac:spMkLst>
        </pc:spChg>
      </pc:sldChg>
      <pc:sldChg chg="modSp add mod modClrScheme chgLayout">
        <pc:chgData name="Andrea Castro Troya" userId="58fec591-b333-4c59-a2df-1c57e39d4266" providerId="ADAL" clId="{2B89C306-A963-45F6-9312-25B46781FAD5}" dt="2024-11-18T12:12:46.985" v="58" actId="27636"/>
        <pc:sldMkLst>
          <pc:docMk/>
          <pc:sldMk cId="4035202163" sldId="2481"/>
        </pc:sldMkLst>
        <pc:spChg chg="mod ord">
          <ac:chgData name="Andrea Castro Troya" userId="58fec591-b333-4c59-a2df-1c57e39d4266" providerId="ADAL" clId="{2B89C306-A963-45F6-9312-25B46781FAD5}" dt="2024-11-18T12:12:46.985" v="58" actId="27636"/>
          <ac:spMkLst>
            <pc:docMk/>
            <pc:sldMk cId="4035202163" sldId="2481"/>
            <ac:spMk id="2" creationId="{1032833E-E6F2-11CA-7CEB-FFAC26D046FC}"/>
          </ac:spMkLst>
        </pc:spChg>
      </pc:sldChg>
      <pc:sldChg chg="modSp add mod modClrScheme chgLayout">
        <pc:chgData name="Andrea Castro Troya" userId="58fec591-b333-4c59-a2df-1c57e39d4266" providerId="ADAL" clId="{2B89C306-A963-45F6-9312-25B46781FAD5}" dt="2024-11-18T12:12:51.011" v="60" actId="27636"/>
        <pc:sldMkLst>
          <pc:docMk/>
          <pc:sldMk cId="273226786" sldId="2482"/>
        </pc:sldMkLst>
        <pc:spChg chg="mod ord">
          <ac:chgData name="Andrea Castro Troya" userId="58fec591-b333-4c59-a2df-1c57e39d4266" providerId="ADAL" clId="{2B89C306-A963-45F6-9312-25B46781FAD5}" dt="2024-11-18T12:12:51.011" v="60" actId="27636"/>
          <ac:spMkLst>
            <pc:docMk/>
            <pc:sldMk cId="273226786" sldId="2482"/>
            <ac:spMk id="2" creationId="{1032833E-E6F2-11CA-7CEB-FFAC26D046FC}"/>
          </ac:spMkLst>
        </pc:spChg>
      </pc:sldChg>
      <pc:sldChg chg="addSp modSp add mod modClrScheme chgLayout">
        <pc:chgData name="Andrea Castro Troya" userId="58fec591-b333-4c59-a2df-1c57e39d4266" providerId="ADAL" clId="{2B89C306-A963-45F6-9312-25B46781FAD5}" dt="2024-11-18T12:05:52.067" v="50" actId="700"/>
        <pc:sldMkLst>
          <pc:docMk/>
          <pc:sldMk cId="1235005632" sldId="2483"/>
        </pc:sldMkLst>
        <pc:spChg chg="add mod ord">
          <ac:chgData name="Andrea Castro Troya" userId="58fec591-b333-4c59-a2df-1c57e39d4266" providerId="ADAL" clId="{2B89C306-A963-45F6-9312-25B46781FAD5}" dt="2024-11-18T12:05:52.067" v="50" actId="700"/>
          <ac:spMkLst>
            <pc:docMk/>
            <pc:sldMk cId="1235005632" sldId="2483"/>
            <ac:spMk id="2" creationId="{9AD2C216-C14D-344A-DC24-1664F5A2DCD2}"/>
          </ac:spMkLst>
        </pc:spChg>
      </pc:sldChg>
      <pc:sldChg chg="modSp add mod modClrScheme chgLayout">
        <pc:chgData name="Andrea Castro Troya" userId="58fec591-b333-4c59-a2df-1c57e39d4266" providerId="ADAL" clId="{2B89C306-A963-45F6-9312-25B46781FAD5}" dt="2024-11-18T12:12:57.779" v="62" actId="27636"/>
        <pc:sldMkLst>
          <pc:docMk/>
          <pc:sldMk cId="1826847297" sldId="2484"/>
        </pc:sldMkLst>
        <pc:spChg chg="mod ord">
          <ac:chgData name="Andrea Castro Troya" userId="58fec591-b333-4c59-a2df-1c57e39d4266" providerId="ADAL" clId="{2B89C306-A963-45F6-9312-25B46781FAD5}" dt="2024-11-18T12:12:57.779" v="62" actId="27636"/>
          <ac:spMkLst>
            <pc:docMk/>
            <pc:sldMk cId="1826847297" sldId="2484"/>
            <ac:spMk id="2" creationId="{BD973AC9-F2EB-B8B0-0F76-59168DDAAB21}"/>
          </ac:spMkLst>
        </pc:spChg>
      </pc:sldChg>
      <pc:sldChg chg="modSp add mod modClrScheme chgLayout">
        <pc:chgData name="Andrea Castro Troya" userId="58fec591-b333-4c59-a2df-1c57e39d4266" providerId="ADAL" clId="{2B89C306-A963-45F6-9312-25B46781FAD5}" dt="2024-11-18T12:05:52.067" v="50" actId="700"/>
        <pc:sldMkLst>
          <pc:docMk/>
          <pc:sldMk cId="1625319360" sldId="2485"/>
        </pc:sldMkLst>
        <pc:spChg chg="mod ord">
          <ac:chgData name="Andrea Castro Troya" userId="58fec591-b333-4c59-a2df-1c57e39d4266" providerId="ADAL" clId="{2B89C306-A963-45F6-9312-25B46781FAD5}" dt="2024-11-18T12:05:52.067" v="50" actId="700"/>
          <ac:spMkLst>
            <pc:docMk/>
            <pc:sldMk cId="1625319360" sldId="2485"/>
            <ac:spMk id="2" creationId="{BD973AC9-F2EB-B8B0-0F76-59168DDAAB21}"/>
          </ac:spMkLst>
        </pc:spChg>
      </pc:sldChg>
      <pc:sldChg chg="modSp add mod modClrScheme chgLayout">
        <pc:chgData name="Andrea Castro Troya" userId="58fec591-b333-4c59-a2df-1c57e39d4266" providerId="ADAL" clId="{2B89C306-A963-45F6-9312-25B46781FAD5}" dt="2024-11-18T12:05:52.067" v="50" actId="700"/>
        <pc:sldMkLst>
          <pc:docMk/>
          <pc:sldMk cId="794922450" sldId="2486"/>
        </pc:sldMkLst>
        <pc:spChg chg="mod ord">
          <ac:chgData name="Andrea Castro Troya" userId="58fec591-b333-4c59-a2df-1c57e39d4266" providerId="ADAL" clId="{2B89C306-A963-45F6-9312-25B46781FAD5}" dt="2024-11-18T12:05:52.067" v="50" actId="700"/>
          <ac:spMkLst>
            <pc:docMk/>
            <pc:sldMk cId="794922450" sldId="2486"/>
            <ac:spMk id="2" creationId="{BD973AC9-F2EB-B8B0-0F76-59168DDAAB21}"/>
          </ac:spMkLst>
        </pc:spChg>
      </pc:sldChg>
      <pc:sldChg chg="modSp add mod modClrScheme chgLayout">
        <pc:chgData name="Andrea Castro Troya" userId="58fec591-b333-4c59-a2df-1c57e39d4266" providerId="ADAL" clId="{2B89C306-A963-45F6-9312-25B46781FAD5}" dt="2024-11-18T12:05:52.067" v="50" actId="700"/>
        <pc:sldMkLst>
          <pc:docMk/>
          <pc:sldMk cId="3692378291" sldId="2487"/>
        </pc:sldMkLst>
        <pc:spChg chg="mod ord">
          <ac:chgData name="Andrea Castro Troya" userId="58fec591-b333-4c59-a2df-1c57e39d4266" providerId="ADAL" clId="{2B89C306-A963-45F6-9312-25B46781FAD5}" dt="2024-11-18T12:05:52.067" v="50" actId="700"/>
          <ac:spMkLst>
            <pc:docMk/>
            <pc:sldMk cId="3692378291" sldId="2487"/>
            <ac:spMk id="2" creationId="{BD973AC9-F2EB-B8B0-0F76-59168DDAAB21}"/>
          </ac:spMkLst>
        </pc:spChg>
      </pc:sldChg>
      <pc:sldChg chg="modSp add mod modClrScheme chgLayout">
        <pc:chgData name="Andrea Castro Troya" userId="58fec591-b333-4c59-a2df-1c57e39d4266" providerId="ADAL" clId="{2B89C306-A963-45F6-9312-25B46781FAD5}" dt="2024-11-18T12:03:25.108" v="46" actId="700"/>
        <pc:sldMkLst>
          <pc:docMk/>
          <pc:sldMk cId="1591958707" sldId="2490"/>
        </pc:sldMkLst>
        <pc:spChg chg="mod ord">
          <ac:chgData name="Andrea Castro Troya" userId="58fec591-b333-4c59-a2df-1c57e39d4266" providerId="ADAL" clId="{2B89C306-A963-45F6-9312-25B46781FAD5}" dt="2024-11-18T12:03:25.108" v="46" actId="700"/>
          <ac:spMkLst>
            <pc:docMk/>
            <pc:sldMk cId="1591958707" sldId="2490"/>
            <ac:spMk id="2" creationId="{D33B7055-2FE6-CBDF-FC37-406075A765BE}"/>
          </ac:spMkLst>
        </pc:spChg>
      </pc:sldChg>
      <pc:sldChg chg="modSp add mod modClrScheme chgLayout">
        <pc:chgData name="Andrea Castro Troya" userId="58fec591-b333-4c59-a2df-1c57e39d4266" providerId="ADAL" clId="{2B89C306-A963-45F6-9312-25B46781FAD5}" dt="2024-11-18T12:03:56.105" v="48" actId="700"/>
        <pc:sldMkLst>
          <pc:docMk/>
          <pc:sldMk cId="178382392" sldId="2493"/>
        </pc:sldMkLst>
        <pc:spChg chg="mod ord">
          <ac:chgData name="Andrea Castro Troya" userId="58fec591-b333-4c59-a2df-1c57e39d4266" providerId="ADAL" clId="{2B89C306-A963-45F6-9312-25B46781FAD5}" dt="2024-11-18T12:03:56.105" v="48" actId="700"/>
          <ac:spMkLst>
            <pc:docMk/>
            <pc:sldMk cId="178382392" sldId="2493"/>
            <ac:spMk id="2" creationId="{BD973AC9-F2EB-B8B0-0F76-59168DDAAB21}"/>
          </ac:spMkLst>
        </pc:spChg>
      </pc:sldChg>
      <pc:sldChg chg="modSp add mod modClrScheme chgLayout">
        <pc:chgData name="Andrea Castro Troya" userId="58fec591-b333-4c59-a2df-1c57e39d4266" providerId="ADAL" clId="{2B89C306-A963-45F6-9312-25B46781FAD5}" dt="2024-11-18T12:05:52.067" v="50" actId="700"/>
        <pc:sldMkLst>
          <pc:docMk/>
          <pc:sldMk cId="2586493483" sldId="2495"/>
        </pc:sldMkLst>
        <pc:spChg chg="mod ord">
          <ac:chgData name="Andrea Castro Troya" userId="58fec591-b333-4c59-a2df-1c57e39d4266" providerId="ADAL" clId="{2B89C306-A963-45F6-9312-25B46781FAD5}" dt="2024-11-18T12:05:52.067" v="50" actId="700"/>
          <ac:spMkLst>
            <pc:docMk/>
            <pc:sldMk cId="2586493483" sldId="2495"/>
            <ac:spMk id="2" creationId="{BD973AC9-F2EB-B8B0-0F76-59168DDAAB21}"/>
          </ac:spMkLst>
        </pc:spChg>
      </pc:sldChg>
      <pc:sldChg chg="modSp add mod modClrScheme chgLayout">
        <pc:chgData name="Andrea Castro Troya" userId="58fec591-b333-4c59-a2df-1c57e39d4266" providerId="ADAL" clId="{2B89C306-A963-45F6-9312-25B46781FAD5}" dt="2024-11-18T12:05:52.067" v="50" actId="700"/>
        <pc:sldMkLst>
          <pc:docMk/>
          <pc:sldMk cId="4201857767" sldId="2497"/>
        </pc:sldMkLst>
        <pc:spChg chg="mod ord">
          <ac:chgData name="Andrea Castro Troya" userId="58fec591-b333-4c59-a2df-1c57e39d4266" providerId="ADAL" clId="{2B89C306-A963-45F6-9312-25B46781FAD5}" dt="2024-11-18T12:05:52.067" v="50" actId="700"/>
          <ac:spMkLst>
            <pc:docMk/>
            <pc:sldMk cId="4201857767" sldId="2497"/>
            <ac:spMk id="2" creationId="{BD973AC9-F2EB-B8B0-0F76-59168DDAAB21}"/>
          </ac:spMkLst>
        </pc:spChg>
      </pc:sldChg>
      <pc:sldChg chg="modSp add mod modClrScheme chgLayout">
        <pc:chgData name="Andrea Castro Troya" userId="58fec591-b333-4c59-a2df-1c57e39d4266" providerId="ADAL" clId="{2B89C306-A963-45F6-9312-25B46781FAD5}" dt="2024-11-18T12:12:43.288" v="56" actId="27636"/>
        <pc:sldMkLst>
          <pc:docMk/>
          <pc:sldMk cId="3567129616" sldId="2499"/>
        </pc:sldMkLst>
        <pc:spChg chg="mod ord">
          <ac:chgData name="Andrea Castro Troya" userId="58fec591-b333-4c59-a2df-1c57e39d4266" providerId="ADAL" clId="{2B89C306-A963-45F6-9312-25B46781FAD5}" dt="2024-11-18T12:12:43.288" v="56" actId="27636"/>
          <ac:spMkLst>
            <pc:docMk/>
            <pc:sldMk cId="3567129616" sldId="2499"/>
            <ac:spMk id="2" creationId="{BD973AC9-F2EB-B8B0-0F76-59168DDAAB21}"/>
          </ac:spMkLst>
        </pc:spChg>
      </pc:sldChg>
      <pc:sldChg chg="addSp delSp modSp add del mod">
        <pc:chgData name="Andrea Castro Troya" userId="58fec591-b333-4c59-a2df-1c57e39d4266" providerId="ADAL" clId="{2B89C306-A963-45F6-9312-25B46781FAD5}" dt="2024-11-18T11:54:36.789" v="15" actId="47"/>
        <pc:sldMkLst>
          <pc:docMk/>
          <pc:sldMk cId="3529807770" sldId="2501"/>
        </pc:sldMkLst>
        <pc:spChg chg="del">
          <ac:chgData name="Andrea Castro Troya" userId="58fec591-b333-4c59-a2df-1c57e39d4266" providerId="ADAL" clId="{2B89C306-A963-45F6-9312-25B46781FAD5}" dt="2024-11-18T11:50:58.331" v="2" actId="21"/>
          <ac:spMkLst>
            <pc:docMk/>
            <pc:sldMk cId="3529807770" sldId="2501"/>
            <ac:spMk id="2" creationId="{E5B8C792-5787-E455-B584-15B1705C1EE4}"/>
          </ac:spMkLst>
        </pc:spChg>
        <pc:spChg chg="del">
          <ac:chgData name="Andrea Castro Troya" userId="58fec591-b333-4c59-a2df-1c57e39d4266" providerId="ADAL" clId="{2B89C306-A963-45F6-9312-25B46781FAD5}" dt="2024-11-18T11:51:09.141" v="6" actId="21"/>
          <ac:spMkLst>
            <pc:docMk/>
            <pc:sldMk cId="3529807770" sldId="2501"/>
            <ac:spMk id="4" creationId="{7C37C409-5C87-F24F-3E3A-4A4544FE2DA8}"/>
          </ac:spMkLst>
        </pc:spChg>
        <pc:spChg chg="add mod">
          <ac:chgData name="Andrea Castro Troya" userId="58fec591-b333-4c59-a2df-1c57e39d4266" providerId="ADAL" clId="{2B89C306-A963-45F6-9312-25B46781FAD5}" dt="2024-11-18T11:50:58.331" v="2" actId="21"/>
          <ac:spMkLst>
            <pc:docMk/>
            <pc:sldMk cId="3529807770" sldId="2501"/>
            <ac:spMk id="5" creationId="{35F42462-3A03-5B3A-866C-0747071470B8}"/>
          </ac:spMkLst>
        </pc:spChg>
      </pc:sldChg>
      <pc:sldChg chg="addSp delSp modSp new mod">
        <pc:chgData name="Andrea Castro Troya" userId="58fec591-b333-4c59-a2df-1c57e39d4266" providerId="ADAL" clId="{2B89C306-A963-45F6-9312-25B46781FAD5}" dt="2024-11-18T11:51:31.023" v="14" actId="1076"/>
        <pc:sldMkLst>
          <pc:docMk/>
          <pc:sldMk cId="3473570547" sldId="2502"/>
        </pc:sldMkLst>
        <pc:spChg chg="del">
          <ac:chgData name="Andrea Castro Troya" userId="58fec591-b333-4c59-a2df-1c57e39d4266" providerId="ADAL" clId="{2B89C306-A963-45F6-9312-25B46781FAD5}" dt="2024-11-18T11:51:01.920" v="3" actId="478"/>
          <ac:spMkLst>
            <pc:docMk/>
            <pc:sldMk cId="3473570547" sldId="2502"/>
            <ac:spMk id="2" creationId="{5B8E5891-C92E-CDE3-6D64-44262BDE528F}"/>
          </ac:spMkLst>
        </pc:spChg>
        <pc:spChg chg="add mod">
          <ac:chgData name="Andrea Castro Troya" userId="58fec591-b333-4c59-a2df-1c57e39d4266" providerId="ADAL" clId="{2B89C306-A963-45F6-9312-25B46781FAD5}" dt="2024-11-18T11:51:05.444" v="5" actId="1076"/>
          <ac:spMkLst>
            <pc:docMk/>
            <pc:sldMk cId="3473570547" sldId="2502"/>
            <ac:spMk id="3" creationId="{E5B8C792-5787-E455-B584-15B1705C1EE4}"/>
          </ac:spMkLst>
        </pc:spChg>
        <pc:spChg chg="add mod">
          <ac:chgData name="Andrea Castro Troya" userId="58fec591-b333-4c59-a2df-1c57e39d4266" providerId="ADAL" clId="{2B89C306-A963-45F6-9312-25B46781FAD5}" dt="2024-11-18T11:51:15.054" v="8" actId="1076"/>
          <ac:spMkLst>
            <pc:docMk/>
            <pc:sldMk cId="3473570547" sldId="2502"/>
            <ac:spMk id="4" creationId="{7C37C409-5C87-F24F-3E3A-4A4544FE2DA8}"/>
          </ac:spMkLst>
        </pc:spChg>
        <pc:picChg chg="add mod">
          <ac:chgData name="Andrea Castro Troya" userId="58fec591-b333-4c59-a2df-1c57e39d4266" providerId="ADAL" clId="{2B89C306-A963-45F6-9312-25B46781FAD5}" dt="2024-11-18T11:51:31.023" v="14" actId="1076"/>
          <ac:picMkLst>
            <pc:docMk/>
            <pc:sldMk cId="3473570547" sldId="2502"/>
            <ac:picMk id="5" creationId="{997C1701-F5B6-3558-9029-29A5B1886A2E}"/>
          </ac:picMkLst>
        </pc:picChg>
        <pc:picChg chg="add mod">
          <ac:chgData name="Andrea Castro Troya" userId="58fec591-b333-4c59-a2df-1c57e39d4266" providerId="ADAL" clId="{2B89C306-A963-45F6-9312-25B46781FAD5}" dt="2024-11-18T11:51:26.527" v="13" actId="1076"/>
          <ac:picMkLst>
            <pc:docMk/>
            <pc:sldMk cId="3473570547" sldId="2502"/>
            <ac:picMk id="6" creationId="{D220C602-CF4B-6AAB-1DC1-10F892FADB17}"/>
          </ac:picMkLst>
        </pc:picChg>
        <pc:picChg chg="add mod">
          <ac:chgData name="Andrea Castro Troya" userId="58fec591-b333-4c59-a2df-1c57e39d4266" providerId="ADAL" clId="{2B89C306-A963-45F6-9312-25B46781FAD5}" dt="2024-11-18T11:51:24.153" v="12" actId="1076"/>
          <ac:picMkLst>
            <pc:docMk/>
            <pc:sldMk cId="3473570547" sldId="2502"/>
            <ac:picMk id="7" creationId="{9148B5D2-F1E9-EF62-32C5-AB1EEB58C81F}"/>
          </ac:picMkLst>
        </pc:picChg>
      </pc:sldChg>
      <pc:sldChg chg="addSp delSp modSp new">
        <pc:chgData name="Andrea Castro Troya" userId="58fec591-b333-4c59-a2df-1c57e39d4266" providerId="ADAL" clId="{2B89C306-A963-45F6-9312-25B46781FAD5}" dt="2024-11-18T11:55:31.201" v="19"/>
        <pc:sldMkLst>
          <pc:docMk/>
          <pc:sldMk cId="4231621600" sldId="2503"/>
        </pc:sldMkLst>
        <pc:spChg chg="del">
          <ac:chgData name="Andrea Castro Troya" userId="58fec591-b333-4c59-a2df-1c57e39d4266" providerId="ADAL" clId="{2B89C306-A963-45F6-9312-25B46781FAD5}" dt="2024-11-18T11:55:21.910" v="17"/>
          <ac:spMkLst>
            <pc:docMk/>
            <pc:sldMk cId="4231621600" sldId="2503"/>
            <ac:spMk id="2" creationId="{1A88688B-14EC-8254-7320-15E69457A09F}"/>
          </ac:spMkLst>
        </pc:spChg>
        <pc:spChg chg="add mod">
          <ac:chgData name="Andrea Castro Troya" userId="58fec591-b333-4c59-a2df-1c57e39d4266" providerId="ADAL" clId="{2B89C306-A963-45F6-9312-25B46781FAD5}" dt="2024-11-18T11:55:21.910" v="17"/>
          <ac:spMkLst>
            <pc:docMk/>
            <pc:sldMk cId="4231621600" sldId="2503"/>
            <ac:spMk id="3" creationId="{7A96C822-8FD6-C186-5896-FB2406B1351D}"/>
          </ac:spMkLst>
        </pc:spChg>
        <pc:picChg chg="add mod">
          <ac:chgData name="Andrea Castro Troya" userId="58fec591-b333-4c59-a2df-1c57e39d4266" providerId="ADAL" clId="{2B89C306-A963-45F6-9312-25B46781FAD5}" dt="2024-11-18T11:55:26.835" v="18"/>
          <ac:picMkLst>
            <pc:docMk/>
            <pc:sldMk cId="4231621600" sldId="2503"/>
            <ac:picMk id="4" creationId="{3556F7C4-C816-582D-C4BA-3EFADE03C642}"/>
          </ac:picMkLst>
        </pc:picChg>
        <pc:picChg chg="add mod">
          <ac:chgData name="Andrea Castro Troya" userId="58fec591-b333-4c59-a2df-1c57e39d4266" providerId="ADAL" clId="{2B89C306-A963-45F6-9312-25B46781FAD5}" dt="2024-11-18T11:55:31.201" v="19"/>
          <ac:picMkLst>
            <pc:docMk/>
            <pc:sldMk cId="4231621600" sldId="2503"/>
            <ac:picMk id="5" creationId="{B054B583-6CB5-6669-9FC8-23226B05158C}"/>
          </ac:picMkLst>
        </pc:picChg>
      </pc:sldChg>
      <pc:sldChg chg="addSp delSp modSp new">
        <pc:chgData name="Andrea Castro Troya" userId="58fec591-b333-4c59-a2df-1c57e39d4266" providerId="ADAL" clId="{2B89C306-A963-45F6-9312-25B46781FAD5}" dt="2024-11-18T11:57:28.472" v="25"/>
        <pc:sldMkLst>
          <pc:docMk/>
          <pc:sldMk cId="1548230259" sldId="2504"/>
        </pc:sldMkLst>
        <pc:spChg chg="del">
          <ac:chgData name="Andrea Castro Troya" userId="58fec591-b333-4c59-a2df-1c57e39d4266" providerId="ADAL" clId="{2B89C306-A963-45F6-9312-25B46781FAD5}" dt="2024-11-18T11:57:03.410" v="21"/>
          <ac:spMkLst>
            <pc:docMk/>
            <pc:sldMk cId="1548230259" sldId="2504"/>
            <ac:spMk id="2" creationId="{DA5B0E11-DE73-4752-6300-49D4E46C4592}"/>
          </ac:spMkLst>
        </pc:spChg>
        <pc:spChg chg="add mod">
          <ac:chgData name="Andrea Castro Troya" userId="58fec591-b333-4c59-a2df-1c57e39d4266" providerId="ADAL" clId="{2B89C306-A963-45F6-9312-25B46781FAD5}" dt="2024-11-18T11:57:03.410" v="21"/>
          <ac:spMkLst>
            <pc:docMk/>
            <pc:sldMk cId="1548230259" sldId="2504"/>
            <ac:spMk id="3" creationId="{99E3947B-C6EB-CEF7-192E-B9D2A53018A9}"/>
          </ac:spMkLst>
        </pc:spChg>
        <pc:spChg chg="add mod">
          <ac:chgData name="Andrea Castro Troya" userId="58fec591-b333-4c59-a2df-1c57e39d4266" providerId="ADAL" clId="{2B89C306-A963-45F6-9312-25B46781FAD5}" dt="2024-11-18T11:57:09.406" v="22"/>
          <ac:spMkLst>
            <pc:docMk/>
            <pc:sldMk cId="1548230259" sldId="2504"/>
            <ac:spMk id="4" creationId="{603BF479-C70F-6201-D70D-F9AA3009C433}"/>
          </ac:spMkLst>
        </pc:spChg>
        <pc:spChg chg="add mod">
          <ac:chgData name="Andrea Castro Troya" userId="58fec591-b333-4c59-a2df-1c57e39d4266" providerId="ADAL" clId="{2B89C306-A963-45F6-9312-25B46781FAD5}" dt="2024-11-18T11:57:28.472" v="25"/>
          <ac:spMkLst>
            <pc:docMk/>
            <pc:sldMk cId="1548230259" sldId="2504"/>
            <ac:spMk id="7" creationId="{33FB397B-9152-173B-5CE1-7BD70DFE6481}"/>
          </ac:spMkLst>
        </pc:spChg>
        <pc:picChg chg="add mod">
          <ac:chgData name="Andrea Castro Troya" userId="58fec591-b333-4c59-a2df-1c57e39d4266" providerId="ADAL" clId="{2B89C306-A963-45F6-9312-25B46781FAD5}" dt="2024-11-18T11:57:15.709" v="23"/>
          <ac:picMkLst>
            <pc:docMk/>
            <pc:sldMk cId="1548230259" sldId="2504"/>
            <ac:picMk id="5" creationId="{308A5B54-9D5C-10E7-1D8B-C4B354CB0736}"/>
          </ac:picMkLst>
        </pc:picChg>
        <pc:picChg chg="add mod">
          <ac:chgData name="Andrea Castro Troya" userId="58fec591-b333-4c59-a2df-1c57e39d4266" providerId="ADAL" clId="{2B89C306-A963-45F6-9312-25B46781FAD5}" dt="2024-11-18T11:57:21.727" v="24"/>
          <ac:picMkLst>
            <pc:docMk/>
            <pc:sldMk cId="1548230259" sldId="2504"/>
            <ac:picMk id="6" creationId="{B3A13F3E-1180-8325-1464-05187E8667B9}"/>
          </ac:picMkLst>
        </pc:picChg>
      </pc:sldChg>
      <pc:sldChg chg="addSp delSp modSp new">
        <pc:chgData name="Andrea Castro Troya" userId="58fec591-b333-4c59-a2df-1c57e39d4266" providerId="ADAL" clId="{2B89C306-A963-45F6-9312-25B46781FAD5}" dt="2024-11-18T11:58:41.098" v="29"/>
        <pc:sldMkLst>
          <pc:docMk/>
          <pc:sldMk cId="1045340865" sldId="2505"/>
        </pc:sldMkLst>
        <pc:spChg chg="del">
          <ac:chgData name="Andrea Castro Troya" userId="58fec591-b333-4c59-a2df-1c57e39d4266" providerId="ADAL" clId="{2B89C306-A963-45F6-9312-25B46781FAD5}" dt="2024-11-18T11:58:28.959" v="27"/>
          <ac:spMkLst>
            <pc:docMk/>
            <pc:sldMk cId="1045340865" sldId="2505"/>
            <ac:spMk id="2" creationId="{D56FFC4B-C6F3-1033-450B-6F87F945DE25}"/>
          </ac:spMkLst>
        </pc:spChg>
        <pc:spChg chg="add mod">
          <ac:chgData name="Andrea Castro Troya" userId="58fec591-b333-4c59-a2df-1c57e39d4266" providerId="ADAL" clId="{2B89C306-A963-45F6-9312-25B46781FAD5}" dt="2024-11-18T11:58:28.959" v="27"/>
          <ac:spMkLst>
            <pc:docMk/>
            <pc:sldMk cId="1045340865" sldId="2505"/>
            <ac:spMk id="3" creationId="{E8EE0C9F-866D-A2C2-065E-ECA508FCEC98}"/>
          </ac:spMkLst>
        </pc:spChg>
        <pc:spChg chg="add mod">
          <ac:chgData name="Andrea Castro Troya" userId="58fec591-b333-4c59-a2df-1c57e39d4266" providerId="ADAL" clId="{2B89C306-A963-45F6-9312-25B46781FAD5}" dt="2024-11-18T11:58:34.581" v="28"/>
          <ac:spMkLst>
            <pc:docMk/>
            <pc:sldMk cId="1045340865" sldId="2505"/>
            <ac:spMk id="4" creationId="{DBA65AE2-4A80-42D2-74D5-6787D6DB798A}"/>
          </ac:spMkLst>
        </pc:spChg>
        <pc:spChg chg="add mod">
          <ac:chgData name="Andrea Castro Troya" userId="58fec591-b333-4c59-a2df-1c57e39d4266" providerId="ADAL" clId="{2B89C306-A963-45F6-9312-25B46781FAD5}" dt="2024-11-18T11:58:41.098" v="29"/>
          <ac:spMkLst>
            <pc:docMk/>
            <pc:sldMk cId="1045340865" sldId="2505"/>
            <ac:spMk id="5" creationId="{7D086B90-4912-0ABC-DFC9-5C9BF0F6E780}"/>
          </ac:spMkLst>
        </pc:spChg>
      </pc:sldChg>
      <pc:sldChg chg="addSp delSp modSp new mod">
        <pc:chgData name="Andrea Castro Troya" userId="58fec591-b333-4c59-a2df-1c57e39d4266" providerId="ADAL" clId="{2B89C306-A963-45F6-9312-25B46781FAD5}" dt="2024-11-18T11:59:47.026" v="34"/>
        <pc:sldMkLst>
          <pc:docMk/>
          <pc:sldMk cId="3548968159" sldId="2506"/>
        </pc:sldMkLst>
        <pc:spChg chg="del">
          <ac:chgData name="Andrea Castro Troya" userId="58fec591-b333-4c59-a2df-1c57e39d4266" providerId="ADAL" clId="{2B89C306-A963-45F6-9312-25B46781FAD5}" dt="2024-11-18T11:59:32.287" v="31"/>
          <ac:spMkLst>
            <pc:docMk/>
            <pc:sldMk cId="3548968159" sldId="2506"/>
            <ac:spMk id="2" creationId="{9CBBAF18-0C21-6874-2ACA-CA4A713FAAD9}"/>
          </ac:spMkLst>
        </pc:spChg>
        <pc:spChg chg="add mod">
          <ac:chgData name="Andrea Castro Troya" userId="58fec591-b333-4c59-a2df-1c57e39d4266" providerId="ADAL" clId="{2B89C306-A963-45F6-9312-25B46781FAD5}" dt="2024-11-18T11:59:32.319" v="32" actId="27636"/>
          <ac:spMkLst>
            <pc:docMk/>
            <pc:sldMk cId="3548968159" sldId="2506"/>
            <ac:spMk id="3" creationId="{3DB708F6-DB84-D3F3-E76B-739C130453F9}"/>
          </ac:spMkLst>
        </pc:spChg>
        <pc:graphicFrameChg chg="add mod">
          <ac:chgData name="Andrea Castro Troya" userId="58fec591-b333-4c59-a2df-1c57e39d4266" providerId="ADAL" clId="{2B89C306-A963-45F6-9312-25B46781FAD5}" dt="2024-11-18T11:59:40.592" v="33"/>
          <ac:graphicFrameMkLst>
            <pc:docMk/>
            <pc:sldMk cId="3548968159" sldId="2506"/>
            <ac:graphicFrameMk id="4" creationId="{6AE5A85A-4568-2ABC-8F6B-6570614D9B57}"/>
          </ac:graphicFrameMkLst>
        </pc:graphicFrameChg>
        <pc:graphicFrameChg chg="add mod">
          <ac:chgData name="Andrea Castro Troya" userId="58fec591-b333-4c59-a2df-1c57e39d4266" providerId="ADAL" clId="{2B89C306-A963-45F6-9312-25B46781FAD5}" dt="2024-11-18T11:59:47.026" v="34"/>
          <ac:graphicFrameMkLst>
            <pc:docMk/>
            <pc:sldMk cId="3548968159" sldId="2506"/>
            <ac:graphicFrameMk id="5" creationId="{C9BCF1BD-7873-F581-1C1A-9131B7B80343}"/>
          </ac:graphicFrameMkLst>
        </pc:graphicFrameChg>
      </pc:sldChg>
    </pc:docChg>
  </pc:docChgLst>
  <pc:docChgLst>
    <pc:chgData name="Andrea Castro Troya" userId="S::acastro@aenor.com::58fec591-b333-4c59-a2df-1c57e39d4266" providerId="AD" clId="Web-{5018CFF2-AD74-9A2D-AC05-EE17680386F4}"/>
    <pc:docChg chg="addSld delSld modSld">
      <pc:chgData name="Andrea Castro Troya" userId="S::acastro@aenor.com::58fec591-b333-4c59-a2df-1c57e39d4266" providerId="AD" clId="Web-{5018CFF2-AD74-9A2D-AC05-EE17680386F4}" dt="2024-09-13T12:54:25.013" v="137"/>
      <pc:docMkLst>
        <pc:docMk/>
      </pc:docMkLst>
      <pc:sldChg chg="modSp">
        <pc:chgData name="Andrea Castro Troya" userId="S::acastro@aenor.com::58fec591-b333-4c59-a2df-1c57e39d4266" providerId="AD" clId="Web-{5018CFF2-AD74-9A2D-AC05-EE17680386F4}" dt="2024-09-13T12:48:18.438" v="46" actId="20577"/>
        <pc:sldMkLst>
          <pc:docMk/>
          <pc:sldMk cId="470014596" sldId="284"/>
        </pc:sldMkLst>
        <pc:spChg chg="mod">
          <ac:chgData name="Andrea Castro Troya" userId="S::acastro@aenor.com::58fec591-b333-4c59-a2df-1c57e39d4266" providerId="AD" clId="Web-{5018CFF2-AD74-9A2D-AC05-EE17680386F4}" dt="2024-09-13T12:48:18.438" v="46" actId="20577"/>
          <ac:spMkLst>
            <pc:docMk/>
            <pc:sldMk cId="470014596" sldId="284"/>
            <ac:spMk id="11" creationId="{424A30C1-DE06-42E0-A897-C1328FBE17E9}"/>
          </ac:spMkLst>
        </pc:spChg>
      </pc:sldChg>
      <pc:sldChg chg="modSp">
        <pc:chgData name="Andrea Castro Troya" userId="S::acastro@aenor.com::58fec591-b333-4c59-a2df-1c57e39d4266" providerId="AD" clId="Web-{5018CFF2-AD74-9A2D-AC05-EE17680386F4}" dt="2024-09-13T12:46:32.965" v="29" actId="1076"/>
        <pc:sldMkLst>
          <pc:docMk/>
          <pc:sldMk cId="2485187562" sldId="287"/>
        </pc:sldMkLst>
        <pc:spChg chg="mod">
          <ac:chgData name="Andrea Castro Troya" userId="S::acastro@aenor.com::58fec591-b333-4c59-a2df-1c57e39d4266" providerId="AD" clId="Web-{5018CFF2-AD74-9A2D-AC05-EE17680386F4}" dt="2024-09-13T12:44:36.399" v="6" actId="20577"/>
          <ac:spMkLst>
            <pc:docMk/>
            <pc:sldMk cId="2485187562" sldId="287"/>
            <ac:spMk id="2" creationId="{724BB1BD-B7B1-4E70-ABA2-FDDD49A09615}"/>
          </ac:spMkLst>
        </pc:spChg>
        <pc:spChg chg="mod">
          <ac:chgData name="Andrea Castro Troya" userId="S::acastro@aenor.com::58fec591-b333-4c59-a2df-1c57e39d4266" providerId="AD" clId="Web-{5018CFF2-AD74-9A2D-AC05-EE17680386F4}" dt="2024-09-13T12:46:32.965" v="29" actId="1076"/>
          <ac:spMkLst>
            <pc:docMk/>
            <pc:sldMk cId="2485187562" sldId="287"/>
            <ac:spMk id="3" creationId="{37A1712A-12B1-48B4-3847-F1672708EEA6}"/>
          </ac:spMkLst>
        </pc:spChg>
      </pc:sldChg>
      <pc:sldChg chg="del">
        <pc:chgData name="Andrea Castro Troya" userId="S::acastro@aenor.com::58fec591-b333-4c59-a2df-1c57e39d4266" providerId="AD" clId="Web-{5018CFF2-AD74-9A2D-AC05-EE17680386F4}" dt="2024-09-13T12:54:03.778" v="136"/>
        <pc:sldMkLst>
          <pc:docMk/>
          <pc:sldMk cId="3041574353" sldId="290"/>
        </pc:sldMkLst>
      </pc:sldChg>
      <pc:sldChg chg="delSp modSp del">
        <pc:chgData name="Andrea Castro Troya" userId="S::acastro@aenor.com::58fec591-b333-4c59-a2df-1c57e39d4266" providerId="AD" clId="Web-{5018CFF2-AD74-9A2D-AC05-EE17680386F4}" dt="2024-09-13T12:52:50.947" v="124"/>
        <pc:sldMkLst>
          <pc:docMk/>
          <pc:sldMk cId="3690058459" sldId="291"/>
        </pc:sldMkLst>
        <pc:spChg chg="mod">
          <ac:chgData name="Andrea Castro Troya" userId="S::acastro@aenor.com::58fec591-b333-4c59-a2df-1c57e39d4266" providerId="AD" clId="Web-{5018CFF2-AD74-9A2D-AC05-EE17680386F4}" dt="2024-09-13T12:47:40.718" v="34" actId="1076"/>
          <ac:spMkLst>
            <pc:docMk/>
            <pc:sldMk cId="3690058459" sldId="291"/>
            <ac:spMk id="9" creationId="{424A30C1-DE06-42E0-A897-C1328FBE17E9}"/>
          </ac:spMkLst>
        </pc:spChg>
        <pc:spChg chg="del mod">
          <ac:chgData name="Andrea Castro Troya" userId="S::acastro@aenor.com::58fec591-b333-4c59-a2df-1c57e39d4266" providerId="AD" clId="Web-{5018CFF2-AD74-9A2D-AC05-EE17680386F4}" dt="2024-09-13T12:51:23.569" v="103"/>
          <ac:spMkLst>
            <pc:docMk/>
            <pc:sldMk cId="3690058459" sldId="291"/>
            <ac:spMk id="12" creationId="{8D0FB960-6059-446B-95AD-429679DDAB84}"/>
          </ac:spMkLst>
        </pc:spChg>
        <pc:picChg chg="mod">
          <ac:chgData name="Andrea Castro Troya" userId="S::acastro@aenor.com::58fec591-b333-4c59-a2df-1c57e39d4266" providerId="AD" clId="Web-{5018CFF2-AD74-9A2D-AC05-EE17680386F4}" dt="2024-09-13T12:47:37.499" v="33" actId="1076"/>
          <ac:picMkLst>
            <pc:docMk/>
            <pc:sldMk cId="3690058459" sldId="291"/>
            <ac:picMk id="23" creationId="{AC962A60-59CC-4CDF-B976-6100A4358077}"/>
          </ac:picMkLst>
        </pc:picChg>
      </pc:sldChg>
      <pc:sldChg chg="modSp">
        <pc:chgData name="Andrea Castro Troya" userId="S::acastro@aenor.com::58fec591-b333-4c59-a2df-1c57e39d4266" providerId="AD" clId="Web-{5018CFF2-AD74-9A2D-AC05-EE17680386F4}" dt="2024-09-13T12:53:08.463" v="126" actId="20577"/>
        <pc:sldMkLst>
          <pc:docMk/>
          <pc:sldMk cId="400258492" sldId="295"/>
        </pc:sldMkLst>
        <pc:spChg chg="mod">
          <ac:chgData name="Andrea Castro Troya" userId="S::acastro@aenor.com::58fec591-b333-4c59-a2df-1c57e39d4266" providerId="AD" clId="Web-{5018CFF2-AD74-9A2D-AC05-EE17680386F4}" dt="2024-09-13T12:53:08.463" v="126" actId="20577"/>
          <ac:spMkLst>
            <pc:docMk/>
            <pc:sldMk cId="400258492" sldId="295"/>
            <ac:spMk id="4" creationId="{5E626828-67E9-C1A7-7219-349BBCA3B24B}"/>
          </ac:spMkLst>
        </pc:spChg>
      </pc:sldChg>
      <pc:sldChg chg="modSp">
        <pc:chgData name="Andrea Castro Troya" userId="S::acastro@aenor.com::58fec591-b333-4c59-a2df-1c57e39d4266" providerId="AD" clId="Web-{5018CFF2-AD74-9A2D-AC05-EE17680386F4}" dt="2024-09-13T12:44:04.023" v="3" actId="20577"/>
        <pc:sldMkLst>
          <pc:docMk/>
          <pc:sldMk cId="1932159135" sldId="2434"/>
        </pc:sldMkLst>
        <pc:spChg chg="mod">
          <ac:chgData name="Andrea Castro Troya" userId="S::acastro@aenor.com::58fec591-b333-4c59-a2df-1c57e39d4266" providerId="AD" clId="Web-{5018CFF2-AD74-9A2D-AC05-EE17680386F4}" dt="2024-09-13T12:44:04.023" v="3" actId="20577"/>
          <ac:spMkLst>
            <pc:docMk/>
            <pc:sldMk cId="1932159135" sldId="2434"/>
            <ac:spMk id="16" creationId="{C79C4BED-479A-45B6-97C3-BC92A7F5A580}"/>
          </ac:spMkLst>
        </pc:spChg>
      </pc:sldChg>
      <pc:sldChg chg="del">
        <pc:chgData name="Andrea Castro Troya" userId="S::acastro@aenor.com::58fec591-b333-4c59-a2df-1c57e39d4266" providerId="AD" clId="Web-{5018CFF2-AD74-9A2D-AC05-EE17680386F4}" dt="2024-09-13T12:54:25.013" v="137"/>
        <pc:sldMkLst>
          <pc:docMk/>
          <pc:sldMk cId="3198586728" sldId="2435"/>
        </pc:sldMkLst>
      </pc:sldChg>
      <pc:sldChg chg="modSp">
        <pc:chgData name="Andrea Castro Troya" userId="S::acastro@aenor.com::58fec591-b333-4c59-a2df-1c57e39d4266" providerId="AD" clId="Web-{5018CFF2-AD74-9A2D-AC05-EE17680386F4}" dt="2024-09-13T12:53:32.323" v="133" actId="20577"/>
        <pc:sldMkLst>
          <pc:docMk/>
          <pc:sldMk cId="534925672" sldId="2443"/>
        </pc:sldMkLst>
        <pc:spChg chg="mod">
          <ac:chgData name="Andrea Castro Troya" userId="S::acastro@aenor.com::58fec591-b333-4c59-a2df-1c57e39d4266" providerId="AD" clId="Web-{5018CFF2-AD74-9A2D-AC05-EE17680386F4}" dt="2024-09-13T12:53:32.323" v="133" actId="20577"/>
          <ac:spMkLst>
            <pc:docMk/>
            <pc:sldMk cId="534925672" sldId="2443"/>
            <ac:spMk id="2" creationId="{8FF0C3B0-8099-791F-475C-767B65B12EB5}"/>
          </ac:spMkLst>
        </pc:spChg>
      </pc:sldChg>
      <pc:sldChg chg="addSp delSp modSp add replId">
        <pc:chgData name="Andrea Castro Troya" userId="S::acastro@aenor.com::58fec591-b333-4c59-a2df-1c57e39d4266" providerId="AD" clId="Web-{5018CFF2-AD74-9A2D-AC05-EE17680386F4}" dt="2024-09-13T12:53:50.668" v="135" actId="1076"/>
        <pc:sldMkLst>
          <pc:docMk/>
          <pc:sldMk cId="3507371764" sldId="2447"/>
        </pc:sldMkLst>
        <pc:spChg chg="add mod">
          <ac:chgData name="Andrea Castro Troya" userId="S::acastro@aenor.com::58fec591-b333-4c59-a2df-1c57e39d4266" providerId="AD" clId="Web-{5018CFF2-AD74-9A2D-AC05-EE17680386F4}" dt="2024-09-13T12:52:48.775" v="123" actId="1076"/>
          <ac:spMkLst>
            <pc:docMk/>
            <pc:sldMk cId="3507371764" sldId="2447"/>
            <ac:spMk id="3" creationId="{8D0FB960-6059-446B-95AD-429679DDAB84}"/>
          </ac:spMkLst>
        </pc:spChg>
        <pc:spChg chg="mod">
          <ac:chgData name="Andrea Castro Troya" userId="S::acastro@aenor.com::58fec591-b333-4c59-a2df-1c57e39d4266" providerId="AD" clId="Web-{5018CFF2-AD74-9A2D-AC05-EE17680386F4}" dt="2024-09-13T12:48:31.735" v="48" actId="1076"/>
          <ac:spMkLst>
            <pc:docMk/>
            <pc:sldMk cId="3507371764" sldId="2447"/>
            <ac:spMk id="4" creationId="{9E312FE7-A2CE-48CA-B86B-F83B7E492A64}"/>
          </ac:spMkLst>
        </pc:spChg>
        <pc:spChg chg="del">
          <ac:chgData name="Andrea Castro Troya" userId="S::acastro@aenor.com::58fec591-b333-4c59-a2df-1c57e39d4266" providerId="AD" clId="Web-{5018CFF2-AD74-9A2D-AC05-EE17680386F4}" dt="2024-09-13T12:48:36.423" v="50"/>
          <ac:spMkLst>
            <pc:docMk/>
            <pc:sldMk cId="3507371764" sldId="2447"/>
            <ac:spMk id="6" creationId="{494DA49E-DC74-46EA-B939-3085F78B11AF}"/>
          </ac:spMkLst>
        </pc:spChg>
        <pc:spChg chg="mod">
          <ac:chgData name="Andrea Castro Troya" userId="S::acastro@aenor.com::58fec591-b333-4c59-a2df-1c57e39d4266" providerId="AD" clId="Web-{5018CFF2-AD74-9A2D-AC05-EE17680386F4}" dt="2024-09-13T12:49:12.721" v="62" actId="20577"/>
          <ac:spMkLst>
            <pc:docMk/>
            <pc:sldMk cId="3507371764" sldId="2447"/>
            <ac:spMk id="11" creationId="{424A30C1-DE06-42E0-A897-C1328FBE17E9}"/>
          </ac:spMkLst>
        </pc:spChg>
        <pc:spChg chg="del">
          <ac:chgData name="Andrea Castro Troya" userId="S::acastro@aenor.com::58fec591-b333-4c59-a2df-1c57e39d4266" providerId="AD" clId="Web-{5018CFF2-AD74-9A2D-AC05-EE17680386F4}" dt="2024-09-13T12:48:37.579" v="51"/>
          <ac:spMkLst>
            <pc:docMk/>
            <pc:sldMk cId="3507371764" sldId="2447"/>
            <ac:spMk id="12" creationId="{8D0FB960-6059-446B-95AD-429679DDAB84}"/>
          </ac:spMkLst>
        </pc:spChg>
        <pc:picChg chg="add mod">
          <ac:chgData name="Andrea Castro Troya" userId="S::acastro@aenor.com::58fec591-b333-4c59-a2df-1c57e39d4266" providerId="AD" clId="Web-{5018CFF2-AD74-9A2D-AC05-EE17680386F4}" dt="2024-09-13T12:53:50.668" v="135" actId="1076"/>
          <ac:picMkLst>
            <pc:docMk/>
            <pc:sldMk cId="3507371764" sldId="2447"/>
            <ac:picMk id="7" creationId="{2D3787F2-4FBE-10D2-2014-E51105627BDD}"/>
          </ac:picMkLst>
        </pc:picChg>
        <pc:picChg chg="del">
          <ac:chgData name="Andrea Castro Troya" userId="S::acastro@aenor.com::58fec591-b333-4c59-a2df-1c57e39d4266" providerId="AD" clId="Web-{5018CFF2-AD74-9A2D-AC05-EE17680386F4}" dt="2024-09-13T12:48:39.626" v="53"/>
          <ac:picMkLst>
            <pc:docMk/>
            <pc:sldMk cId="3507371764" sldId="2447"/>
            <ac:picMk id="10" creationId="{DAC0FEF2-480E-4D1B-B524-08451014FA98}"/>
          </ac:picMkLst>
        </pc:picChg>
        <pc:picChg chg="del">
          <ac:chgData name="Andrea Castro Troya" userId="S::acastro@aenor.com::58fec591-b333-4c59-a2df-1c57e39d4266" providerId="AD" clId="Web-{5018CFF2-AD74-9A2D-AC05-EE17680386F4}" dt="2024-09-13T12:48:38.735" v="52"/>
          <ac:picMkLst>
            <pc:docMk/>
            <pc:sldMk cId="3507371764" sldId="2447"/>
            <ac:picMk id="13" creationId="{59F32520-B60E-47FB-9FBD-A69264318212}"/>
          </ac:picMkLst>
        </pc:picChg>
      </pc:sldChg>
      <pc:sldChg chg="add del replId">
        <pc:chgData name="Andrea Castro Troya" userId="S::acastro@aenor.com::58fec591-b333-4c59-a2df-1c57e39d4266" providerId="AD" clId="Web-{5018CFF2-AD74-9A2D-AC05-EE17680386F4}" dt="2024-09-13T12:51:18.584" v="102"/>
        <pc:sldMkLst>
          <pc:docMk/>
          <pc:sldMk cId="1328490744" sldId="2448"/>
        </pc:sldMkLst>
      </pc:sldChg>
      <pc:sldChg chg="add del replId">
        <pc:chgData name="Andrea Castro Troya" userId="S::acastro@aenor.com::58fec591-b333-4c59-a2df-1c57e39d4266" providerId="AD" clId="Web-{5018CFF2-AD74-9A2D-AC05-EE17680386F4}" dt="2024-09-13T12:51:14.662" v="100"/>
        <pc:sldMkLst>
          <pc:docMk/>
          <pc:sldMk cId="3420635801" sldId="24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6AD7C-A9EC-4F53-88F7-963AF2937F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61E4FA4-E3F6-4F3C-8A69-42C4295CDA99}">
      <dgm:prSet phldrT="[Text]"/>
      <dgm:spPr/>
      <dgm:t>
        <a:bodyPr/>
        <a:lstStyle/>
        <a:p>
          <a:r>
            <a:rPr lang="en-US" dirty="0"/>
            <a:t>Unintended, </a:t>
          </a:r>
          <a:r>
            <a:rPr lang="en-US" dirty="0" err="1"/>
            <a:t>unfavourable</a:t>
          </a:r>
          <a:r>
            <a:rPr lang="en-US" dirty="0"/>
            <a:t> reaction in animals to a veterinary or human medicine</a:t>
          </a:r>
          <a:endParaRPr lang="en-GB" dirty="0"/>
        </a:p>
      </dgm:t>
    </dgm:pt>
    <dgm:pt modelId="{3418EE03-848B-4816-A6D4-F51ED2AD9A29}" type="parTrans" cxnId="{F085946F-D26C-4011-BD40-1975BEB19F79}">
      <dgm:prSet/>
      <dgm:spPr/>
      <dgm:t>
        <a:bodyPr/>
        <a:lstStyle/>
        <a:p>
          <a:endParaRPr lang="en-GB"/>
        </a:p>
      </dgm:t>
    </dgm:pt>
    <dgm:pt modelId="{42872792-1292-4646-B545-AB11FEC2B12A}" type="sibTrans" cxnId="{F085946F-D26C-4011-BD40-1975BEB19F79}">
      <dgm:prSet/>
      <dgm:spPr/>
      <dgm:t>
        <a:bodyPr/>
        <a:lstStyle/>
        <a:p>
          <a:endParaRPr lang="en-GB"/>
        </a:p>
      </dgm:t>
    </dgm:pt>
    <dgm:pt modelId="{009380A0-004B-48AE-A4E7-A33E872F2BA5}">
      <dgm:prSet phldrT="[Text]"/>
      <dgm:spPr/>
      <dgm:t>
        <a:bodyPr/>
        <a:lstStyle/>
        <a:p>
          <a:r>
            <a:rPr lang="en-US" b="1" dirty="0"/>
            <a:t>Lack of efficacy </a:t>
          </a:r>
          <a:r>
            <a:rPr lang="en-US" dirty="0"/>
            <a:t>of a veterinary medicine </a:t>
          </a:r>
          <a:endParaRPr lang="en-GB" dirty="0"/>
        </a:p>
      </dgm:t>
    </dgm:pt>
    <dgm:pt modelId="{20EFA9A1-A24C-45D5-8A60-4A5725FC7DA2}" type="parTrans" cxnId="{A2658F25-1353-4EFC-A425-8AAD18C4D4E6}">
      <dgm:prSet/>
      <dgm:spPr/>
      <dgm:t>
        <a:bodyPr/>
        <a:lstStyle/>
        <a:p>
          <a:endParaRPr lang="en-GB"/>
        </a:p>
      </dgm:t>
    </dgm:pt>
    <dgm:pt modelId="{39D71728-8342-496E-A5B0-7758D6F5BECB}" type="sibTrans" cxnId="{A2658F25-1353-4EFC-A425-8AAD18C4D4E6}">
      <dgm:prSet/>
      <dgm:spPr/>
      <dgm:t>
        <a:bodyPr/>
        <a:lstStyle/>
        <a:p>
          <a:endParaRPr lang="en-GB"/>
        </a:p>
      </dgm:t>
    </dgm:pt>
    <dgm:pt modelId="{AA566B66-1C37-40E1-AF4F-2B4C69430EC3}">
      <dgm:prSet phldrT="[Text]"/>
      <dgm:spPr/>
      <dgm:t>
        <a:bodyPr/>
        <a:lstStyle/>
        <a:p>
          <a:r>
            <a:rPr lang="en-US" dirty="0"/>
            <a:t>Any </a:t>
          </a:r>
          <a:r>
            <a:rPr lang="en-US" b="1" dirty="0">
              <a:solidFill>
                <a:srgbClr val="FFFF00"/>
              </a:solidFill>
            </a:rPr>
            <a:t>environmental</a:t>
          </a:r>
          <a:r>
            <a:rPr lang="en-US" dirty="0"/>
            <a:t> incidents after applying a veterinary medicine</a:t>
          </a:r>
        </a:p>
      </dgm:t>
    </dgm:pt>
    <dgm:pt modelId="{CE637B9D-821B-4A0E-AEE5-706EC8CB7FF6}" type="parTrans" cxnId="{42A53D0C-9B95-48C2-8B30-DE473114B49C}">
      <dgm:prSet/>
      <dgm:spPr/>
      <dgm:t>
        <a:bodyPr/>
        <a:lstStyle/>
        <a:p>
          <a:endParaRPr lang="en-GB"/>
        </a:p>
      </dgm:t>
    </dgm:pt>
    <dgm:pt modelId="{DB3159B3-A07E-45C9-9DED-6402166F566F}" type="sibTrans" cxnId="{42A53D0C-9B95-48C2-8B30-DE473114B49C}">
      <dgm:prSet/>
      <dgm:spPr/>
      <dgm:t>
        <a:bodyPr/>
        <a:lstStyle/>
        <a:p>
          <a:endParaRPr lang="en-GB"/>
        </a:p>
      </dgm:t>
    </dgm:pt>
    <dgm:pt modelId="{1CA35AA6-2F22-4944-8CE3-B14B097F2CAB}">
      <dgm:prSet phldrT="[Text]"/>
      <dgm:spPr/>
      <dgm:t>
        <a:bodyPr/>
        <a:lstStyle/>
        <a:p>
          <a:r>
            <a:rPr lang="en-US" dirty="0"/>
            <a:t>Any noxious reaction to </a:t>
          </a:r>
          <a:r>
            <a:rPr lang="en-US" b="1" dirty="0">
              <a:solidFill>
                <a:srgbClr val="FFFF00"/>
              </a:solidFill>
            </a:rPr>
            <a:t>humans</a:t>
          </a:r>
        </a:p>
      </dgm:t>
    </dgm:pt>
    <dgm:pt modelId="{FE101BD6-3FEF-4DBF-B125-8A1861D0424D}" type="parTrans" cxnId="{3539EE44-5257-4FDE-B624-0C5AD8CBC2BD}">
      <dgm:prSet/>
      <dgm:spPr/>
      <dgm:t>
        <a:bodyPr/>
        <a:lstStyle/>
        <a:p>
          <a:endParaRPr lang="en-GB"/>
        </a:p>
      </dgm:t>
    </dgm:pt>
    <dgm:pt modelId="{A87EFFFA-D902-47DA-BAA7-FB236FA6C418}" type="sibTrans" cxnId="{3539EE44-5257-4FDE-B624-0C5AD8CBC2BD}">
      <dgm:prSet/>
      <dgm:spPr/>
      <dgm:t>
        <a:bodyPr/>
        <a:lstStyle/>
        <a:p>
          <a:endParaRPr lang="en-GB"/>
        </a:p>
      </dgm:t>
    </dgm:pt>
    <dgm:pt modelId="{BCED0F91-A659-4C6D-B4C2-4EFDEAFA6470}">
      <dgm:prSet phldrT="[Text]"/>
      <dgm:spPr/>
      <dgm:t>
        <a:bodyPr/>
        <a:lstStyle/>
        <a:p>
          <a:r>
            <a:rPr lang="en-US" dirty="0"/>
            <a:t>Exceeding the MRL when withdrawal period was respected</a:t>
          </a:r>
        </a:p>
      </dgm:t>
    </dgm:pt>
    <dgm:pt modelId="{7A128D80-C027-4BBF-80B2-7E8AAC36A026}" type="parTrans" cxnId="{11A4749A-F086-4B7C-846F-712DC457FB57}">
      <dgm:prSet/>
      <dgm:spPr/>
      <dgm:t>
        <a:bodyPr/>
        <a:lstStyle/>
        <a:p>
          <a:endParaRPr lang="en-GB"/>
        </a:p>
      </dgm:t>
    </dgm:pt>
    <dgm:pt modelId="{05F8176C-BE16-46DB-96DE-9A37D859287F}" type="sibTrans" cxnId="{11A4749A-F086-4B7C-846F-712DC457FB57}">
      <dgm:prSet/>
      <dgm:spPr/>
      <dgm:t>
        <a:bodyPr/>
        <a:lstStyle/>
        <a:p>
          <a:endParaRPr lang="en-GB"/>
        </a:p>
      </dgm:t>
    </dgm:pt>
    <dgm:pt modelId="{89F8A6F4-5B7B-4916-A231-B5D87ED62E39}">
      <dgm:prSet phldrT="[Text]"/>
      <dgm:spPr/>
      <dgm:t>
        <a:bodyPr/>
        <a:lstStyle/>
        <a:p>
          <a:r>
            <a:rPr lang="en-US" dirty="0"/>
            <a:t>Any suspected transmission of an infectious agent via the medicine</a:t>
          </a:r>
        </a:p>
      </dgm:t>
    </dgm:pt>
    <dgm:pt modelId="{D47EB2B3-CA2D-4C02-9C49-6CEB51888425}" type="parTrans" cxnId="{02853DA6-692F-414B-AACD-A6927E4B3825}">
      <dgm:prSet/>
      <dgm:spPr/>
      <dgm:t>
        <a:bodyPr/>
        <a:lstStyle/>
        <a:p>
          <a:endParaRPr lang="en-GB"/>
        </a:p>
      </dgm:t>
    </dgm:pt>
    <dgm:pt modelId="{28EB3569-C8AB-46B6-948C-AF34CB43C354}" type="sibTrans" cxnId="{02853DA6-692F-414B-AACD-A6927E4B3825}">
      <dgm:prSet/>
      <dgm:spPr/>
      <dgm:t>
        <a:bodyPr/>
        <a:lstStyle/>
        <a:p>
          <a:endParaRPr lang="en-GB"/>
        </a:p>
      </dgm:t>
    </dgm:pt>
    <dgm:pt modelId="{6AFD968A-4C7B-4949-BF4E-614DFCC27ED7}" type="pres">
      <dgm:prSet presAssocID="{5296AD7C-A9EC-4F53-88F7-963AF2937FC0}" presName="Name0" presStyleCnt="0">
        <dgm:presLayoutVars>
          <dgm:chMax val="7"/>
          <dgm:chPref val="7"/>
          <dgm:dir/>
        </dgm:presLayoutVars>
      </dgm:prSet>
      <dgm:spPr/>
    </dgm:pt>
    <dgm:pt modelId="{31161598-2E99-4A25-BC74-17820376D112}" type="pres">
      <dgm:prSet presAssocID="{5296AD7C-A9EC-4F53-88F7-963AF2937FC0}" presName="Name1" presStyleCnt="0"/>
      <dgm:spPr/>
    </dgm:pt>
    <dgm:pt modelId="{E6E673D8-F68B-41EA-8896-0B02F6C9BD8A}" type="pres">
      <dgm:prSet presAssocID="{5296AD7C-A9EC-4F53-88F7-963AF2937FC0}" presName="cycle" presStyleCnt="0"/>
      <dgm:spPr/>
    </dgm:pt>
    <dgm:pt modelId="{9DE5BF74-F10D-4219-B273-AD31F3513AB6}" type="pres">
      <dgm:prSet presAssocID="{5296AD7C-A9EC-4F53-88F7-963AF2937FC0}" presName="srcNode" presStyleLbl="node1" presStyleIdx="0" presStyleCnt="6"/>
      <dgm:spPr/>
    </dgm:pt>
    <dgm:pt modelId="{51A75133-46DD-4A8D-8131-84FD498D41F3}" type="pres">
      <dgm:prSet presAssocID="{5296AD7C-A9EC-4F53-88F7-963AF2937FC0}" presName="conn" presStyleLbl="parChTrans1D2" presStyleIdx="0" presStyleCnt="1"/>
      <dgm:spPr/>
    </dgm:pt>
    <dgm:pt modelId="{70DD336E-5E4C-4B70-8601-BF6004317DA2}" type="pres">
      <dgm:prSet presAssocID="{5296AD7C-A9EC-4F53-88F7-963AF2937FC0}" presName="extraNode" presStyleLbl="node1" presStyleIdx="0" presStyleCnt="6"/>
      <dgm:spPr/>
    </dgm:pt>
    <dgm:pt modelId="{8FBE2D77-5B0E-4A4D-86E3-A570288F89B0}" type="pres">
      <dgm:prSet presAssocID="{5296AD7C-A9EC-4F53-88F7-963AF2937FC0}" presName="dstNode" presStyleLbl="node1" presStyleIdx="0" presStyleCnt="6"/>
      <dgm:spPr/>
    </dgm:pt>
    <dgm:pt modelId="{A31A18A8-59AC-4D86-BCA3-418A794C19F0}" type="pres">
      <dgm:prSet presAssocID="{861E4FA4-E3F6-4F3C-8A69-42C4295CDA99}" presName="text_1" presStyleLbl="node1" presStyleIdx="0" presStyleCnt="6" custLinFactNeighborX="420" custLinFactNeighborY="4163">
        <dgm:presLayoutVars>
          <dgm:bulletEnabled val="1"/>
        </dgm:presLayoutVars>
      </dgm:prSet>
      <dgm:spPr/>
    </dgm:pt>
    <dgm:pt modelId="{9CC5CFC4-0290-46C7-AA4D-9B8E27221D3E}" type="pres">
      <dgm:prSet presAssocID="{861E4FA4-E3F6-4F3C-8A69-42C4295CDA99}" presName="accent_1" presStyleCnt="0"/>
      <dgm:spPr/>
    </dgm:pt>
    <dgm:pt modelId="{CD04DB5F-7094-41F9-81F1-88451018A60C}" type="pres">
      <dgm:prSet presAssocID="{861E4FA4-E3F6-4F3C-8A69-42C4295CDA99}" presName="accentRepeatNode" presStyleLbl="solidFgAcc1" presStyleIdx="0" presStyleCnt="6"/>
      <dgm:spPr/>
    </dgm:pt>
    <dgm:pt modelId="{EBB3077A-C06A-4664-A3D5-109D31229CD9}" type="pres">
      <dgm:prSet presAssocID="{009380A0-004B-48AE-A4E7-A33E872F2BA5}" presName="text_2" presStyleLbl="node1" presStyleIdx="1" presStyleCnt="6">
        <dgm:presLayoutVars>
          <dgm:bulletEnabled val="1"/>
        </dgm:presLayoutVars>
      </dgm:prSet>
      <dgm:spPr/>
    </dgm:pt>
    <dgm:pt modelId="{84BF26B4-04D1-41F5-8C48-E9151DF8C74C}" type="pres">
      <dgm:prSet presAssocID="{009380A0-004B-48AE-A4E7-A33E872F2BA5}" presName="accent_2" presStyleCnt="0"/>
      <dgm:spPr/>
    </dgm:pt>
    <dgm:pt modelId="{B2F7EF5A-42BA-456D-9233-CBB21F9DCF53}" type="pres">
      <dgm:prSet presAssocID="{009380A0-004B-48AE-A4E7-A33E872F2BA5}" presName="accentRepeatNode" presStyleLbl="solidFgAcc1" presStyleIdx="1" presStyleCnt="6"/>
      <dgm:spPr/>
    </dgm:pt>
    <dgm:pt modelId="{7CA5BEBE-59C9-4E31-AE2A-FCFA4454EA26}" type="pres">
      <dgm:prSet presAssocID="{AA566B66-1C37-40E1-AF4F-2B4C69430EC3}" presName="text_3" presStyleLbl="node1" presStyleIdx="2" presStyleCnt="6">
        <dgm:presLayoutVars>
          <dgm:bulletEnabled val="1"/>
        </dgm:presLayoutVars>
      </dgm:prSet>
      <dgm:spPr/>
    </dgm:pt>
    <dgm:pt modelId="{8BA00056-6601-4FF0-88E7-30ED7F04484B}" type="pres">
      <dgm:prSet presAssocID="{AA566B66-1C37-40E1-AF4F-2B4C69430EC3}" presName="accent_3" presStyleCnt="0"/>
      <dgm:spPr/>
    </dgm:pt>
    <dgm:pt modelId="{7E36C8E2-AD4A-4124-9A77-AA7F0C9760F8}" type="pres">
      <dgm:prSet presAssocID="{AA566B66-1C37-40E1-AF4F-2B4C69430EC3}" presName="accentRepeatNode" presStyleLbl="solidFgAcc1" presStyleIdx="2" presStyleCnt="6"/>
      <dgm:spPr/>
    </dgm:pt>
    <dgm:pt modelId="{6FA290B4-CE31-4C75-BAA2-350581B5DFED}" type="pres">
      <dgm:prSet presAssocID="{1CA35AA6-2F22-4944-8CE3-B14B097F2CAB}" presName="text_4" presStyleLbl="node1" presStyleIdx="3" presStyleCnt="6">
        <dgm:presLayoutVars>
          <dgm:bulletEnabled val="1"/>
        </dgm:presLayoutVars>
      </dgm:prSet>
      <dgm:spPr/>
    </dgm:pt>
    <dgm:pt modelId="{CF21CFFB-C29E-4C72-8BDB-01506C9DC67E}" type="pres">
      <dgm:prSet presAssocID="{1CA35AA6-2F22-4944-8CE3-B14B097F2CAB}" presName="accent_4" presStyleCnt="0"/>
      <dgm:spPr/>
    </dgm:pt>
    <dgm:pt modelId="{002ABF4F-09D0-48A9-9FA7-B93B606DD02F}" type="pres">
      <dgm:prSet presAssocID="{1CA35AA6-2F22-4944-8CE3-B14B097F2CAB}" presName="accentRepeatNode" presStyleLbl="solidFgAcc1" presStyleIdx="3" presStyleCnt="6"/>
      <dgm:spPr/>
    </dgm:pt>
    <dgm:pt modelId="{697F80A6-739E-46C1-B7A8-ABC1A3325588}" type="pres">
      <dgm:prSet presAssocID="{BCED0F91-A659-4C6D-B4C2-4EFDEAFA6470}" presName="text_5" presStyleLbl="node1" presStyleIdx="4" presStyleCnt="6">
        <dgm:presLayoutVars>
          <dgm:bulletEnabled val="1"/>
        </dgm:presLayoutVars>
      </dgm:prSet>
      <dgm:spPr/>
    </dgm:pt>
    <dgm:pt modelId="{65CC507E-DACC-4665-9E0C-3F75217FCAD0}" type="pres">
      <dgm:prSet presAssocID="{BCED0F91-A659-4C6D-B4C2-4EFDEAFA6470}" presName="accent_5" presStyleCnt="0"/>
      <dgm:spPr/>
    </dgm:pt>
    <dgm:pt modelId="{989DC285-43AD-4630-A85E-5D9F5C5E6801}" type="pres">
      <dgm:prSet presAssocID="{BCED0F91-A659-4C6D-B4C2-4EFDEAFA6470}" presName="accentRepeatNode" presStyleLbl="solidFgAcc1" presStyleIdx="4" presStyleCnt="6"/>
      <dgm:spPr/>
    </dgm:pt>
    <dgm:pt modelId="{32002815-90B2-4E0F-9890-66D3FAE4E08F}" type="pres">
      <dgm:prSet presAssocID="{89F8A6F4-5B7B-4916-A231-B5D87ED62E39}" presName="text_6" presStyleLbl="node1" presStyleIdx="5" presStyleCnt="6">
        <dgm:presLayoutVars>
          <dgm:bulletEnabled val="1"/>
        </dgm:presLayoutVars>
      </dgm:prSet>
      <dgm:spPr/>
    </dgm:pt>
    <dgm:pt modelId="{9F0C4B98-F563-45FB-9AF3-29A4CBCCACE6}" type="pres">
      <dgm:prSet presAssocID="{89F8A6F4-5B7B-4916-A231-B5D87ED62E39}" presName="accent_6" presStyleCnt="0"/>
      <dgm:spPr/>
    </dgm:pt>
    <dgm:pt modelId="{3B7CF105-8859-41CF-8500-898202B4DBBD}" type="pres">
      <dgm:prSet presAssocID="{89F8A6F4-5B7B-4916-A231-B5D87ED62E39}" presName="accentRepeatNode" presStyleLbl="solidFgAcc1" presStyleIdx="5" presStyleCnt="6"/>
      <dgm:spPr/>
    </dgm:pt>
  </dgm:ptLst>
  <dgm:cxnLst>
    <dgm:cxn modelId="{42A53D0C-9B95-48C2-8B30-DE473114B49C}" srcId="{5296AD7C-A9EC-4F53-88F7-963AF2937FC0}" destId="{AA566B66-1C37-40E1-AF4F-2B4C69430EC3}" srcOrd="2" destOrd="0" parTransId="{CE637B9D-821B-4A0E-AEE5-706EC8CB7FF6}" sibTransId="{DB3159B3-A07E-45C9-9DED-6402166F566F}"/>
    <dgm:cxn modelId="{CA7F1711-4D83-4890-8137-8AC269759AED}" type="presOf" srcId="{AA566B66-1C37-40E1-AF4F-2B4C69430EC3}" destId="{7CA5BEBE-59C9-4E31-AE2A-FCFA4454EA26}" srcOrd="0" destOrd="0" presId="urn:microsoft.com/office/officeart/2008/layout/VerticalCurvedList"/>
    <dgm:cxn modelId="{A28CEC12-8CF6-4487-8007-128A1CED7C92}" type="presOf" srcId="{BCED0F91-A659-4C6D-B4C2-4EFDEAFA6470}" destId="{697F80A6-739E-46C1-B7A8-ABC1A3325588}" srcOrd="0" destOrd="0" presId="urn:microsoft.com/office/officeart/2008/layout/VerticalCurvedList"/>
    <dgm:cxn modelId="{2C8B4120-C314-4375-BA60-9DCD860F5359}" type="presOf" srcId="{009380A0-004B-48AE-A4E7-A33E872F2BA5}" destId="{EBB3077A-C06A-4664-A3D5-109D31229CD9}" srcOrd="0" destOrd="0" presId="urn:microsoft.com/office/officeart/2008/layout/VerticalCurvedList"/>
    <dgm:cxn modelId="{A2658F25-1353-4EFC-A425-8AAD18C4D4E6}" srcId="{5296AD7C-A9EC-4F53-88F7-963AF2937FC0}" destId="{009380A0-004B-48AE-A4E7-A33E872F2BA5}" srcOrd="1" destOrd="0" parTransId="{20EFA9A1-A24C-45D5-8A60-4A5725FC7DA2}" sibTransId="{39D71728-8342-496E-A5B0-7758D6F5BECB}"/>
    <dgm:cxn modelId="{4ACFE344-9866-48AE-AD94-E4BDF7D41FDC}" type="presOf" srcId="{861E4FA4-E3F6-4F3C-8A69-42C4295CDA99}" destId="{A31A18A8-59AC-4D86-BCA3-418A794C19F0}" srcOrd="0" destOrd="0" presId="urn:microsoft.com/office/officeart/2008/layout/VerticalCurvedList"/>
    <dgm:cxn modelId="{3539EE44-5257-4FDE-B624-0C5AD8CBC2BD}" srcId="{5296AD7C-A9EC-4F53-88F7-963AF2937FC0}" destId="{1CA35AA6-2F22-4944-8CE3-B14B097F2CAB}" srcOrd="3" destOrd="0" parTransId="{FE101BD6-3FEF-4DBF-B125-8A1861D0424D}" sibTransId="{A87EFFFA-D902-47DA-BAA7-FB236FA6C418}"/>
    <dgm:cxn modelId="{F085946F-D26C-4011-BD40-1975BEB19F79}" srcId="{5296AD7C-A9EC-4F53-88F7-963AF2937FC0}" destId="{861E4FA4-E3F6-4F3C-8A69-42C4295CDA99}" srcOrd="0" destOrd="0" parTransId="{3418EE03-848B-4816-A6D4-F51ED2AD9A29}" sibTransId="{42872792-1292-4646-B545-AB11FEC2B12A}"/>
    <dgm:cxn modelId="{5123EC98-929A-470C-AB8E-CAB2E103F671}" type="presOf" srcId="{42872792-1292-4646-B545-AB11FEC2B12A}" destId="{51A75133-46DD-4A8D-8131-84FD498D41F3}" srcOrd="0" destOrd="0" presId="urn:microsoft.com/office/officeart/2008/layout/VerticalCurvedList"/>
    <dgm:cxn modelId="{11A4749A-F086-4B7C-846F-712DC457FB57}" srcId="{5296AD7C-A9EC-4F53-88F7-963AF2937FC0}" destId="{BCED0F91-A659-4C6D-B4C2-4EFDEAFA6470}" srcOrd="4" destOrd="0" parTransId="{7A128D80-C027-4BBF-80B2-7E8AAC36A026}" sibTransId="{05F8176C-BE16-46DB-96DE-9A37D859287F}"/>
    <dgm:cxn modelId="{02853DA6-692F-414B-AACD-A6927E4B3825}" srcId="{5296AD7C-A9EC-4F53-88F7-963AF2937FC0}" destId="{89F8A6F4-5B7B-4916-A231-B5D87ED62E39}" srcOrd="5" destOrd="0" parTransId="{D47EB2B3-CA2D-4C02-9C49-6CEB51888425}" sibTransId="{28EB3569-C8AB-46B6-948C-AF34CB43C354}"/>
    <dgm:cxn modelId="{4AEE7FA9-06C7-4119-8AF0-56C76F115C3E}" type="presOf" srcId="{89F8A6F4-5B7B-4916-A231-B5D87ED62E39}" destId="{32002815-90B2-4E0F-9890-66D3FAE4E08F}" srcOrd="0" destOrd="0" presId="urn:microsoft.com/office/officeart/2008/layout/VerticalCurvedList"/>
    <dgm:cxn modelId="{A2DBFAE1-EA05-4AB9-AF12-834F01FAE7F6}" type="presOf" srcId="{5296AD7C-A9EC-4F53-88F7-963AF2937FC0}" destId="{6AFD968A-4C7B-4949-BF4E-614DFCC27ED7}" srcOrd="0" destOrd="0" presId="urn:microsoft.com/office/officeart/2008/layout/VerticalCurvedList"/>
    <dgm:cxn modelId="{BDACB3F9-4F21-408D-B3B0-C9A022ABB373}" type="presOf" srcId="{1CA35AA6-2F22-4944-8CE3-B14B097F2CAB}" destId="{6FA290B4-CE31-4C75-BAA2-350581B5DFED}" srcOrd="0" destOrd="0" presId="urn:microsoft.com/office/officeart/2008/layout/VerticalCurvedList"/>
    <dgm:cxn modelId="{FDF22870-2617-463C-9F50-43FF1BB24D3F}" type="presParOf" srcId="{6AFD968A-4C7B-4949-BF4E-614DFCC27ED7}" destId="{31161598-2E99-4A25-BC74-17820376D112}" srcOrd="0" destOrd="0" presId="urn:microsoft.com/office/officeart/2008/layout/VerticalCurvedList"/>
    <dgm:cxn modelId="{4362D089-B618-4FAE-8F75-A1EC6D20E26E}" type="presParOf" srcId="{31161598-2E99-4A25-BC74-17820376D112}" destId="{E6E673D8-F68B-41EA-8896-0B02F6C9BD8A}" srcOrd="0" destOrd="0" presId="urn:microsoft.com/office/officeart/2008/layout/VerticalCurvedList"/>
    <dgm:cxn modelId="{363B4A6D-FC81-4C23-8592-490A801B5CC7}" type="presParOf" srcId="{E6E673D8-F68B-41EA-8896-0B02F6C9BD8A}" destId="{9DE5BF74-F10D-4219-B273-AD31F3513AB6}" srcOrd="0" destOrd="0" presId="urn:microsoft.com/office/officeart/2008/layout/VerticalCurvedList"/>
    <dgm:cxn modelId="{27AB6EB4-168D-4E6B-908C-A651B37581B2}" type="presParOf" srcId="{E6E673D8-F68B-41EA-8896-0B02F6C9BD8A}" destId="{51A75133-46DD-4A8D-8131-84FD498D41F3}" srcOrd="1" destOrd="0" presId="urn:microsoft.com/office/officeart/2008/layout/VerticalCurvedList"/>
    <dgm:cxn modelId="{78110CEE-952E-4608-90EB-CBA4164C438A}" type="presParOf" srcId="{E6E673D8-F68B-41EA-8896-0B02F6C9BD8A}" destId="{70DD336E-5E4C-4B70-8601-BF6004317DA2}" srcOrd="2" destOrd="0" presId="urn:microsoft.com/office/officeart/2008/layout/VerticalCurvedList"/>
    <dgm:cxn modelId="{EF627A9C-2CB1-4674-893A-9C2260D86DC6}" type="presParOf" srcId="{E6E673D8-F68B-41EA-8896-0B02F6C9BD8A}" destId="{8FBE2D77-5B0E-4A4D-86E3-A570288F89B0}" srcOrd="3" destOrd="0" presId="urn:microsoft.com/office/officeart/2008/layout/VerticalCurvedList"/>
    <dgm:cxn modelId="{4FB15A2B-1A6D-4189-9CEF-CC0E1F8E3294}" type="presParOf" srcId="{31161598-2E99-4A25-BC74-17820376D112}" destId="{A31A18A8-59AC-4D86-BCA3-418A794C19F0}" srcOrd="1" destOrd="0" presId="urn:microsoft.com/office/officeart/2008/layout/VerticalCurvedList"/>
    <dgm:cxn modelId="{395F517D-374E-40B4-A11E-E86B4E865941}" type="presParOf" srcId="{31161598-2E99-4A25-BC74-17820376D112}" destId="{9CC5CFC4-0290-46C7-AA4D-9B8E27221D3E}" srcOrd="2" destOrd="0" presId="urn:microsoft.com/office/officeart/2008/layout/VerticalCurvedList"/>
    <dgm:cxn modelId="{0A502258-E554-4D10-85DB-CBB0B2F394F0}" type="presParOf" srcId="{9CC5CFC4-0290-46C7-AA4D-9B8E27221D3E}" destId="{CD04DB5F-7094-41F9-81F1-88451018A60C}" srcOrd="0" destOrd="0" presId="urn:microsoft.com/office/officeart/2008/layout/VerticalCurvedList"/>
    <dgm:cxn modelId="{A00A8970-18EA-4650-AF51-CE229ACCD761}" type="presParOf" srcId="{31161598-2E99-4A25-BC74-17820376D112}" destId="{EBB3077A-C06A-4664-A3D5-109D31229CD9}" srcOrd="3" destOrd="0" presId="urn:microsoft.com/office/officeart/2008/layout/VerticalCurvedList"/>
    <dgm:cxn modelId="{C4073B6A-8DC8-43BC-910D-6163F4AF07FB}" type="presParOf" srcId="{31161598-2E99-4A25-BC74-17820376D112}" destId="{84BF26B4-04D1-41F5-8C48-E9151DF8C74C}" srcOrd="4" destOrd="0" presId="urn:microsoft.com/office/officeart/2008/layout/VerticalCurvedList"/>
    <dgm:cxn modelId="{93E2249A-BCE7-4BBA-B18A-0AEC13BCC8F0}" type="presParOf" srcId="{84BF26B4-04D1-41F5-8C48-E9151DF8C74C}" destId="{B2F7EF5A-42BA-456D-9233-CBB21F9DCF53}" srcOrd="0" destOrd="0" presId="urn:microsoft.com/office/officeart/2008/layout/VerticalCurvedList"/>
    <dgm:cxn modelId="{DBFB267E-5E07-4B9A-969B-4FFDF87EF031}" type="presParOf" srcId="{31161598-2E99-4A25-BC74-17820376D112}" destId="{7CA5BEBE-59C9-4E31-AE2A-FCFA4454EA26}" srcOrd="5" destOrd="0" presId="urn:microsoft.com/office/officeart/2008/layout/VerticalCurvedList"/>
    <dgm:cxn modelId="{286075A5-8607-4975-BBD8-99C7741E1116}" type="presParOf" srcId="{31161598-2E99-4A25-BC74-17820376D112}" destId="{8BA00056-6601-4FF0-88E7-30ED7F04484B}" srcOrd="6" destOrd="0" presId="urn:microsoft.com/office/officeart/2008/layout/VerticalCurvedList"/>
    <dgm:cxn modelId="{B630AB61-98EE-4E22-AE64-72F287C3D0E7}" type="presParOf" srcId="{8BA00056-6601-4FF0-88E7-30ED7F04484B}" destId="{7E36C8E2-AD4A-4124-9A77-AA7F0C9760F8}" srcOrd="0" destOrd="0" presId="urn:microsoft.com/office/officeart/2008/layout/VerticalCurvedList"/>
    <dgm:cxn modelId="{1D01B8C7-AD38-438E-BA7F-7BBC4D762050}" type="presParOf" srcId="{31161598-2E99-4A25-BC74-17820376D112}" destId="{6FA290B4-CE31-4C75-BAA2-350581B5DFED}" srcOrd="7" destOrd="0" presId="urn:microsoft.com/office/officeart/2008/layout/VerticalCurvedList"/>
    <dgm:cxn modelId="{23F1BCB8-137A-410A-890C-5C96B1DCBDA4}" type="presParOf" srcId="{31161598-2E99-4A25-BC74-17820376D112}" destId="{CF21CFFB-C29E-4C72-8BDB-01506C9DC67E}" srcOrd="8" destOrd="0" presId="urn:microsoft.com/office/officeart/2008/layout/VerticalCurvedList"/>
    <dgm:cxn modelId="{BB6C103E-78AA-4BAD-8888-FC30567A5FA5}" type="presParOf" srcId="{CF21CFFB-C29E-4C72-8BDB-01506C9DC67E}" destId="{002ABF4F-09D0-48A9-9FA7-B93B606DD02F}" srcOrd="0" destOrd="0" presId="urn:microsoft.com/office/officeart/2008/layout/VerticalCurvedList"/>
    <dgm:cxn modelId="{E9939BA2-0B22-4A4B-BC71-2A0A11FF4722}" type="presParOf" srcId="{31161598-2E99-4A25-BC74-17820376D112}" destId="{697F80A6-739E-46C1-B7A8-ABC1A3325588}" srcOrd="9" destOrd="0" presId="urn:microsoft.com/office/officeart/2008/layout/VerticalCurvedList"/>
    <dgm:cxn modelId="{0A0B2B1E-0CBB-4FCC-87BC-3BEDF72FDBD3}" type="presParOf" srcId="{31161598-2E99-4A25-BC74-17820376D112}" destId="{65CC507E-DACC-4665-9E0C-3F75217FCAD0}" srcOrd="10" destOrd="0" presId="urn:microsoft.com/office/officeart/2008/layout/VerticalCurvedList"/>
    <dgm:cxn modelId="{670ADD96-85FE-4E34-A51F-64CA29581722}" type="presParOf" srcId="{65CC507E-DACC-4665-9E0C-3F75217FCAD0}" destId="{989DC285-43AD-4630-A85E-5D9F5C5E6801}" srcOrd="0" destOrd="0" presId="urn:microsoft.com/office/officeart/2008/layout/VerticalCurvedList"/>
    <dgm:cxn modelId="{E243C463-5BDD-4D61-88C2-CD16EE5A89AC}" type="presParOf" srcId="{31161598-2E99-4A25-BC74-17820376D112}" destId="{32002815-90B2-4E0F-9890-66D3FAE4E08F}" srcOrd="11" destOrd="0" presId="urn:microsoft.com/office/officeart/2008/layout/VerticalCurvedList"/>
    <dgm:cxn modelId="{52975BFC-C806-4836-AF8E-53855D41B8A5}" type="presParOf" srcId="{31161598-2E99-4A25-BC74-17820376D112}" destId="{9F0C4B98-F563-45FB-9AF3-29A4CBCCACE6}" srcOrd="12" destOrd="0" presId="urn:microsoft.com/office/officeart/2008/layout/VerticalCurvedList"/>
    <dgm:cxn modelId="{8E9EA5D4-0590-4F34-9B1A-C6EF616C1C2F}" type="presParOf" srcId="{9F0C4B98-F563-45FB-9AF3-29A4CBCCACE6}" destId="{3B7CF105-8859-41CF-8500-898202B4DB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75133-46DD-4A8D-8131-84FD498D41F3}">
      <dsp:nvSpPr>
        <dsp:cNvPr id="0" name=""/>
        <dsp:cNvSpPr/>
      </dsp:nvSpPr>
      <dsp:spPr>
        <a:xfrm>
          <a:off x="-5820451" y="-890810"/>
          <a:ext cx="6929353" cy="6929353"/>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A18A8-59AC-4D86-BCA3-418A794C19F0}">
      <dsp:nvSpPr>
        <dsp:cNvPr id="0" name=""/>
        <dsp:cNvSpPr/>
      </dsp:nvSpPr>
      <dsp:spPr>
        <a:xfrm>
          <a:off x="444373" y="293641"/>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Unintended, </a:t>
          </a:r>
          <a:r>
            <a:rPr lang="en-US" sz="1600" kern="1200" dirty="0" err="1"/>
            <a:t>unfavourable</a:t>
          </a:r>
          <a:r>
            <a:rPr lang="en-US" sz="1600" kern="1200" dirty="0"/>
            <a:t> reaction in animals to a veterinary or human medicine</a:t>
          </a:r>
          <a:endParaRPr lang="en-GB" sz="1600" kern="1200" dirty="0"/>
        </a:p>
      </dsp:txBody>
      <dsp:txXfrm>
        <a:off x="444373" y="293641"/>
        <a:ext cx="7439368" cy="541953"/>
      </dsp:txXfrm>
    </dsp:sp>
    <dsp:sp modelId="{CD04DB5F-7094-41F9-81F1-88451018A60C}">
      <dsp:nvSpPr>
        <dsp:cNvPr id="0" name=""/>
        <dsp:cNvSpPr/>
      </dsp:nvSpPr>
      <dsp:spPr>
        <a:xfrm>
          <a:off x="74407" y="20333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3077A-C06A-4664-A3D5-109D31229CD9}">
      <dsp:nvSpPr>
        <dsp:cNvPr id="0" name=""/>
        <dsp:cNvSpPr/>
      </dsp:nvSpPr>
      <dsp:spPr>
        <a:xfrm>
          <a:off x="858921" y="1083906"/>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Lack of efficacy </a:t>
          </a:r>
          <a:r>
            <a:rPr lang="en-US" sz="1600" kern="1200" dirty="0"/>
            <a:t>of a veterinary medicine </a:t>
          </a:r>
          <a:endParaRPr lang="en-GB" sz="1600" kern="1200" dirty="0"/>
        </a:p>
      </dsp:txBody>
      <dsp:txXfrm>
        <a:off x="858921" y="1083906"/>
        <a:ext cx="6993575" cy="541953"/>
      </dsp:txXfrm>
    </dsp:sp>
    <dsp:sp modelId="{B2F7EF5A-42BA-456D-9233-CBB21F9DCF53}">
      <dsp:nvSpPr>
        <dsp:cNvPr id="0" name=""/>
        <dsp:cNvSpPr/>
      </dsp:nvSpPr>
      <dsp:spPr>
        <a:xfrm>
          <a:off x="520201" y="1016162"/>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5BEBE-59C9-4E31-AE2A-FCFA4454EA26}">
      <dsp:nvSpPr>
        <dsp:cNvPr id="0" name=""/>
        <dsp:cNvSpPr/>
      </dsp:nvSpPr>
      <dsp:spPr>
        <a:xfrm>
          <a:off x="1062772" y="1896733"/>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a:t>
          </a:r>
          <a:r>
            <a:rPr lang="en-US" sz="1600" b="1" kern="1200" dirty="0">
              <a:solidFill>
                <a:srgbClr val="FFFF00"/>
              </a:solidFill>
            </a:rPr>
            <a:t>environmental</a:t>
          </a:r>
          <a:r>
            <a:rPr lang="en-US" sz="1600" kern="1200" dirty="0"/>
            <a:t> incidents after applying a veterinary medicine</a:t>
          </a:r>
        </a:p>
      </dsp:txBody>
      <dsp:txXfrm>
        <a:off x="1062772" y="1896733"/>
        <a:ext cx="6789724" cy="541953"/>
      </dsp:txXfrm>
    </dsp:sp>
    <dsp:sp modelId="{7E36C8E2-AD4A-4124-9A77-AA7F0C9760F8}">
      <dsp:nvSpPr>
        <dsp:cNvPr id="0" name=""/>
        <dsp:cNvSpPr/>
      </dsp:nvSpPr>
      <dsp:spPr>
        <a:xfrm>
          <a:off x="724051" y="1828989"/>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290B4-CE31-4C75-BAA2-350581B5DFED}">
      <dsp:nvSpPr>
        <dsp:cNvPr id="0" name=""/>
        <dsp:cNvSpPr/>
      </dsp:nvSpPr>
      <dsp:spPr>
        <a:xfrm>
          <a:off x="1062772" y="2709045"/>
          <a:ext cx="6789724"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noxious reaction to </a:t>
          </a:r>
          <a:r>
            <a:rPr lang="en-US" sz="1600" b="1" kern="1200" dirty="0">
              <a:solidFill>
                <a:srgbClr val="FFFF00"/>
              </a:solidFill>
            </a:rPr>
            <a:t>humans</a:t>
          </a:r>
        </a:p>
      </dsp:txBody>
      <dsp:txXfrm>
        <a:off x="1062772" y="2709045"/>
        <a:ext cx="6789724" cy="541953"/>
      </dsp:txXfrm>
    </dsp:sp>
    <dsp:sp modelId="{002ABF4F-09D0-48A9-9FA7-B93B606DD02F}">
      <dsp:nvSpPr>
        <dsp:cNvPr id="0" name=""/>
        <dsp:cNvSpPr/>
      </dsp:nvSpPr>
      <dsp:spPr>
        <a:xfrm>
          <a:off x="724051" y="2641301"/>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F80A6-739E-46C1-B7A8-ABC1A3325588}">
      <dsp:nvSpPr>
        <dsp:cNvPr id="0" name=""/>
        <dsp:cNvSpPr/>
      </dsp:nvSpPr>
      <dsp:spPr>
        <a:xfrm>
          <a:off x="858921" y="3521873"/>
          <a:ext cx="6993575"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Exceeding the MRL when withdrawal period was respected</a:t>
          </a:r>
        </a:p>
      </dsp:txBody>
      <dsp:txXfrm>
        <a:off x="858921" y="3521873"/>
        <a:ext cx="6993575" cy="541953"/>
      </dsp:txXfrm>
    </dsp:sp>
    <dsp:sp modelId="{989DC285-43AD-4630-A85E-5D9F5C5E6801}">
      <dsp:nvSpPr>
        <dsp:cNvPr id="0" name=""/>
        <dsp:cNvSpPr/>
      </dsp:nvSpPr>
      <dsp:spPr>
        <a:xfrm>
          <a:off x="520201" y="3454128"/>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02815-90B2-4E0F-9890-66D3FAE4E08F}">
      <dsp:nvSpPr>
        <dsp:cNvPr id="0" name=""/>
        <dsp:cNvSpPr/>
      </dsp:nvSpPr>
      <dsp:spPr>
        <a:xfrm>
          <a:off x="413128" y="4334700"/>
          <a:ext cx="7439368" cy="5419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175"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Any suspected transmission of an infectious agent via the medicine</a:t>
          </a:r>
        </a:p>
      </dsp:txBody>
      <dsp:txXfrm>
        <a:off x="413128" y="4334700"/>
        <a:ext cx="7439368" cy="541953"/>
      </dsp:txXfrm>
    </dsp:sp>
    <dsp:sp modelId="{3B7CF105-8859-41CF-8500-898202B4DBBD}">
      <dsp:nvSpPr>
        <dsp:cNvPr id="0" name=""/>
        <dsp:cNvSpPr/>
      </dsp:nvSpPr>
      <dsp:spPr>
        <a:xfrm>
          <a:off x="74407" y="4266955"/>
          <a:ext cx="677441" cy="6774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18/11/2024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9599771-6D57-4979-90C0-A06C1C21C96C}" type="slidenum">
              <a:rPr lang="lv-LV" smtClean="0"/>
              <a:t>22</a:t>
            </a:fld>
            <a:endParaRPr lang="lv-LV" dirty="0"/>
          </a:p>
        </p:txBody>
      </p:sp>
    </p:spTree>
    <p:extLst>
      <p:ext uri="{BB962C8B-B14F-4D97-AF65-F5344CB8AC3E}">
        <p14:creationId xmlns:p14="http://schemas.microsoft.com/office/powerpoint/2010/main" val="107807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9599771-6D57-4979-90C0-A06C1C21C96C}" type="slidenum">
              <a:rPr lang="lv-LV" smtClean="0"/>
              <a:t>23</a:t>
            </a:fld>
            <a:endParaRPr lang="lv-LV" dirty="0"/>
          </a:p>
        </p:txBody>
      </p:sp>
    </p:spTree>
    <p:extLst>
      <p:ext uri="{BB962C8B-B14F-4D97-AF65-F5344CB8AC3E}">
        <p14:creationId xmlns:p14="http://schemas.microsoft.com/office/powerpoint/2010/main" val="297727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9599771-6D57-4979-90C0-A06C1C21C96C}" type="slidenum">
              <a:rPr lang="lv-LV" smtClean="0"/>
              <a:t>31</a:t>
            </a:fld>
            <a:endParaRPr lang="lv-LV" dirty="0"/>
          </a:p>
        </p:txBody>
      </p:sp>
    </p:spTree>
    <p:extLst>
      <p:ext uri="{BB962C8B-B14F-4D97-AF65-F5344CB8AC3E}">
        <p14:creationId xmlns:p14="http://schemas.microsoft.com/office/powerpoint/2010/main" val="377236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837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144132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12</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zm.gov.lv/partikas-un-veterinarais-dienests/#jump" TargetMode="External"/><Relationship Id="rId2" Type="http://schemas.openxmlformats.org/officeDocument/2006/relationships/hyperlink" Target="https://www.zm.gov.lv/veterinarija/#jump" TargetMode="Externa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hyperlink" Target="https://bior.lv/en/about-institute-bior/about-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6.png"/><Relationship Id="rId1" Type="http://schemas.openxmlformats.org/officeDocument/2006/relationships/slideLayout" Target="../slideLayouts/slideLayout5.xml"/><Relationship Id="rId4" Type="http://schemas.openxmlformats.org/officeDocument/2006/relationships/hyperlink" Target="https://www.pvd.gov.lv/lv/veterinaro-zalu-blakusparadibu-uzraudzib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 Id="rId4" Type="http://schemas.openxmlformats.org/officeDocument/2006/relationships/image" Target="../media/image71.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eli/reg_impl/2024/1973/oj"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hyperlink" Target="https://food.ec.europa.eu/document/download/c98a296f-5589-4efe-9112-e0389b59058d_en?filename=ah_vet-med_imp-reg-2019-06_ema-advice_art-115-5.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LATVIA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3 &amp; 4 DECEMBER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49F1055A-BA09-8515-B87A-77FC82F3B10F}"/>
              </a:ext>
            </a:extLst>
          </p:cNvPr>
          <p:cNvSpPr/>
          <p:nvPr/>
        </p:nvSpPr>
        <p:spPr>
          <a:xfrm>
            <a:off x="9448800" y="2520950"/>
            <a:ext cx="2445213" cy="1217732"/>
          </a:xfrm>
          <a:prstGeom prst="wedgeRectCallout">
            <a:avLst>
              <a:gd name="adj1" fmla="val -69927"/>
              <a:gd name="adj2" fmla="val -183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It</a:t>
            </a:r>
            <a:r>
              <a:rPr lang="es-ES" sz="2800" b="1" dirty="0">
                <a:latin typeface="EC Square Sans Pro" panose="020B0506040000020004" pitchFamily="34" charset="0"/>
              </a:rPr>
              <a:t> </a:t>
            </a:r>
            <a:r>
              <a:rPr lang="es-ES" sz="2800" b="1" dirty="0" err="1">
                <a:latin typeface="EC Square Sans Pro" panose="020B0506040000020004" pitchFamily="34" charset="0"/>
              </a:rPr>
              <a:t>is</a:t>
            </a:r>
            <a:r>
              <a:rPr lang="es-ES" sz="2800" b="1" dirty="0">
                <a:latin typeface="EC Square Sans Pro" panose="020B0506040000020004" pitchFamily="34" charset="0"/>
              </a:rPr>
              <a:t> crucial </a:t>
            </a:r>
            <a:r>
              <a:rPr lang="es-ES" sz="2800" b="1" dirty="0" err="1">
                <a:latin typeface="EC Square Sans Pro" panose="020B0506040000020004" pitchFamily="34" charset="0"/>
              </a:rPr>
              <a:t>to</a:t>
            </a:r>
            <a:r>
              <a:rPr lang="es-ES" sz="2800" b="1" dirty="0">
                <a:latin typeface="EC Square Sans Pro" panose="020B0506040000020004" pitchFamily="34" charset="0"/>
              </a:rPr>
              <a:t> </a:t>
            </a:r>
            <a:r>
              <a:rPr lang="es-ES" sz="2800" b="1" dirty="0" err="1">
                <a:latin typeface="EC Square Sans Pro" panose="020B0506040000020004" pitchFamily="34" charset="0"/>
              </a:rPr>
              <a:t>report</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
        <p:nvSpPr>
          <p:cNvPr id="5" name="Speech Bubble: Rectangle 4">
            <a:extLst>
              <a:ext uri="{FF2B5EF4-FFF2-40B4-BE49-F238E27FC236}">
                <a16:creationId xmlns:a16="http://schemas.microsoft.com/office/drawing/2014/main" id="{FC1A1F8C-AE51-78BD-FBBB-8533FF0C7835}"/>
              </a:ext>
            </a:extLst>
          </p:cNvPr>
          <p:cNvSpPr/>
          <p:nvPr/>
        </p:nvSpPr>
        <p:spPr>
          <a:xfrm>
            <a:off x="9296400" y="5035550"/>
            <a:ext cx="2819400" cy="1447800"/>
          </a:xfrm>
          <a:prstGeom prst="wedgeRectCallout">
            <a:avLst>
              <a:gd name="adj1" fmla="val -61304"/>
              <a:gd name="adj2" fmla="val -632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Why report? To ensure safety, monitor efficacy, prevent harm, guide regulation and to inform research.</a:t>
            </a:r>
            <a:endParaRPr lang="en-GB" dirty="0">
              <a:ln w="0"/>
              <a:solidFill>
                <a:schemeClr val="tx1"/>
              </a:solidFill>
              <a:effectLst>
                <a:outerShdw blurRad="38100" dist="19050" dir="2700000" algn="tl" rotWithShape="0">
                  <a:schemeClr val="dk1">
                    <a:alpha val="40000"/>
                  </a:schemeClr>
                </a:outerShdw>
              </a:effectLst>
            </a:endParaRPr>
          </a:p>
        </p:txBody>
      </p:sp>
      <p:graphicFrame>
        <p:nvGraphicFramePr>
          <p:cNvPr id="6" name="Diagram 5">
            <a:extLst>
              <a:ext uri="{FF2B5EF4-FFF2-40B4-BE49-F238E27FC236}">
                <a16:creationId xmlns:a16="http://schemas.microsoft.com/office/drawing/2014/main" id="{B565DF45-1A4A-43A0-4D72-FBBCAE837E4D}"/>
              </a:ext>
            </a:extLst>
          </p:cNvPr>
          <p:cNvGraphicFramePr/>
          <p:nvPr>
            <p:extLst>
              <p:ext uri="{D42A27DB-BD31-4B8C-83A1-F6EECF244321}">
                <p14:modId xmlns:p14="http://schemas.microsoft.com/office/powerpoint/2010/main" val="958755149"/>
              </p:ext>
            </p:extLst>
          </p:nvPr>
        </p:nvGraphicFramePr>
        <p:xfrm>
          <a:off x="990600" y="1530350"/>
          <a:ext cx="7924800" cy="514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8FD1B9D-9852-04F1-8D08-ADBE1CE5FC21}"/>
              </a:ext>
            </a:extLst>
          </p:cNvPr>
          <p:cNvSpPr/>
          <p:nvPr/>
        </p:nvSpPr>
        <p:spPr>
          <a:xfrm>
            <a:off x="27354" y="3054350"/>
            <a:ext cx="1725246" cy="1981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Adverse events are: </a:t>
            </a:r>
            <a:endParaRPr lang="en-GB" sz="2400" b="1" dirty="0"/>
          </a:p>
        </p:txBody>
      </p:sp>
    </p:spTree>
    <p:extLst>
      <p:ext uri="{BB962C8B-B14F-4D97-AF65-F5344CB8AC3E}">
        <p14:creationId xmlns:p14="http://schemas.microsoft.com/office/powerpoint/2010/main" val="20543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r>
              <a:rPr lang="es-ES" sz="2800" b="1" err="1">
                <a:latin typeface="EC Square Sans Pro"/>
                <a:cs typeface="Arial"/>
              </a:rPr>
              <a:t>Disposal</a:t>
            </a:r>
            <a:r>
              <a:rPr lang="es-ES" sz="2800" b="1" dirty="0">
                <a:latin typeface="EC Square Sans Pro"/>
                <a:cs typeface="Arial"/>
              </a:rPr>
              <a:t> of </a:t>
            </a:r>
            <a:r>
              <a:rPr lang="es-ES" sz="2800" b="1" err="1">
                <a:latin typeface="EC Square Sans Pro"/>
                <a:cs typeface="Arial"/>
              </a:rPr>
              <a:t>Veterinary</a:t>
            </a:r>
            <a:r>
              <a:rPr lang="es-ES" sz="2800" b="1" dirty="0">
                <a:latin typeface="EC Square Sans Pro"/>
                <a:cs typeface="Arial"/>
              </a:rPr>
              <a:t> Medicines</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a:t>
            </a:r>
            <a:r>
              <a:rPr lang="es-ES" sz="2800" b="1" dirty="0" err="1">
                <a:latin typeface="EC Square Sans Pro" panose="020B0506040000020004" pitchFamily="34" charset="0"/>
              </a:rPr>
              <a:t>Veterinary</a:t>
            </a:r>
            <a:r>
              <a:rPr lang="es-ES" sz="2800" b="1" dirty="0">
                <a:latin typeface="EC Square Sans Pro" panose="020B0506040000020004" pitchFamily="34" charset="0"/>
              </a:rPr>
              <a:t> Medicines</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Other considerations for prescriptions</a:t>
            </a: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3269385" cy="1637690"/>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ES" sz="4400" b="1" err="1">
                <a:solidFill>
                  <a:schemeClr val="tx2"/>
                </a:solidFill>
                <a:latin typeface="EC Square Sans Pro"/>
                <a:cs typeface="Arial"/>
              </a:rPr>
              <a:t>National</a:t>
            </a:r>
            <a:r>
              <a:rPr lang="es-ES" sz="4400" b="1" dirty="0">
                <a:solidFill>
                  <a:schemeClr val="tx2"/>
                </a:solidFill>
                <a:latin typeface="EC Square Sans Pro"/>
                <a:cs typeface="Arial"/>
              </a:rPr>
              <a:t> </a:t>
            </a:r>
            <a:r>
              <a:rPr lang="es-ES" sz="4400" b="1" err="1">
                <a:solidFill>
                  <a:schemeClr val="tx2"/>
                </a:solidFill>
                <a:latin typeface="EC Square Sans Pro"/>
                <a:cs typeface="Arial"/>
              </a:rPr>
              <a:t>provision</a:t>
            </a:r>
            <a:r>
              <a:rPr lang="es-ES" sz="4400" b="1" err="1">
                <a:latin typeface="EC Square Sans Pro"/>
                <a:cs typeface="Arial"/>
              </a:rPr>
              <a:t>s</a:t>
            </a:r>
            <a:endParaRPr lang="es-ES" sz="3200" b="1">
              <a:latin typeface="EC Square Sans Pro"/>
              <a:cs typeface="Arial"/>
            </a:endParaRPr>
          </a:p>
        </p:txBody>
      </p:sp>
      <p:pic>
        <p:nvPicPr>
          <p:cNvPr id="1026" name="Picture 2">
            <a:extLst>
              <a:ext uri="{FF2B5EF4-FFF2-40B4-BE49-F238E27FC236}">
                <a16:creationId xmlns:a16="http://schemas.microsoft.com/office/drawing/2014/main" id="{F208CF0B-FC71-EA31-B631-34D0372A334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6217334" y="3054350"/>
            <a:ext cx="2186206" cy="1457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5B8C792-5787-E455-B584-15B1705C1EE4}"/>
              </a:ext>
            </a:extLst>
          </p:cNvPr>
          <p:cNvSpPr>
            <a:spLocks noGrp="1"/>
          </p:cNvSpPr>
          <p:nvPr>
            <p:ph type="body" sz="quarter" idx="10"/>
          </p:nvPr>
        </p:nvSpPr>
        <p:spPr>
          <a:xfrm>
            <a:off x="838200" y="234950"/>
            <a:ext cx="9462631" cy="475849"/>
          </a:xfrm>
        </p:spPr>
        <p:txBody>
          <a:bodyPr/>
          <a:lstStyle/>
          <a:p>
            <a:pPr algn="ctr"/>
            <a:r>
              <a:rPr lang="lv-LV" dirty="0">
                <a:solidFill>
                  <a:schemeClr val="accent2">
                    <a:lumMod val="50000"/>
                  </a:schemeClr>
                </a:solidFill>
              </a:rPr>
              <a:t>Surveillance and control</a:t>
            </a:r>
          </a:p>
          <a:p>
            <a:pPr algn="ctr"/>
            <a:endParaRPr lang="lv-LV" dirty="0"/>
          </a:p>
        </p:txBody>
      </p:sp>
      <p:sp>
        <p:nvSpPr>
          <p:cNvPr id="4" name="TextBox 3">
            <a:extLst>
              <a:ext uri="{FF2B5EF4-FFF2-40B4-BE49-F238E27FC236}">
                <a16:creationId xmlns:a16="http://schemas.microsoft.com/office/drawing/2014/main" id="{7C37C409-5C87-F24F-3E3A-4A4544FE2DA8}"/>
              </a:ext>
            </a:extLst>
          </p:cNvPr>
          <p:cNvSpPr txBox="1"/>
          <p:nvPr/>
        </p:nvSpPr>
        <p:spPr>
          <a:xfrm>
            <a:off x="1213757" y="1530350"/>
            <a:ext cx="9764485" cy="4370427"/>
          </a:xfrm>
          <a:prstGeom prst="rect">
            <a:avLst/>
          </a:prstGeom>
          <a:noFill/>
        </p:spPr>
        <p:txBody>
          <a:bodyPr wrap="square">
            <a:spAutoFit/>
          </a:bodyPr>
          <a:lstStyle/>
          <a:p>
            <a:pPr algn="just"/>
            <a:r>
              <a:rPr lang="en-GB" dirty="0">
                <a:solidFill>
                  <a:schemeClr val="accent2">
                    <a:lumMod val="50000"/>
                  </a:schemeClr>
                </a:solidFill>
                <a:latin typeface="EC Square Sans Pro"/>
              </a:rPr>
              <a:t>The </a:t>
            </a:r>
            <a:r>
              <a:rPr lang="en-GB" b="1" dirty="0">
                <a:solidFill>
                  <a:schemeClr val="accent2">
                    <a:lumMod val="50000"/>
                  </a:schemeClr>
                </a:solidFill>
                <a:latin typeface="EC Square Sans Pro"/>
              </a:rPr>
              <a:t>Ministry of Agriculture (</a:t>
            </a:r>
            <a:r>
              <a:rPr lang="en-GB" b="1" dirty="0" err="1">
                <a:solidFill>
                  <a:schemeClr val="accent2">
                    <a:lumMod val="50000"/>
                  </a:schemeClr>
                </a:solidFill>
                <a:latin typeface="EC Square Sans Pro"/>
              </a:rPr>
              <a:t>MoA</a:t>
            </a:r>
            <a:r>
              <a:rPr lang="en-GB" b="1" dirty="0">
                <a:solidFill>
                  <a:schemeClr val="accent2">
                    <a:lumMod val="50000"/>
                  </a:schemeClr>
                </a:solidFill>
                <a:latin typeface="EC Square Sans Pro"/>
              </a:rPr>
              <a:t>) </a:t>
            </a:r>
            <a:r>
              <a:rPr lang="en-GB" dirty="0">
                <a:solidFill>
                  <a:schemeClr val="accent2">
                    <a:lumMod val="50000"/>
                  </a:schemeClr>
                </a:solidFill>
                <a:latin typeface="EC Square Sans Pro"/>
              </a:rPr>
              <a:t>is the leading Ministry</a:t>
            </a:r>
            <a:r>
              <a:rPr lang="lv-LV" dirty="0">
                <a:solidFill>
                  <a:schemeClr val="accent2">
                    <a:lumMod val="50000"/>
                  </a:schemeClr>
                </a:solidFill>
                <a:latin typeface="EC Square Sans Pro"/>
              </a:rPr>
              <a:t> in Latvia</a:t>
            </a:r>
            <a:r>
              <a:rPr lang="en-GB" dirty="0">
                <a:solidFill>
                  <a:schemeClr val="accent2">
                    <a:lumMod val="50000"/>
                  </a:schemeClr>
                </a:solidFill>
                <a:latin typeface="EC Square Sans Pro"/>
              </a:rPr>
              <a:t> involved in the food chain</a:t>
            </a:r>
            <a:r>
              <a:rPr lang="lv-LV" dirty="0">
                <a:solidFill>
                  <a:schemeClr val="accent2">
                    <a:lumMod val="50000"/>
                  </a:schemeClr>
                </a:solidFill>
                <a:latin typeface="EC Square Sans Pro"/>
              </a:rPr>
              <a:t> and animal health</a:t>
            </a:r>
            <a:endParaRPr lang="en-GB" dirty="0">
              <a:solidFill>
                <a:schemeClr val="accent2">
                  <a:lumMod val="50000"/>
                </a:schemeClr>
              </a:solidFill>
              <a:latin typeface="EC Square Sans Pro"/>
            </a:endParaRPr>
          </a:p>
          <a:p>
            <a:pPr marL="238137" algn="just"/>
            <a:r>
              <a:rPr lang="en-GB" dirty="0">
                <a:solidFill>
                  <a:schemeClr val="accent2">
                    <a:lumMod val="50000"/>
                  </a:schemeClr>
                </a:solidFill>
                <a:latin typeface="EC Square Sans Pro"/>
              </a:rPr>
              <a:t>The Veterinary and Food department (VFD) of the Ministry has overall responsibility</a:t>
            </a:r>
            <a:r>
              <a:rPr lang="lv-LV" dirty="0">
                <a:solidFill>
                  <a:schemeClr val="accent2">
                    <a:lumMod val="50000"/>
                  </a:schemeClr>
                </a:solidFill>
                <a:latin typeface="EC Square Sans Pro"/>
              </a:rPr>
              <a:t> </a:t>
            </a:r>
            <a:r>
              <a:rPr lang="en-GB" dirty="0">
                <a:solidFill>
                  <a:schemeClr val="accent2">
                    <a:lumMod val="50000"/>
                  </a:schemeClr>
                </a:solidFill>
                <a:latin typeface="EC Square Sans Pro"/>
              </a:rPr>
              <a:t>for supervising the development and implementation of policy and for drafting legislative act</a:t>
            </a:r>
            <a:r>
              <a:rPr lang="lv-LV" dirty="0">
                <a:solidFill>
                  <a:schemeClr val="accent2">
                    <a:lumMod val="50000"/>
                  </a:schemeClr>
                </a:solidFill>
                <a:latin typeface="EC Square Sans Pro"/>
              </a:rPr>
              <a:t>s</a:t>
            </a:r>
            <a:r>
              <a:rPr lang="en-GB" dirty="0">
                <a:solidFill>
                  <a:schemeClr val="accent2">
                    <a:lumMod val="50000"/>
                  </a:schemeClr>
                </a:solidFill>
                <a:latin typeface="EC Square Sans Pro"/>
              </a:rPr>
              <a:t> </a:t>
            </a:r>
          </a:p>
          <a:p>
            <a:pPr algn="just"/>
            <a:r>
              <a:rPr lang="lv-LV" sz="1600" dirty="0">
                <a:latin typeface="EC Square Sans Pro"/>
              </a:rPr>
              <a:t>	</a:t>
            </a:r>
            <a:r>
              <a:rPr lang="en-US" sz="1600" dirty="0">
                <a:latin typeface="EC Square Sans Pro"/>
              </a:rPr>
              <a:t> </a:t>
            </a:r>
            <a:r>
              <a:rPr lang="en-US" sz="1600" dirty="0">
                <a:latin typeface="EC Square Sans Pro"/>
                <a:hlinkClick r:id="rId2"/>
              </a:rPr>
              <a:t>https://www.zm.gov.lv/veterinarija/#jump</a:t>
            </a:r>
            <a:endParaRPr lang="lv-LV" sz="1600" dirty="0">
              <a:latin typeface="EC Square Sans Pro"/>
            </a:endParaRPr>
          </a:p>
          <a:p>
            <a:pPr algn="just"/>
            <a:endParaRPr lang="en-US" sz="1600" dirty="0">
              <a:latin typeface="EC Square Sans Pro"/>
            </a:endParaRPr>
          </a:p>
          <a:p>
            <a:pPr algn="just"/>
            <a:r>
              <a:rPr lang="en-GB" dirty="0">
                <a:solidFill>
                  <a:schemeClr val="accent2">
                    <a:lumMod val="50000"/>
                  </a:schemeClr>
                </a:solidFill>
                <a:latin typeface="EC Square Sans Pro"/>
              </a:rPr>
              <a:t>The </a:t>
            </a:r>
            <a:r>
              <a:rPr lang="en-GB" b="1" dirty="0">
                <a:solidFill>
                  <a:schemeClr val="accent2">
                    <a:lumMod val="50000"/>
                  </a:schemeClr>
                </a:solidFill>
                <a:latin typeface="EC Square Sans Pro"/>
              </a:rPr>
              <a:t>Food and Veterinary service (FVS) </a:t>
            </a:r>
            <a:r>
              <a:rPr lang="en-GB" dirty="0">
                <a:solidFill>
                  <a:schemeClr val="accent2">
                    <a:lumMod val="50000"/>
                  </a:schemeClr>
                </a:solidFill>
                <a:latin typeface="EC Square Sans Pro"/>
              </a:rPr>
              <a:t>is institution under supervision of </a:t>
            </a:r>
            <a:r>
              <a:rPr lang="en-GB" dirty="0" err="1">
                <a:solidFill>
                  <a:schemeClr val="accent2">
                    <a:lumMod val="50000"/>
                  </a:schemeClr>
                </a:solidFill>
                <a:latin typeface="EC Square Sans Pro"/>
              </a:rPr>
              <a:t>MoA</a:t>
            </a:r>
            <a:r>
              <a:rPr lang="en-GB" dirty="0">
                <a:solidFill>
                  <a:schemeClr val="accent2">
                    <a:lumMod val="50000"/>
                  </a:schemeClr>
                </a:solidFill>
                <a:latin typeface="EC Square Sans Pro"/>
              </a:rPr>
              <a:t> and is only Competent Authority responsible for controls on food and feed safety, animal health and welfare in the country and at the border posts. </a:t>
            </a:r>
          </a:p>
          <a:p>
            <a:pPr marL="238137" algn="just"/>
            <a:r>
              <a:rPr lang="en-GB" dirty="0">
                <a:solidFill>
                  <a:schemeClr val="accent2">
                    <a:lumMod val="50000"/>
                  </a:schemeClr>
                </a:solidFill>
                <a:latin typeface="EC Square Sans Pro"/>
              </a:rPr>
              <a:t>The FVS veterinary control system was accredited in accordance with ISO 17020 by LATAK (Latvian Accreditation body) in 2009. This accreditation includes the territorial structure units (TSU)</a:t>
            </a:r>
            <a:endParaRPr lang="en-US" dirty="0">
              <a:solidFill>
                <a:schemeClr val="accent2">
                  <a:lumMod val="50000"/>
                </a:schemeClr>
              </a:solidFill>
              <a:latin typeface="EC Square Sans Pro"/>
            </a:endParaRPr>
          </a:p>
          <a:p>
            <a:r>
              <a:rPr lang="lv-LV" sz="1600" dirty="0">
                <a:latin typeface="EC Square Sans Pro"/>
              </a:rPr>
              <a:t>	</a:t>
            </a:r>
            <a:r>
              <a:rPr lang="en-US" sz="1600" dirty="0">
                <a:latin typeface="EC Square Sans Pro"/>
                <a:hlinkClick r:id="rId3"/>
              </a:rPr>
              <a:t>http://www.zm.gov.lv/partikas-un-veterinarais-dienests/#jump</a:t>
            </a:r>
            <a:endParaRPr lang="lv-LV" sz="1600" dirty="0">
              <a:latin typeface="EC Square Sans Pro"/>
            </a:endParaRPr>
          </a:p>
          <a:p>
            <a:endParaRPr lang="lv-LV" sz="1600" dirty="0">
              <a:latin typeface="EC Square Sans Pro"/>
            </a:endParaRPr>
          </a:p>
          <a:p>
            <a:pPr algn="just"/>
            <a:r>
              <a:rPr lang="lv-LV" b="1" dirty="0">
                <a:solidFill>
                  <a:schemeClr val="accent2">
                    <a:lumMod val="50000"/>
                  </a:schemeClr>
                </a:solidFill>
                <a:latin typeface="EC Square Sans Pro"/>
              </a:rPr>
              <a:t>Institute of Food Safety, Animal Health and Environment «BIOR»</a:t>
            </a:r>
            <a:r>
              <a:rPr lang="lv-LV" dirty="0">
                <a:solidFill>
                  <a:schemeClr val="accent2">
                    <a:lumMod val="50000"/>
                  </a:schemeClr>
                </a:solidFill>
                <a:latin typeface="EC Square Sans Pro"/>
              </a:rPr>
              <a:t> carries out laboratory testing for official samples, performs Reference Laboratory tasks and performs risk assesment</a:t>
            </a:r>
          </a:p>
          <a:p>
            <a:pPr marL="599047"/>
            <a:r>
              <a:rPr lang="en-US" sz="1600" dirty="0">
                <a:solidFill>
                  <a:schemeClr val="accent2">
                    <a:lumMod val="50000"/>
                  </a:schemeClr>
                </a:solidFill>
                <a:latin typeface="EC Square Sans Pro"/>
                <a:hlinkClick r:id="rId4"/>
              </a:rPr>
              <a:t>https://bior.lv/en/about-institute-bior/about-us</a:t>
            </a:r>
            <a:endParaRPr lang="lv-LV" sz="1600" b="1" dirty="0">
              <a:latin typeface="EC Square Sans Pro"/>
            </a:endParaRPr>
          </a:p>
        </p:txBody>
      </p:sp>
      <p:pic>
        <p:nvPicPr>
          <p:cNvPr id="5" name="Picture 4" descr="A blue arrow pointing to the right&#10;&#10;Description automatically generated">
            <a:extLst>
              <a:ext uri="{FF2B5EF4-FFF2-40B4-BE49-F238E27FC236}">
                <a16:creationId xmlns:a16="http://schemas.microsoft.com/office/drawing/2014/main" id="{997C1701-F5B6-3558-9029-29A5B1886A2E}"/>
              </a:ext>
            </a:extLst>
          </p:cNvPr>
          <p:cNvPicPr>
            <a:picLocks noChangeAspect="1"/>
          </p:cNvPicPr>
          <p:nvPr/>
        </p:nvPicPr>
        <p:blipFill rotWithShape="1">
          <a:blip r:embed="rId5">
            <a:extLst>
              <a:ext uri="{28A0092B-C50C-407E-A947-70E740481C1C}">
                <a14:useLocalDpi xmlns:a14="http://schemas.microsoft.com/office/drawing/2010/main" val="0"/>
              </a:ext>
            </a:extLst>
          </a:blip>
          <a:srcRect l="15896" t="31787" r="15126" b="30259"/>
          <a:stretch/>
        </p:blipFill>
        <p:spPr>
          <a:xfrm>
            <a:off x="210102" y="1738570"/>
            <a:ext cx="654422" cy="360094"/>
          </a:xfrm>
          <a:prstGeom prst="rect">
            <a:avLst/>
          </a:prstGeom>
        </p:spPr>
      </p:pic>
      <p:pic>
        <p:nvPicPr>
          <p:cNvPr id="6" name="Picture 5" descr="A blue arrow pointing to the right&#10;&#10;Description automatically generated">
            <a:extLst>
              <a:ext uri="{FF2B5EF4-FFF2-40B4-BE49-F238E27FC236}">
                <a16:creationId xmlns:a16="http://schemas.microsoft.com/office/drawing/2014/main" id="{D220C602-CF4B-6AAB-1DC1-10F892FADB17}"/>
              </a:ext>
            </a:extLst>
          </p:cNvPr>
          <p:cNvPicPr>
            <a:picLocks noChangeAspect="1"/>
          </p:cNvPicPr>
          <p:nvPr/>
        </p:nvPicPr>
        <p:blipFill rotWithShape="1">
          <a:blip r:embed="rId5">
            <a:extLst>
              <a:ext uri="{28A0092B-C50C-407E-A947-70E740481C1C}">
                <a14:useLocalDpi xmlns:a14="http://schemas.microsoft.com/office/drawing/2010/main" val="0"/>
              </a:ext>
            </a:extLst>
          </a:blip>
          <a:srcRect l="15896" t="31787" r="15126" b="30259"/>
          <a:stretch/>
        </p:blipFill>
        <p:spPr>
          <a:xfrm>
            <a:off x="100448" y="3402006"/>
            <a:ext cx="654422" cy="360094"/>
          </a:xfrm>
          <a:prstGeom prst="rect">
            <a:avLst/>
          </a:prstGeom>
        </p:spPr>
      </p:pic>
      <p:pic>
        <p:nvPicPr>
          <p:cNvPr id="7" name="Picture 6" descr="A blue arrow pointing to the right&#10;&#10;Description automatically generated">
            <a:extLst>
              <a:ext uri="{FF2B5EF4-FFF2-40B4-BE49-F238E27FC236}">
                <a16:creationId xmlns:a16="http://schemas.microsoft.com/office/drawing/2014/main" id="{9148B5D2-F1E9-EF62-32C5-AB1EEB58C81F}"/>
              </a:ext>
            </a:extLst>
          </p:cNvPr>
          <p:cNvPicPr>
            <a:picLocks noChangeAspect="1"/>
          </p:cNvPicPr>
          <p:nvPr/>
        </p:nvPicPr>
        <p:blipFill rotWithShape="1">
          <a:blip r:embed="rId5">
            <a:extLst>
              <a:ext uri="{28A0092B-C50C-407E-A947-70E740481C1C}">
                <a14:useLocalDpi xmlns:a14="http://schemas.microsoft.com/office/drawing/2010/main" val="0"/>
              </a:ext>
            </a:extLst>
          </a:blip>
          <a:srcRect l="15896" t="31787" r="15126" b="30259"/>
          <a:stretch/>
        </p:blipFill>
        <p:spPr>
          <a:xfrm>
            <a:off x="100448" y="5187950"/>
            <a:ext cx="654422" cy="360094"/>
          </a:xfrm>
          <a:prstGeom prst="rect">
            <a:avLst/>
          </a:prstGeom>
        </p:spPr>
      </p:pic>
    </p:spTree>
    <p:extLst>
      <p:ext uri="{BB962C8B-B14F-4D97-AF65-F5344CB8AC3E}">
        <p14:creationId xmlns:p14="http://schemas.microsoft.com/office/powerpoint/2010/main" val="347357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A96C822-8FD6-C186-5896-FB2406B1351D}"/>
              </a:ext>
            </a:extLst>
          </p:cNvPr>
          <p:cNvSpPr>
            <a:spLocks noGrp="1"/>
          </p:cNvSpPr>
          <p:nvPr>
            <p:ph type="body" sz="quarter" idx="10"/>
          </p:nvPr>
        </p:nvSpPr>
        <p:spPr>
          <a:xfrm>
            <a:off x="762000" y="311150"/>
            <a:ext cx="9463088" cy="476250"/>
          </a:xfrm>
        </p:spPr>
        <p:txBody>
          <a:bodyPr/>
          <a:lstStyle/>
          <a:p>
            <a:pPr algn="ctr"/>
            <a:r>
              <a:rPr lang="lv-LV" dirty="0"/>
              <a:t>Veterinary medicinal product registration and monitoring</a:t>
            </a:r>
          </a:p>
        </p:txBody>
      </p:sp>
      <p:pic>
        <p:nvPicPr>
          <p:cNvPr id="4" name="Picture 3" descr="A screenshot of a computer&#10;&#10;Description automatically generated">
            <a:extLst>
              <a:ext uri="{FF2B5EF4-FFF2-40B4-BE49-F238E27FC236}">
                <a16:creationId xmlns:a16="http://schemas.microsoft.com/office/drawing/2014/main" id="{3556F7C4-C816-582D-C4BA-3EFADE03C642}"/>
              </a:ext>
            </a:extLst>
          </p:cNvPr>
          <p:cNvPicPr>
            <a:picLocks noChangeAspect="1"/>
          </p:cNvPicPr>
          <p:nvPr/>
        </p:nvPicPr>
        <p:blipFill rotWithShape="1">
          <a:blip r:embed="rId2">
            <a:extLst>
              <a:ext uri="{28A0092B-C50C-407E-A947-70E740481C1C}">
                <a14:useLocalDpi xmlns:a14="http://schemas.microsoft.com/office/drawing/2010/main" val="0"/>
              </a:ext>
            </a:extLst>
          </a:blip>
          <a:srcRect l="37500" t="26815" r="38564" b="36000"/>
          <a:stretch/>
        </p:blipFill>
        <p:spPr>
          <a:xfrm>
            <a:off x="335281" y="1432560"/>
            <a:ext cx="2918282" cy="255016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B054B583-6CB5-6669-9FC8-23226B05158C}"/>
              </a:ext>
            </a:extLst>
          </p:cNvPr>
          <p:cNvPicPr>
            <a:picLocks noChangeAspect="1"/>
          </p:cNvPicPr>
          <p:nvPr/>
        </p:nvPicPr>
        <p:blipFill rotWithShape="1">
          <a:blip r:embed="rId3">
            <a:extLst>
              <a:ext uri="{28A0092B-C50C-407E-A947-70E740481C1C}">
                <a14:useLocalDpi xmlns:a14="http://schemas.microsoft.com/office/drawing/2010/main" val="0"/>
              </a:ext>
            </a:extLst>
          </a:blip>
          <a:srcRect t="17516" r="35397" b="6716"/>
          <a:stretch/>
        </p:blipFill>
        <p:spPr>
          <a:xfrm>
            <a:off x="3534262" y="1411294"/>
            <a:ext cx="7876400" cy="5196145"/>
          </a:xfrm>
          <a:prstGeom prst="rect">
            <a:avLst/>
          </a:prstGeom>
        </p:spPr>
      </p:pic>
    </p:spTree>
    <p:extLst>
      <p:ext uri="{BB962C8B-B14F-4D97-AF65-F5344CB8AC3E}">
        <p14:creationId xmlns:p14="http://schemas.microsoft.com/office/powerpoint/2010/main" val="423162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99E3947B-C6EB-CEF7-192E-B9D2A53018A9}"/>
              </a:ext>
            </a:extLst>
          </p:cNvPr>
          <p:cNvSpPr>
            <a:spLocks noGrp="1"/>
          </p:cNvSpPr>
          <p:nvPr>
            <p:ph type="body" sz="quarter" idx="10"/>
          </p:nvPr>
        </p:nvSpPr>
        <p:spPr>
          <a:xfrm>
            <a:off x="762000" y="311150"/>
            <a:ext cx="9463088" cy="476250"/>
          </a:xfrm>
        </p:spPr>
        <p:txBody>
          <a:bodyPr>
            <a:normAutofit/>
          </a:bodyPr>
          <a:lstStyle/>
          <a:p>
            <a:pPr algn="ctr"/>
            <a:r>
              <a:rPr lang="lv-LV" sz="2400" dirty="0"/>
              <a:t>Side effect reporting</a:t>
            </a:r>
          </a:p>
        </p:txBody>
      </p:sp>
      <p:sp>
        <p:nvSpPr>
          <p:cNvPr id="4" name="Rectangle: Rounded Corners 3">
            <a:extLst>
              <a:ext uri="{FF2B5EF4-FFF2-40B4-BE49-F238E27FC236}">
                <a16:creationId xmlns:a16="http://schemas.microsoft.com/office/drawing/2014/main" id="{603BF479-C70F-6201-D70D-F9AA3009C433}"/>
              </a:ext>
            </a:extLst>
          </p:cNvPr>
          <p:cNvSpPr/>
          <p:nvPr/>
        </p:nvSpPr>
        <p:spPr>
          <a:xfrm>
            <a:off x="1220370" y="2876549"/>
            <a:ext cx="4157284" cy="1670957"/>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2754">
              <a:defRPr/>
            </a:pPr>
            <a:r>
              <a:rPr lang="en-US" sz="2400" kern="0" dirty="0">
                <a:solidFill>
                  <a:srgbClr val="002060"/>
                </a:solidFill>
                <a:latin typeface="EC Square Sans Pro"/>
              </a:rPr>
              <a:t>Side effects caused by the use of </a:t>
            </a:r>
            <a:r>
              <a:rPr lang="lv-LV" sz="2400" kern="0" dirty="0">
                <a:solidFill>
                  <a:srgbClr val="002060"/>
                </a:solidFill>
                <a:latin typeface="EC Square Sans Pro"/>
              </a:rPr>
              <a:t>veterinary medicinal products</a:t>
            </a:r>
            <a:r>
              <a:rPr lang="en-US" sz="2400" kern="0" dirty="0">
                <a:solidFill>
                  <a:srgbClr val="002060"/>
                </a:solidFill>
                <a:latin typeface="EC Square Sans Pro"/>
              </a:rPr>
              <a:t> must be reported to </a:t>
            </a:r>
            <a:r>
              <a:rPr lang="lv-LV" sz="2400" kern="0" dirty="0">
                <a:solidFill>
                  <a:srgbClr val="002060"/>
                </a:solidFill>
                <a:latin typeface="EC Square Sans Pro"/>
              </a:rPr>
              <a:t>Food and Veterinary Service</a:t>
            </a:r>
          </a:p>
        </p:txBody>
      </p:sp>
      <p:pic>
        <p:nvPicPr>
          <p:cNvPr id="5" name="Picture 4" descr="A screenshot of a computer&#10;&#10;Description automatically generated">
            <a:extLst>
              <a:ext uri="{FF2B5EF4-FFF2-40B4-BE49-F238E27FC236}">
                <a16:creationId xmlns:a16="http://schemas.microsoft.com/office/drawing/2014/main" id="{308A5B54-9D5C-10E7-1D8B-C4B354CB0736}"/>
              </a:ext>
            </a:extLst>
          </p:cNvPr>
          <p:cNvPicPr>
            <a:picLocks noChangeAspect="1"/>
          </p:cNvPicPr>
          <p:nvPr/>
        </p:nvPicPr>
        <p:blipFill rotWithShape="1">
          <a:blip r:embed="rId2">
            <a:extLst>
              <a:ext uri="{28A0092B-C50C-407E-A947-70E740481C1C}">
                <a14:useLocalDpi xmlns:a14="http://schemas.microsoft.com/office/drawing/2010/main" val="0"/>
              </a:ext>
            </a:extLst>
          </a:blip>
          <a:srcRect l="32266" t="9570" r="31406" b="8382"/>
          <a:stretch/>
        </p:blipFill>
        <p:spPr>
          <a:xfrm>
            <a:off x="6003193" y="1069195"/>
            <a:ext cx="4429125" cy="5626880"/>
          </a:xfrm>
          <a:prstGeom prst="rect">
            <a:avLst/>
          </a:prstGeom>
        </p:spPr>
      </p:pic>
      <p:pic>
        <p:nvPicPr>
          <p:cNvPr id="6" name="Picture 5" descr="A blue arrow pointing to the right&#10;&#10;Description automatically generated">
            <a:extLst>
              <a:ext uri="{FF2B5EF4-FFF2-40B4-BE49-F238E27FC236}">
                <a16:creationId xmlns:a16="http://schemas.microsoft.com/office/drawing/2014/main" id="{B3A13F3E-1180-8325-1464-05187E8667B9}"/>
              </a:ext>
            </a:extLst>
          </p:cNvPr>
          <p:cNvPicPr>
            <a:picLocks noChangeAspect="1"/>
          </p:cNvPicPr>
          <p:nvPr/>
        </p:nvPicPr>
        <p:blipFill rotWithShape="1">
          <a:blip r:embed="rId3">
            <a:extLst>
              <a:ext uri="{28A0092B-C50C-407E-A947-70E740481C1C}">
                <a14:useLocalDpi xmlns:a14="http://schemas.microsoft.com/office/drawing/2010/main" val="0"/>
              </a:ext>
            </a:extLst>
          </a:blip>
          <a:srcRect b="12271"/>
          <a:stretch/>
        </p:blipFill>
        <p:spPr>
          <a:xfrm>
            <a:off x="4879619" y="2847456"/>
            <a:ext cx="1773316" cy="1555714"/>
          </a:xfrm>
          <a:prstGeom prst="rect">
            <a:avLst/>
          </a:prstGeom>
        </p:spPr>
      </p:pic>
      <p:sp>
        <p:nvSpPr>
          <p:cNvPr id="7" name="CuadroTexto 7">
            <a:extLst>
              <a:ext uri="{FF2B5EF4-FFF2-40B4-BE49-F238E27FC236}">
                <a16:creationId xmlns:a16="http://schemas.microsoft.com/office/drawing/2014/main" id="{33FB397B-9152-173B-5CE1-7BD70DFE6481}"/>
              </a:ext>
            </a:extLst>
          </p:cNvPr>
          <p:cNvSpPr txBox="1"/>
          <p:nvPr/>
        </p:nvSpPr>
        <p:spPr>
          <a:xfrm>
            <a:off x="1258909" y="4092960"/>
            <a:ext cx="4950092" cy="1628287"/>
          </a:xfrm>
          <a:prstGeom prst="rect">
            <a:avLst/>
          </a:prstGeom>
          <a:noFill/>
        </p:spPr>
        <p:txBody>
          <a:bodyPr rot="0" spcFirstLastPara="0" vertOverflow="overflow" horzOverflow="overflow" vert="horz" wrap="square" lIns="91271" tIns="45635" rIns="91271" bIns="45635" numCol="1" spcCol="0" rtlCol="0" fromWordArt="0" anchor="t" anchorCtr="0" forceAA="0" compatLnSpc="1">
            <a:prstTxWarp prst="textNoShape">
              <a:avLst/>
            </a:prstTxWarp>
            <a:spAutoFit/>
          </a:bodyPr>
          <a:lstStyle/>
          <a:p>
            <a:pPr defTabSz="912754">
              <a:defRPr/>
            </a:pPr>
            <a:endParaRPr lang="es-ES" sz="2795" kern="0" dirty="0">
              <a:solidFill>
                <a:srgbClr val="002060"/>
              </a:solidFill>
              <a:latin typeface="EC Square Sans Pro"/>
            </a:endParaRPr>
          </a:p>
          <a:p>
            <a:pPr defTabSz="912754">
              <a:defRPr/>
            </a:pPr>
            <a:r>
              <a:rPr lang="es-ES" sz="1597" kern="0" dirty="0">
                <a:solidFill>
                  <a:srgbClr val="002060"/>
                </a:solidFill>
                <a:latin typeface="EC Square Sans Pro"/>
                <a:hlinkClick r:id="rId4"/>
              </a:rPr>
              <a:t>https://www.pvd.gov.lv/lv/veterinaro-zalu-blakusparadibu-uzraudziba</a:t>
            </a:r>
            <a:endParaRPr lang="lv-LV" sz="1597" kern="0" dirty="0">
              <a:solidFill>
                <a:srgbClr val="002060"/>
              </a:solidFill>
              <a:latin typeface="EC Square Sans Pro"/>
            </a:endParaRPr>
          </a:p>
          <a:p>
            <a:pPr defTabSz="912754">
              <a:defRPr/>
            </a:pPr>
            <a:endParaRPr lang="es-ES" sz="1597" kern="0" dirty="0">
              <a:solidFill>
                <a:srgbClr val="002060"/>
              </a:solidFill>
              <a:latin typeface="EC Square Sans Pro"/>
            </a:endParaRPr>
          </a:p>
          <a:p>
            <a:pPr defTabSz="912754">
              <a:defRPr/>
            </a:pPr>
            <a:endParaRPr lang="es-ES" sz="2396" kern="0" dirty="0">
              <a:solidFill>
                <a:srgbClr val="002060"/>
              </a:solidFill>
              <a:latin typeface="EC Square Sans Pro"/>
            </a:endParaRPr>
          </a:p>
        </p:txBody>
      </p:sp>
    </p:spTree>
    <p:extLst>
      <p:ext uri="{BB962C8B-B14F-4D97-AF65-F5344CB8AC3E}">
        <p14:creationId xmlns:p14="http://schemas.microsoft.com/office/powerpoint/2010/main" val="154823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LATVIA, 3 &amp; 4 DECEMBER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8EE0C9F-866D-A2C2-065E-ECA508FCEC98}"/>
              </a:ext>
            </a:extLst>
          </p:cNvPr>
          <p:cNvSpPr>
            <a:spLocks noGrp="1"/>
          </p:cNvSpPr>
          <p:nvPr>
            <p:ph type="body" sz="quarter" idx="10"/>
          </p:nvPr>
        </p:nvSpPr>
        <p:spPr>
          <a:xfrm>
            <a:off x="762000" y="311150"/>
            <a:ext cx="9463088" cy="476250"/>
          </a:xfrm>
        </p:spPr>
        <p:txBody>
          <a:bodyPr/>
          <a:lstStyle/>
          <a:p>
            <a:pPr algn="ctr"/>
            <a:r>
              <a:rPr lang="lv-LV" dirty="0"/>
              <a:t>Kopējā lauksaimniecības politika (KLP)</a:t>
            </a:r>
          </a:p>
        </p:txBody>
      </p:sp>
      <p:sp>
        <p:nvSpPr>
          <p:cNvPr id="4" name="TextBox 3">
            <a:extLst>
              <a:ext uri="{FF2B5EF4-FFF2-40B4-BE49-F238E27FC236}">
                <a16:creationId xmlns:a16="http://schemas.microsoft.com/office/drawing/2014/main" id="{DBA65AE2-4A80-42D2-74D5-6787D6DB798A}"/>
              </a:ext>
            </a:extLst>
          </p:cNvPr>
          <p:cNvSpPr txBox="1"/>
          <p:nvPr/>
        </p:nvSpPr>
        <p:spPr>
          <a:xfrm>
            <a:off x="1016546" y="1485571"/>
            <a:ext cx="9893192" cy="707886"/>
          </a:xfrm>
          <a:prstGeom prst="rect">
            <a:avLst/>
          </a:prstGeom>
          <a:solidFill>
            <a:schemeClr val="accent6">
              <a:lumMod val="40000"/>
              <a:lumOff val="60000"/>
            </a:schemeClr>
          </a:solidFill>
        </p:spPr>
        <p:txBody>
          <a:bodyPr wrap="square" rtlCol="0">
            <a:spAutoFit/>
          </a:bodyPr>
          <a:lstStyle/>
          <a:p>
            <a:r>
              <a:rPr lang="lv-LV" sz="2000" b="1" dirty="0"/>
              <a:t>TARGET</a:t>
            </a:r>
            <a:r>
              <a:rPr lang="lv-LV" sz="2000" dirty="0"/>
              <a:t> – </a:t>
            </a:r>
          </a:p>
          <a:p>
            <a:r>
              <a:rPr lang="en-US" sz="2000" dirty="0"/>
              <a:t>Do not increase sales volumes of antimicrobial agents by more than 10%, based on 2018 data</a:t>
            </a:r>
            <a:endParaRPr lang="lv-LV" sz="2000" dirty="0"/>
          </a:p>
        </p:txBody>
      </p:sp>
      <p:sp>
        <p:nvSpPr>
          <p:cNvPr id="5" name="TextBox 4">
            <a:extLst>
              <a:ext uri="{FF2B5EF4-FFF2-40B4-BE49-F238E27FC236}">
                <a16:creationId xmlns:a16="http://schemas.microsoft.com/office/drawing/2014/main" id="{7D086B90-4912-0ABC-DFC9-5C9BF0F6E780}"/>
              </a:ext>
            </a:extLst>
          </p:cNvPr>
          <p:cNvSpPr txBox="1"/>
          <p:nvPr/>
        </p:nvSpPr>
        <p:spPr>
          <a:xfrm>
            <a:off x="1016546" y="3068236"/>
            <a:ext cx="9893192" cy="2862322"/>
          </a:xfrm>
          <a:prstGeom prst="rect">
            <a:avLst/>
          </a:prstGeom>
          <a:solidFill>
            <a:srgbClr val="E4F0EF"/>
          </a:solidFill>
        </p:spPr>
        <p:txBody>
          <a:bodyPr wrap="square" rtlCol="0">
            <a:spAutoFit/>
          </a:bodyPr>
          <a:lstStyle/>
          <a:p>
            <a:pPr algn="just"/>
            <a:r>
              <a:rPr lang="lv-LV" sz="2000" b="1" dirty="0">
                <a:latin typeface="Tw Cen MT (Body)"/>
                <a:ea typeface="Calibri" panose="020F0502020204030204" pitchFamily="34" charset="0"/>
              </a:rPr>
              <a:t>TOOLS - </a:t>
            </a:r>
          </a:p>
          <a:p>
            <a:pPr marL="342900" indent="-342900" algn="just">
              <a:buFont typeface="Arial" panose="020B0604020202020204" pitchFamily="34" charset="0"/>
              <a:buChar char="•"/>
            </a:pPr>
            <a:r>
              <a:rPr lang="en-US" sz="2000" b="1" dirty="0">
                <a:latin typeface="Tw Cen MT (Body)"/>
                <a:ea typeface="Calibri" panose="020F0502020204030204" pitchFamily="34" charset="0"/>
              </a:rPr>
              <a:t>Education and training </a:t>
            </a:r>
            <a:r>
              <a:rPr lang="en-US" sz="2000" dirty="0">
                <a:latin typeface="Tw Cen MT (Body)"/>
                <a:ea typeface="Calibri" panose="020F0502020204030204" pitchFamily="34" charset="0"/>
              </a:rPr>
              <a:t>of the public, animal owners/keepers and veterinary practitioners promoting awareness of the responsible and prudent use of AMR and AM</a:t>
            </a:r>
            <a:endParaRPr lang="lv-LV" sz="2000" dirty="0">
              <a:latin typeface="Tw Cen MT (Body)"/>
              <a:ea typeface="Calibri" panose="020F0502020204030204" pitchFamily="34" charset="0"/>
            </a:endParaRPr>
          </a:p>
          <a:p>
            <a:pPr marL="342900" indent="-342900" algn="just">
              <a:buFont typeface="Arial" panose="020B0604020202020204" pitchFamily="34" charset="0"/>
              <a:buChar char="•"/>
            </a:pPr>
            <a:r>
              <a:rPr lang="en-US" sz="2000" b="1" dirty="0">
                <a:latin typeface="Tw Cen MT (Body)"/>
                <a:ea typeface="Calibri" panose="020F0502020204030204" pitchFamily="34" charset="0"/>
              </a:rPr>
              <a:t>Effective management of animal health </a:t>
            </a:r>
            <a:r>
              <a:rPr lang="en-US" sz="2000" dirty="0">
                <a:latin typeface="Tw Cen MT (Body)"/>
                <a:ea typeface="Calibri" panose="020F0502020204030204" pitchFamily="34" charset="0"/>
              </a:rPr>
              <a:t>- compliance with biosecurity measures, control and prevention of infectious diseases, balanced and nutritious feed, appropriate keeping conditions, selection of the most suitable breeds, care of animal nails, etc.</a:t>
            </a:r>
            <a:endParaRPr lang="lv-LV" sz="2000" dirty="0">
              <a:latin typeface="Tw Cen MT (Body)"/>
              <a:ea typeface="Calibri" panose="020F0502020204030204" pitchFamily="34" charset="0"/>
            </a:endParaRPr>
          </a:p>
          <a:p>
            <a:pPr marL="342900" indent="-342900" algn="just">
              <a:buFont typeface="Arial" panose="020B0604020202020204" pitchFamily="34" charset="0"/>
              <a:buChar char="•"/>
            </a:pPr>
            <a:r>
              <a:rPr lang="lv-LV" sz="2000" dirty="0">
                <a:latin typeface="Tw Cen MT (Body)"/>
                <a:ea typeface="Calibri" panose="020F0502020204030204" pitchFamily="34" charset="0"/>
              </a:rPr>
              <a:t>D</a:t>
            </a:r>
            <a:r>
              <a:rPr lang="en-US" sz="2000" dirty="0" err="1">
                <a:effectLst/>
                <a:latin typeface="Tw Cen MT (Body)"/>
                <a:ea typeface="Calibri" panose="020F0502020204030204" pitchFamily="34" charset="0"/>
              </a:rPr>
              <a:t>evelop</a:t>
            </a:r>
            <a:r>
              <a:rPr lang="en-US" sz="2000" dirty="0">
                <a:effectLst/>
                <a:latin typeface="Tw Cen MT (Body)"/>
                <a:ea typeface="Calibri" panose="020F0502020204030204" pitchFamily="34" charset="0"/>
              </a:rPr>
              <a:t> and use a </a:t>
            </a:r>
            <a:r>
              <a:rPr lang="en-US" sz="2000" b="1" dirty="0">
                <a:effectLst/>
                <a:latin typeface="Tw Cen MT (Body)"/>
                <a:ea typeface="Calibri" panose="020F0502020204030204" pitchFamily="34" charset="0"/>
              </a:rPr>
              <a:t>unified electronic data recording system</a:t>
            </a:r>
            <a:r>
              <a:rPr lang="en-US" sz="2000" dirty="0">
                <a:effectLst/>
                <a:latin typeface="Tw Cen MT (Body)"/>
                <a:ea typeface="Calibri" panose="020F0502020204030204" pitchFamily="34" charset="0"/>
              </a:rPr>
              <a:t>, </a:t>
            </a:r>
            <a:r>
              <a:rPr lang="lv-LV" sz="2000" dirty="0">
                <a:latin typeface="Tw Cen MT (Body)"/>
                <a:ea typeface="Calibri" panose="020F0502020204030204" pitchFamily="34" charset="0"/>
              </a:rPr>
              <a:t>where </a:t>
            </a:r>
            <a:r>
              <a:rPr lang="en-US" sz="2000" dirty="0">
                <a:effectLst/>
                <a:latin typeface="Tw Cen MT (Body)"/>
                <a:ea typeface="Calibri" panose="020F0502020204030204" pitchFamily="34" charset="0"/>
              </a:rPr>
              <a:t>the animal owner/keeper, in cooperation with a practicing veterinarian, would ensure data recording of AM used in animals</a:t>
            </a:r>
            <a:endParaRPr lang="lv-LV" sz="2000" dirty="0">
              <a:effectLst/>
              <a:latin typeface="Tw Cen MT (Body)"/>
              <a:ea typeface="Calibri" panose="020F0502020204030204" pitchFamily="34" charset="0"/>
            </a:endParaRPr>
          </a:p>
        </p:txBody>
      </p:sp>
    </p:spTree>
    <p:extLst>
      <p:ext uri="{BB962C8B-B14F-4D97-AF65-F5344CB8AC3E}">
        <p14:creationId xmlns:p14="http://schemas.microsoft.com/office/powerpoint/2010/main" val="104534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DB708F6-DB84-D3F3-E76B-739C130453F9}"/>
              </a:ext>
            </a:extLst>
          </p:cNvPr>
          <p:cNvSpPr>
            <a:spLocks noGrp="1"/>
          </p:cNvSpPr>
          <p:nvPr>
            <p:ph type="body" sz="quarter" idx="10"/>
          </p:nvPr>
        </p:nvSpPr>
        <p:spPr>
          <a:xfrm>
            <a:off x="762000" y="311150"/>
            <a:ext cx="9463088" cy="476250"/>
          </a:xfrm>
        </p:spPr>
        <p:txBody>
          <a:bodyPr>
            <a:normAutofit fontScale="92500" lnSpcReduction="20000"/>
          </a:bodyPr>
          <a:lstStyle/>
          <a:p>
            <a:pPr algn="ctr"/>
            <a:r>
              <a:rPr lang="lv-LV" sz="3200" dirty="0">
                <a:latin typeface="+mn-lt"/>
              </a:rPr>
              <a:t>NDP </a:t>
            </a:r>
            <a:r>
              <a:rPr lang="lv-LV" sz="3200" dirty="0" err="1">
                <a:latin typeface="+mn-lt"/>
              </a:rPr>
              <a:t>and</a:t>
            </a:r>
            <a:r>
              <a:rPr lang="lv-LV" sz="3200" dirty="0">
                <a:latin typeface="+mn-lt"/>
              </a:rPr>
              <a:t> GAP</a:t>
            </a:r>
          </a:p>
        </p:txBody>
      </p:sp>
      <p:graphicFrame>
        <p:nvGraphicFramePr>
          <p:cNvPr id="4" name="Table 3">
            <a:extLst>
              <a:ext uri="{FF2B5EF4-FFF2-40B4-BE49-F238E27FC236}">
                <a16:creationId xmlns:a16="http://schemas.microsoft.com/office/drawing/2014/main" id="{6AE5A85A-4568-2ABC-8F6B-6570614D9B57}"/>
              </a:ext>
            </a:extLst>
          </p:cNvPr>
          <p:cNvGraphicFramePr>
            <a:graphicFrameLocks noGrp="1"/>
          </p:cNvGraphicFramePr>
          <p:nvPr>
            <p:extLst>
              <p:ext uri="{D42A27DB-BD31-4B8C-83A1-F6EECF244321}">
                <p14:modId xmlns:p14="http://schemas.microsoft.com/office/powerpoint/2010/main" val="101703772"/>
              </p:ext>
            </p:extLst>
          </p:nvPr>
        </p:nvGraphicFramePr>
        <p:xfrm>
          <a:off x="762001" y="1323870"/>
          <a:ext cx="10515600" cy="1714087"/>
        </p:xfrm>
        <a:graphic>
          <a:graphicData uri="http://schemas.openxmlformats.org/drawingml/2006/table">
            <a:tbl>
              <a:tblPr/>
              <a:tblGrid>
                <a:gridCol w="2540806">
                  <a:extLst>
                    <a:ext uri="{9D8B030D-6E8A-4147-A177-3AD203B41FA5}">
                      <a16:colId xmlns:a16="http://schemas.microsoft.com/office/drawing/2014/main" val="278908191"/>
                    </a:ext>
                  </a:extLst>
                </a:gridCol>
                <a:gridCol w="7974794">
                  <a:extLst>
                    <a:ext uri="{9D8B030D-6E8A-4147-A177-3AD203B41FA5}">
                      <a16:colId xmlns:a16="http://schemas.microsoft.com/office/drawing/2014/main" val="1048371933"/>
                    </a:ext>
                  </a:extLst>
                </a:gridCol>
              </a:tblGrid>
              <a:tr h="1714087">
                <a:tc>
                  <a:txBody>
                    <a:bodyPr/>
                    <a:lstStyle/>
                    <a:p>
                      <a:pPr algn="ctr"/>
                      <a:endParaRPr lang="lv-LV" sz="2400" dirty="0"/>
                    </a:p>
                    <a:p>
                      <a:pPr algn="ctr"/>
                      <a:r>
                        <a:rPr lang="lv-LV" sz="2400" dirty="0"/>
                        <a:t>NATIONAL DEVELOPMENT PLAN</a:t>
                      </a: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chemeClr val="tx1"/>
                          </a:solidFill>
                          <a:effectLst/>
                          <a:latin typeface="Tw Cen MT (Body)"/>
                          <a:cs typeface="Times New Roman" panose="02020603050405020304" pitchFamily="18" charset="0"/>
                        </a:rPr>
                        <a:t>–  </a:t>
                      </a:r>
                      <a:r>
                        <a:rPr lang="en-GB" sz="2000" noProof="0" dirty="0">
                          <a:solidFill>
                            <a:schemeClr val="tx1"/>
                          </a:solidFill>
                          <a:effectLst/>
                          <a:latin typeface="Tw Cen MT (Body)"/>
                          <a:cs typeface="Times New Roman" panose="02020603050405020304" pitchFamily="18" charset="0"/>
                        </a:rPr>
                        <a:t>the development of the country, where the protection of public and animal health is important, observing the basics of the "one health" approach. </a:t>
                      </a:r>
                    </a:p>
                    <a:p>
                      <a:pPr lvl="1" algn="r"/>
                      <a:r>
                        <a:rPr lang="lv-LV" sz="1600" dirty="0">
                          <a:solidFill>
                            <a:schemeClr val="tx1"/>
                          </a:solidFill>
                          <a:effectLst/>
                          <a:latin typeface="EC Square Sans Pro"/>
                          <a:cs typeface="Times New Roman" panose="02020603050405020304" pitchFamily="18" charset="0"/>
                        </a:rPr>
                        <a:t>[269], [285] </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32912775"/>
                  </a:ext>
                </a:extLst>
              </a:tr>
            </a:tbl>
          </a:graphicData>
        </a:graphic>
      </p:graphicFrame>
      <p:graphicFrame>
        <p:nvGraphicFramePr>
          <p:cNvPr id="5" name="Table 4">
            <a:extLst>
              <a:ext uri="{FF2B5EF4-FFF2-40B4-BE49-F238E27FC236}">
                <a16:creationId xmlns:a16="http://schemas.microsoft.com/office/drawing/2014/main" id="{C9BCF1BD-7873-F581-1C1A-9131B7B80343}"/>
              </a:ext>
            </a:extLst>
          </p:cNvPr>
          <p:cNvGraphicFramePr>
            <a:graphicFrameLocks noGrp="1"/>
          </p:cNvGraphicFramePr>
          <p:nvPr>
            <p:extLst>
              <p:ext uri="{D42A27DB-BD31-4B8C-83A1-F6EECF244321}">
                <p14:modId xmlns:p14="http://schemas.microsoft.com/office/powerpoint/2010/main" val="4193220439"/>
              </p:ext>
            </p:extLst>
          </p:nvPr>
        </p:nvGraphicFramePr>
        <p:xfrm>
          <a:off x="762001" y="3231497"/>
          <a:ext cx="10515600" cy="2302633"/>
        </p:xfrm>
        <a:graphic>
          <a:graphicData uri="http://schemas.openxmlformats.org/drawingml/2006/table">
            <a:tbl>
              <a:tblPr/>
              <a:tblGrid>
                <a:gridCol w="2540806">
                  <a:extLst>
                    <a:ext uri="{9D8B030D-6E8A-4147-A177-3AD203B41FA5}">
                      <a16:colId xmlns:a16="http://schemas.microsoft.com/office/drawing/2014/main" val="278908191"/>
                    </a:ext>
                  </a:extLst>
                </a:gridCol>
                <a:gridCol w="7974794">
                  <a:extLst>
                    <a:ext uri="{9D8B030D-6E8A-4147-A177-3AD203B41FA5}">
                      <a16:colId xmlns:a16="http://schemas.microsoft.com/office/drawing/2014/main" val="1048371933"/>
                    </a:ext>
                  </a:extLst>
                </a:gridCol>
              </a:tblGrid>
              <a:tr h="2302633">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r>
                        <a:rPr lang="lv-LV" sz="2400" dirty="0"/>
                        <a:t>GOVERNMENT ACTION </a:t>
                      </a:r>
                    </a:p>
                    <a:p>
                      <a:pPr algn="ctr"/>
                      <a:r>
                        <a:rPr lang="lv-LV" sz="2400" dirty="0"/>
                        <a:t>PLAN</a:t>
                      </a: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chemeClr val="tx1"/>
                          </a:solidFill>
                          <a:effectLst/>
                          <a:latin typeface="Tw Cen MT (Body)"/>
                          <a:cs typeface="Times New Roman" panose="02020603050405020304" pitchFamily="18" charset="0"/>
                        </a:rPr>
                        <a:t>– </a:t>
                      </a:r>
                      <a:r>
                        <a:rPr lang="en-US" sz="2000" dirty="0">
                          <a:solidFill>
                            <a:schemeClr val="tx1"/>
                          </a:solidFill>
                          <a:effectLst/>
                          <a:latin typeface="Tw Cen MT (Body)"/>
                          <a:cs typeface="Times New Roman" panose="02020603050405020304" pitchFamily="18" charset="0"/>
                        </a:rPr>
                        <a:t>higher value products for the domestic market and for export</a:t>
                      </a:r>
                      <a:endParaRPr lang="lv-LV" sz="2000" dirty="0">
                        <a:solidFill>
                          <a:schemeClr val="tx1"/>
                        </a:solidFill>
                        <a:effectLst/>
                        <a:latin typeface="Tw Cen MT (Body)"/>
                        <a:cs typeface="Times New Roman" panose="02020603050405020304" pitchFamily="18" charset="0"/>
                      </a:endParaRPr>
                    </a:p>
                    <a:p>
                      <a:pPr lvl="1" algn="l"/>
                      <a:endParaRPr lang="lv-LV" sz="2000" dirty="0">
                        <a:solidFill>
                          <a:schemeClr val="tx1"/>
                        </a:solidFill>
                        <a:effectLst/>
                        <a:latin typeface="EC Square Sans Pro"/>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Tw Cen MT (Body)"/>
                          <a:cs typeface="Times New Roman" panose="02020603050405020304" pitchFamily="18" charset="0"/>
                        </a:rPr>
                        <a:t>In the </a:t>
                      </a:r>
                      <a:r>
                        <a:rPr lang="lv-LV" sz="2000" dirty="0" err="1">
                          <a:latin typeface="Tw Cen MT (Body)"/>
                        </a:rPr>
                        <a:t>Public</a:t>
                      </a:r>
                      <a:r>
                        <a:rPr lang="lv-LV" sz="2000" dirty="0">
                          <a:latin typeface="Tw Cen MT (Body)"/>
                        </a:rPr>
                        <a:t> Health </a:t>
                      </a:r>
                      <a:r>
                        <a:rPr lang="lv-LV" sz="2000" dirty="0" err="1">
                          <a:latin typeface="Tw Cen MT (Body)"/>
                        </a:rPr>
                        <a:t>Guidelines</a:t>
                      </a:r>
                      <a:r>
                        <a:rPr lang="lv-LV" sz="2000" dirty="0">
                          <a:latin typeface="Tw Cen MT (Body)"/>
                        </a:rPr>
                        <a:t> 2021-2027 </a:t>
                      </a:r>
                      <a:r>
                        <a:rPr lang="en-US" sz="2000" dirty="0">
                          <a:solidFill>
                            <a:schemeClr val="tx1"/>
                          </a:solidFill>
                          <a:effectLst/>
                          <a:latin typeface="Tw Cen MT (Body)"/>
                          <a:cs typeface="Times New Roman" panose="02020603050405020304" pitchFamily="18" charset="0"/>
                        </a:rPr>
                        <a:t>and in the </a:t>
                      </a:r>
                      <a:r>
                        <a:rPr lang="en-US" sz="2000" dirty="0">
                          <a:latin typeface="Tw Cen MT (Body)"/>
                        </a:rPr>
                        <a:t>"One health" plan for limiting antimicrobial resistance and prudent use of antibiotics 2023-2027</a:t>
                      </a:r>
                      <a:r>
                        <a:rPr lang="lv-LV" sz="2000" dirty="0">
                          <a:solidFill>
                            <a:schemeClr val="tx1"/>
                          </a:solidFill>
                          <a:effectLst/>
                          <a:latin typeface="Tw Cen MT (Body)"/>
                          <a:cs typeface="+mn-cs"/>
                        </a:rPr>
                        <a:t> </a:t>
                      </a:r>
                      <a:r>
                        <a:rPr lang="en-US" sz="2000" dirty="0">
                          <a:solidFill>
                            <a:schemeClr val="tx1"/>
                          </a:solidFill>
                          <a:effectLst/>
                          <a:latin typeface="Tw Cen MT (Body)"/>
                          <a:cs typeface="Times New Roman" panose="02020603050405020304" pitchFamily="18" charset="0"/>
                        </a:rPr>
                        <a:t>implementation and sustainability of the planned measures</a:t>
                      </a:r>
                      <a:r>
                        <a:rPr lang="lv-LV" sz="2000" dirty="0">
                          <a:solidFill>
                            <a:schemeClr val="tx1"/>
                          </a:solidFill>
                          <a:effectLst/>
                          <a:latin typeface="Tw Cen MT (Body)"/>
                          <a:cs typeface="Times New Roman" panose="02020603050405020304" pitchFamily="18" charset="0"/>
                        </a:rPr>
                        <a:t>. </a:t>
                      </a:r>
                    </a:p>
                    <a:p>
                      <a:pPr lvl="1" algn="r"/>
                      <a:endParaRPr lang="lv-LV" sz="1600" dirty="0">
                        <a:solidFill>
                          <a:schemeClr val="tx1"/>
                        </a:solidFill>
                        <a:effectLst/>
                        <a:latin typeface="EC Square Sans Pro"/>
                        <a:cs typeface="Times New Roman" panose="02020603050405020304" pitchFamily="18" charset="0"/>
                      </a:endParaRPr>
                    </a:p>
                    <a:p>
                      <a:pPr lvl="1" algn="r"/>
                      <a:r>
                        <a:rPr lang="lv-LV" sz="1600" dirty="0">
                          <a:solidFill>
                            <a:schemeClr val="tx1"/>
                          </a:solidFill>
                          <a:effectLst/>
                          <a:latin typeface="EC Square Sans Pro"/>
                          <a:cs typeface="Times New Roman" panose="02020603050405020304" pitchFamily="18" charset="0"/>
                        </a:rPr>
                        <a:t>[24.1]</a:t>
                      </a:r>
                      <a:r>
                        <a:rPr lang="lv-LV" sz="1200" dirty="0">
                          <a:solidFill>
                            <a:schemeClr val="tx1"/>
                          </a:solidFill>
                          <a:effectLst/>
                          <a:latin typeface="EC Square Sans Pro"/>
                          <a:cs typeface="Times New Roman" panose="02020603050405020304" pitchFamily="18" charset="0"/>
                        </a:rPr>
                        <a:t> </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32912775"/>
                  </a:ext>
                </a:extLst>
              </a:tr>
            </a:tbl>
          </a:graphicData>
        </a:graphic>
      </p:graphicFrame>
    </p:spTree>
    <p:extLst>
      <p:ext uri="{BB962C8B-B14F-4D97-AF65-F5344CB8AC3E}">
        <p14:creationId xmlns:p14="http://schemas.microsoft.com/office/powerpoint/2010/main" val="354896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D4AB8D-C586-08B5-751F-B4CD7FEEB64C}"/>
              </a:ext>
            </a:extLst>
          </p:cNvPr>
          <p:cNvSpPr>
            <a:spLocks noGrp="1"/>
          </p:cNvSpPr>
          <p:nvPr>
            <p:ph type="body" sz="quarter" idx="10"/>
          </p:nvPr>
        </p:nvSpPr>
        <p:spPr/>
        <p:txBody>
          <a:bodyPr>
            <a:normAutofit lnSpcReduction="10000"/>
          </a:bodyPr>
          <a:lstStyle/>
          <a:p>
            <a:pPr algn="ctr"/>
            <a:r>
              <a:rPr lang="lv-LV" sz="2800" dirty="0"/>
              <a:t>Public Health Guidelines 2021-2027 </a:t>
            </a:r>
          </a:p>
        </p:txBody>
      </p:sp>
      <p:sp>
        <p:nvSpPr>
          <p:cNvPr id="3" name="Rectangle: Rounded Corners 2">
            <a:extLst>
              <a:ext uri="{FF2B5EF4-FFF2-40B4-BE49-F238E27FC236}">
                <a16:creationId xmlns:a16="http://schemas.microsoft.com/office/drawing/2014/main" id="{FF228C46-2194-93A6-ED76-B8C4DF3A9657}"/>
              </a:ext>
            </a:extLst>
          </p:cNvPr>
          <p:cNvSpPr/>
          <p:nvPr/>
        </p:nvSpPr>
        <p:spPr>
          <a:xfrm rot="16200000">
            <a:off x="-821365" y="3431210"/>
            <a:ext cx="5313024" cy="1301755"/>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2754">
              <a:defRPr/>
            </a:pPr>
            <a:r>
              <a:rPr lang="lv-LV" sz="2400" dirty="0">
                <a:solidFill>
                  <a:srgbClr val="002060"/>
                </a:solidFill>
                <a:latin typeface="EC Square Sans Pro"/>
              </a:rPr>
              <a:t>TASK:</a:t>
            </a:r>
          </a:p>
          <a:p>
            <a:pPr algn="ctr" defTabSz="912754">
              <a:defRPr/>
            </a:pPr>
            <a:r>
              <a:rPr lang="en-US" sz="2400" b="1" dirty="0">
                <a:solidFill>
                  <a:srgbClr val="002060"/>
                </a:solidFill>
                <a:latin typeface="EC Square Sans Pro"/>
              </a:rPr>
              <a:t>Reduce the risks of the spread of antimicrobial resistance</a:t>
            </a:r>
            <a:endParaRPr lang="lv-LV" sz="2400" b="1" dirty="0">
              <a:solidFill>
                <a:srgbClr val="002060"/>
              </a:solidFill>
              <a:latin typeface="EC Square Sans Pro"/>
            </a:endParaRPr>
          </a:p>
        </p:txBody>
      </p:sp>
      <p:grpSp>
        <p:nvGrpSpPr>
          <p:cNvPr id="8" name="Group 7">
            <a:extLst>
              <a:ext uri="{FF2B5EF4-FFF2-40B4-BE49-F238E27FC236}">
                <a16:creationId xmlns:a16="http://schemas.microsoft.com/office/drawing/2014/main" id="{ED263B15-F8FA-4FA5-75C2-B07F558F9E09}"/>
              </a:ext>
            </a:extLst>
          </p:cNvPr>
          <p:cNvGrpSpPr/>
          <p:nvPr/>
        </p:nvGrpSpPr>
        <p:grpSpPr>
          <a:xfrm>
            <a:off x="2611836" y="1638875"/>
            <a:ext cx="8349391" cy="3977700"/>
            <a:chOff x="2002235" y="2489775"/>
            <a:chExt cx="8349391" cy="3977700"/>
          </a:xfrm>
        </p:grpSpPr>
        <p:sp>
          <p:nvSpPr>
            <p:cNvPr id="4" name="Rectangle: Rounded Corners 3">
              <a:extLst>
                <a:ext uri="{FF2B5EF4-FFF2-40B4-BE49-F238E27FC236}">
                  <a16:creationId xmlns:a16="http://schemas.microsoft.com/office/drawing/2014/main" id="{2D15ADAD-1585-B9D0-79A0-D18EF6266022}"/>
                </a:ext>
              </a:extLst>
            </p:cNvPr>
            <p:cNvSpPr/>
            <p:nvPr/>
          </p:nvSpPr>
          <p:spPr>
            <a:xfrm>
              <a:off x="2002236" y="2489775"/>
              <a:ext cx="8349390" cy="152400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912754">
                <a:defRPr/>
              </a:pPr>
              <a:r>
                <a:rPr lang="en-US" kern="0" dirty="0">
                  <a:solidFill>
                    <a:srgbClr val="002060"/>
                  </a:solidFill>
                  <a:latin typeface="EC Square Sans Pro"/>
                </a:rPr>
                <a:t>Develop and implement a unified development planning document for the human health, animal health and environment sectors 2023-2027. for limiting the spread of antimicrobial resistance in order to ensure the implementation and sustainability of the initiated policy, promote the implementation of the "One Health" principle in limiting antimicrobial resistance</a:t>
              </a:r>
              <a:endParaRPr lang="lv-LV" kern="0" dirty="0">
                <a:solidFill>
                  <a:srgbClr val="002060"/>
                </a:solidFill>
                <a:latin typeface="EC Square Sans Pro"/>
              </a:endParaRPr>
            </a:p>
          </p:txBody>
        </p:sp>
        <p:sp>
          <p:nvSpPr>
            <p:cNvPr id="5" name="Rectangle: Rounded Corners 4">
              <a:extLst>
                <a:ext uri="{FF2B5EF4-FFF2-40B4-BE49-F238E27FC236}">
                  <a16:creationId xmlns:a16="http://schemas.microsoft.com/office/drawing/2014/main" id="{A9D26E04-D2D0-9C96-4AF9-6EC8B7E42B36}"/>
                </a:ext>
              </a:extLst>
            </p:cNvPr>
            <p:cNvSpPr/>
            <p:nvPr/>
          </p:nvSpPr>
          <p:spPr>
            <a:xfrm>
              <a:off x="2002235" y="5600700"/>
              <a:ext cx="8349390" cy="8667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912754">
                <a:defRPr/>
              </a:pPr>
              <a:r>
                <a:rPr lang="en-US" kern="0" dirty="0">
                  <a:solidFill>
                    <a:srgbClr val="002060"/>
                  </a:solidFill>
                  <a:latin typeface="EC Square Sans Pro"/>
                </a:rPr>
                <a:t>Promote research on antimicrobial resistance to identify the most effective methods of intervention and surveillance</a:t>
              </a:r>
              <a:endParaRPr lang="lv-LV" kern="0" dirty="0">
                <a:solidFill>
                  <a:srgbClr val="002060"/>
                </a:solidFill>
                <a:latin typeface="EC Square Sans Pro"/>
              </a:endParaRPr>
            </a:p>
          </p:txBody>
        </p:sp>
        <p:sp>
          <p:nvSpPr>
            <p:cNvPr id="6" name="Rectangle: Rounded Corners 5">
              <a:extLst>
                <a:ext uri="{FF2B5EF4-FFF2-40B4-BE49-F238E27FC236}">
                  <a16:creationId xmlns:a16="http://schemas.microsoft.com/office/drawing/2014/main" id="{36747F30-4F47-4669-88AC-00FF372C1EA7}"/>
                </a:ext>
              </a:extLst>
            </p:cNvPr>
            <p:cNvSpPr/>
            <p:nvPr/>
          </p:nvSpPr>
          <p:spPr>
            <a:xfrm>
              <a:off x="2002235" y="4975800"/>
              <a:ext cx="8349390" cy="56775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912754">
                <a:defRPr/>
              </a:pPr>
              <a:r>
                <a:rPr lang="en-US" kern="0" dirty="0">
                  <a:solidFill>
                    <a:srgbClr val="002060"/>
                  </a:solidFill>
                  <a:latin typeface="EC Square Sans Pro"/>
                </a:rPr>
                <a:t>To educate medical personnel about the responsible and cautious use of antibiotics</a:t>
              </a:r>
              <a:endParaRPr lang="lv-LV" kern="0" dirty="0">
                <a:solidFill>
                  <a:srgbClr val="002060"/>
                </a:solidFill>
                <a:latin typeface="EC Square Sans Pro"/>
              </a:endParaRPr>
            </a:p>
          </p:txBody>
        </p:sp>
        <p:sp>
          <p:nvSpPr>
            <p:cNvPr id="7" name="Rectangle: Rounded Corners 6">
              <a:extLst>
                <a:ext uri="{FF2B5EF4-FFF2-40B4-BE49-F238E27FC236}">
                  <a16:creationId xmlns:a16="http://schemas.microsoft.com/office/drawing/2014/main" id="{6D164A76-34FB-4832-931E-6EA6A9F57149}"/>
                </a:ext>
              </a:extLst>
            </p:cNvPr>
            <p:cNvSpPr/>
            <p:nvPr/>
          </p:nvSpPr>
          <p:spPr>
            <a:xfrm>
              <a:off x="2002236" y="4061400"/>
              <a:ext cx="8349390" cy="8667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912754">
                <a:defRPr/>
              </a:pPr>
              <a:r>
                <a:rPr lang="en-US" kern="0" dirty="0">
                  <a:solidFill>
                    <a:srgbClr val="002060"/>
                  </a:solidFill>
                  <a:latin typeface="EC Square Sans Pro"/>
                </a:rPr>
                <a:t>Increase public awareness of antimicrobial resistance by organizing awareness campaigns</a:t>
              </a:r>
              <a:endParaRPr lang="lv-LV" kern="0" dirty="0">
                <a:solidFill>
                  <a:srgbClr val="002060"/>
                </a:solidFill>
                <a:latin typeface="EC Square Sans Pro"/>
              </a:endParaRPr>
            </a:p>
          </p:txBody>
        </p:sp>
      </p:grpSp>
      <p:sp>
        <p:nvSpPr>
          <p:cNvPr id="9" name="Rectangle: Rounded Corners 8">
            <a:extLst>
              <a:ext uri="{FF2B5EF4-FFF2-40B4-BE49-F238E27FC236}">
                <a16:creationId xmlns:a16="http://schemas.microsoft.com/office/drawing/2014/main" id="{3373ABB1-C281-0177-4849-9D25989BC2FF}"/>
              </a:ext>
            </a:extLst>
          </p:cNvPr>
          <p:cNvSpPr/>
          <p:nvPr/>
        </p:nvSpPr>
        <p:spPr>
          <a:xfrm>
            <a:off x="2611835" y="5673726"/>
            <a:ext cx="8349390" cy="8667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912754">
              <a:defRPr/>
            </a:pPr>
            <a:r>
              <a:rPr lang="en-US" kern="0" dirty="0">
                <a:solidFill>
                  <a:srgbClr val="002060"/>
                </a:solidFill>
                <a:latin typeface="EC Square Sans Pro"/>
              </a:rPr>
              <a:t>Educate veterinary practitioners and animal keepers on the responsible and prudent use of antimicrobials</a:t>
            </a:r>
            <a:endParaRPr lang="lv-LV" kern="0" dirty="0">
              <a:solidFill>
                <a:srgbClr val="002060"/>
              </a:solidFill>
              <a:latin typeface="EC Square Sans Pro"/>
            </a:endParaRPr>
          </a:p>
        </p:txBody>
      </p:sp>
    </p:spTree>
    <p:extLst>
      <p:ext uri="{BB962C8B-B14F-4D97-AF65-F5344CB8AC3E}">
        <p14:creationId xmlns:p14="http://schemas.microsoft.com/office/powerpoint/2010/main" val="2056849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8B04666-3635-8BA1-F5D7-6BE170D62A38}"/>
              </a:ext>
            </a:extLst>
          </p:cNvPr>
          <p:cNvGraphicFramePr>
            <a:graphicFrameLocks noGrp="1"/>
          </p:cNvGraphicFramePr>
          <p:nvPr/>
        </p:nvGraphicFramePr>
        <p:xfrm>
          <a:off x="675005" y="2205018"/>
          <a:ext cx="10515600" cy="1714087"/>
        </p:xfrm>
        <a:graphic>
          <a:graphicData uri="http://schemas.openxmlformats.org/drawingml/2006/table">
            <a:tbl>
              <a:tblPr/>
              <a:tblGrid>
                <a:gridCol w="2540806">
                  <a:extLst>
                    <a:ext uri="{9D8B030D-6E8A-4147-A177-3AD203B41FA5}">
                      <a16:colId xmlns:a16="http://schemas.microsoft.com/office/drawing/2014/main" val="278908191"/>
                    </a:ext>
                  </a:extLst>
                </a:gridCol>
                <a:gridCol w="7974794">
                  <a:extLst>
                    <a:ext uri="{9D8B030D-6E8A-4147-A177-3AD203B41FA5}">
                      <a16:colId xmlns:a16="http://schemas.microsoft.com/office/drawing/2014/main" val="1048371933"/>
                    </a:ext>
                  </a:extLst>
                </a:gridCol>
              </a:tblGrid>
              <a:tr h="1714087">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r>
                        <a:rPr lang="lv-LV" sz="2400" b="0" dirty="0">
                          <a:solidFill>
                            <a:schemeClr val="tx1"/>
                          </a:solidFill>
                          <a:effectLst/>
                          <a:latin typeface="EC Square Sans Pro"/>
                          <a:cs typeface="Times New Roman" panose="02020603050405020304" pitchFamily="18" charset="0"/>
                        </a:rPr>
                        <a:t>AIM</a:t>
                      </a: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en-US" sz="2000" dirty="0">
                          <a:solidFill>
                            <a:schemeClr val="tx1"/>
                          </a:solidFill>
                          <a:effectLst/>
                          <a:latin typeface="EC Square Sans Pro"/>
                          <a:cs typeface="Times New Roman" panose="02020603050405020304" pitchFamily="18" charset="0"/>
                        </a:rPr>
                        <a:t>Promote targeted and effective limitation and combating of the development and spread of AMR, ensure coordinated activities of participating institutions and organizations</a:t>
                      </a:r>
                      <a:endParaRPr lang="lv-LV" sz="2000" dirty="0">
                        <a:solidFill>
                          <a:schemeClr val="tx1"/>
                        </a:solidFill>
                        <a:effectLst/>
                        <a:latin typeface="EC Square Sans Pro"/>
                        <a:cs typeface="Times New Roman" panose="02020603050405020304" pitchFamily="18" charset="0"/>
                      </a:endParaRP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32912775"/>
                  </a:ext>
                </a:extLst>
              </a:tr>
            </a:tbl>
          </a:graphicData>
        </a:graphic>
      </p:graphicFrame>
      <p:sp>
        <p:nvSpPr>
          <p:cNvPr id="4" name="Text Placeholder 1">
            <a:extLst>
              <a:ext uri="{FF2B5EF4-FFF2-40B4-BE49-F238E27FC236}">
                <a16:creationId xmlns:a16="http://schemas.microsoft.com/office/drawing/2014/main" id="{552137F3-2062-B7D4-D212-A0F128187840}"/>
              </a:ext>
            </a:extLst>
          </p:cNvPr>
          <p:cNvSpPr txBox="1">
            <a:spLocks/>
          </p:cNvSpPr>
          <p:nvPr/>
        </p:nvSpPr>
        <p:spPr>
          <a:xfrm>
            <a:off x="923392" y="932975"/>
            <a:ext cx="9462631" cy="1101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96"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"One health" plan for limiting antimicrobial resistance and prudent use of antibiotics 2023-2027</a:t>
            </a:r>
            <a:endParaRPr lang="lv-LV" dirty="0"/>
          </a:p>
        </p:txBody>
      </p:sp>
      <p:graphicFrame>
        <p:nvGraphicFramePr>
          <p:cNvPr id="2" name="Table 1">
            <a:extLst>
              <a:ext uri="{FF2B5EF4-FFF2-40B4-BE49-F238E27FC236}">
                <a16:creationId xmlns:a16="http://schemas.microsoft.com/office/drawing/2014/main" id="{0CA88D63-FD1D-EB65-8636-636ED71AF2D8}"/>
              </a:ext>
            </a:extLst>
          </p:cNvPr>
          <p:cNvGraphicFramePr>
            <a:graphicFrameLocks noGrp="1"/>
          </p:cNvGraphicFramePr>
          <p:nvPr/>
        </p:nvGraphicFramePr>
        <p:xfrm>
          <a:off x="675005" y="3977313"/>
          <a:ext cx="10515600" cy="1714087"/>
        </p:xfrm>
        <a:graphic>
          <a:graphicData uri="http://schemas.openxmlformats.org/drawingml/2006/table">
            <a:tbl>
              <a:tblPr/>
              <a:tblGrid>
                <a:gridCol w="2540806">
                  <a:extLst>
                    <a:ext uri="{9D8B030D-6E8A-4147-A177-3AD203B41FA5}">
                      <a16:colId xmlns:a16="http://schemas.microsoft.com/office/drawing/2014/main" val="1219385206"/>
                    </a:ext>
                  </a:extLst>
                </a:gridCol>
                <a:gridCol w="7974794">
                  <a:extLst>
                    <a:ext uri="{9D8B030D-6E8A-4147-A177-3AD203B41FA5}">
                      <a16:colId xmlns:a16="http://schemas.microsoft.com/office/drawing/2014/main" val="2925585698"/>
                    </a:ext>
                  </a:extLst>
                </a:gridCol>
              </a:tblGrid>
              <a:tr h="1714087">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r>
                        <a:rPr lang="en-US" sz="2400" b="0" dirty="0">
                          <a:solidFill>
                            <a:schemeClr val="tx1"/>
                          </a:solidFill>
                          <a:effectLst/>
                          <a:latin typeface="EC Square Sans Pro"/>
                          <a:cs typeface="Times New Roman" panose="02020603050405020304" pitchFamily="18" charset="0"/>
                        </a:rPr>
                        <a:t>THE RESULT</a:t>
                      </a:r>
                      <a:endParaRPr lang="lv-LV" sz="2400" b="0" dirty="0">
                        <a:solidFill>
                          <a:schemeClr val="tx1"/>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en-US" sz="2000" dirty="0">
                          <a:solidFill>
                            <a:schemeClr val="tx1"/>
                          </a:solidFill>
                          <a:effectLst/>
                          <a:latin typeface="EC Square Sans Pro"/>
                          <a:cs typeface="Times New Roman" panose="02020603050405020304" pitchFamily="18" charset="0"/>
                        </a:rPr>
                        <a:t>Limited development and spread of antimicrobial resistance. Changed patterns of antimicrobial use, achieving responsible and prudent use of antimicrobials in society, healthcare and animal health</a:t>
                      </a:r>
                      <a:endParaRPr lang="lv-LV" sz="2000" dirty="0">
                        <a:solidFill>
                          <a:schemeClr val="tx1"/>
                        </a:solidFill>
                        <a:effectLst/>
                        <a:latin typeface="EC Square Sans Pro"/>
                        <a:cs typeface="Times New Roman" panose="02020603050405020304" pitchFamily="18" charset="0"/>
                      </a:endParaRP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255236695"/>
                  </a:ext>
                </a:extLst>
              </a:tr>
            </a:tbl>
          </a:graphicData>
        </a:graphic>
      </p:graphicFrame>
      <p:sp>
        <p:nvSpPr>
          <p:cNvPr id="5" name="Text Placeholder 4">
            <a:extLst>
              <a:ext uri="{FF2B5EF4-FFF2-40B4-BE49-F238E27FC236}">
                <a16:creationId xmlns:a16="http://schemas.microsoft.com/office/drawing/2014/main" id="{315539BD-A965-81AC-7D09-825FD0FA5BE8}"/>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063140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74209-5331-6397-D422-BE36AB192FCF}"/>
              </a:ext>
            </a:extLst>
          </p:cNvPr>
          <p:cNvSpPr>
            <a:spLocks noGrp="1"/>
          </p:cNvSpPr>
          <p:nvPr>
            <p:ph type="body" sz="quarter" idx="10"/>
          </p:nvPr>
        </p:nvSpPr>
        <p:spPr/>
        <p:txBody>
          <a:bodyPr>
            <a:normAutofit/>
          </a:bodyPr>
          <a:lstStyle/>
          <a:p>
            <a:pPr algn="ctr"/>
            <a:r>
              <a:rPr lang="en-US" dirty="0"/>
              <a:t>"One health" </a:t>
            </a:r>
            <a:r>
              <a:rPr lang="lv-LV" dirty="0"/>
              <a:t>AMR Action Plan </a:t>
            </a:r>
            <a:r>
              <a:rPr lang="en-US" dirty="0"/>
              <a:t>2023-2027</a:t>
            </a:r>
            <a:endParaRPr lang="lv-LV" dirty="0"/>
          </a:p>
        </p:txBody>
      </p:sp>
      <p:pic>
        <p:nvPicPr>
          <p:cNvPr id="4" name="Picture 3" descr="A screenshot of a computer&#10;&#10;Description automatically generated">
            <a:extLst>
              <a:ext uri="{FF2B5EF4-FFF2-40B4-BE49-F238E27FC236}">
                <a16:creationId xmlns:a16="http://schemas.microsoft.com/office/drawing/2014/main" id="{2C61E2AA-5C79-3B77-C7C5-21EF23FC450B}"/>
              </a:ext>
            </a:extLst>
          </p:cNvPr>
          <p:cNvPicPr>
            <a:picLocks noChangeAspect="1"/>
          </p:cNvPicPr>
          <p:nvPr/>
        </p:nvPicPr>
        <p:blipFill rotWithShape="1">
          <a:blip r:embed="rId2">
            <a:extLst>
              <a:ext uri="{28A0092B-C50C-407E-A947-70E740481C1C}">
                <a14:useLocalDpi xmlns:a14="http://schemas.microsoft.com/office/drawing/2010/main" val="0"/>
              </a:ext>
            </a:extLst>
          </a:blip>
          <a:srcRect l="17000" t="27625" r="38250" b="5777"/>
          <a:stretch/>
        </p:blipFill>
        <p:spPr>
          <a:xfrm>
            <a:off x="286483" y="1624685"/>
            <a:ext cx="5455920" cy="456720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9CC8F144-8F98-81F6-E802-22AD95B3D070}"/>
              </a:ext>
            </a:extLst>
          </p:cNvPr>
          <p:cNvPicPr>
            <a:picLocks noChangeAspect="1"/>
          </p:cNvPicPr>
          <p:nvPr/>
        </p:nvPicPr>
        <p:blipFill rotWithShape="1">
          <a:blip r:embed="rId3">
            <a:extLst>
              <a:ext uri="{28A0092B-C50C-407E-A947-70E740481C1C}">
                <a14:useLocalDpi xmlns:a14="http://schemas.microsoft.com/office/drawing/2010/main" val="0"/>
              </a:ext>
            </a:extLst>
          </a:blip>
          <a:srcRect l="16873" t="27625" r="37627" b="5777"/>
          <a:stretch/>
        </p:blipFill>
        <p:spPr>
          <a:xfrm>
            <a:off x="5762951" y="1624685"/>
            <a:ext cx="5547360" cy="4567200"/>
          </a:xfrm>
          <a:prstGeom prst="rect">
            <a:avLst/>
          </a:prstGeom>
        </p:spPr>
      </p:pic>
    </p:spTree>
    <p:extLst>
      <p:ext uri="{BB962C8B-B14F-4D97-AF65-F5344CB8AC3E}">
        <p14:creationId xmlns:p14="http://schemas.microsoft.com/office/powerpoint/2010/main" val="2079506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552137F3-2062-B7D4-D212-A0F128187840}"/>
              </a:ext>
            </a:extLst>
          </p:cNvPr>
          <p:cNvSpPr txBox="1">
            <a:spLocks/>
          </p:cNvSpPr>
          <p:nvPr/>
        </p:nvSpPr>
        <p:spPr>
          <a:xfrm>
            <a:off x="870215" y="1123759"/>
            <a:ext cx="9462631" cy="1101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96"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ACTION</a:t>
            </a:r>
            <a:r>
              <a:rPr lang="lv-LV" dirty="0"/>
              <a:t>S </a:t>
            </a:r>
            <a:r>
              <a:rPr lang="en-US" dirty="0"/>
              <a:t>IN THE FIELD OF ANIMAL HEALTH</a:t>
            </a:r>
            <a:endParaRPr lang="lv-LV" dirty="0"/>
          </a:p>
        </p:txBody>
      </p:sp>
      <p:graphicFrame>
        <p:nvGraphicFramePr>
          <p:cNvPr id="7" name="Table 6">
            <a:extLst>
              <a:ext uri="{FF2B5EF4-FFF2-40B4-BE49-F238E27FC236}">
                <a16:creationId xmlns:a16="http://schemas.microsoft.com/office/drawing/2014/main" id="{144A24F4-93D2-C508-B80C-034E1574161D}"/>
              </a:ext>
            </a:extLst>
          </p:cNvPr>
          <p:cNvGraphicFramePr>
            <a:graphicFrameLocks noGrp="1"/>
          </p:cNvGraphicFramePr>
          <p:nvPr/>
        </p:nvGraphicFramePr>
        <p:xfrm>
          <a:off x="1165234" y="1933439"/>
          <a:ext cx="10156552" cy="128939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1289390">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en-US" sz="2000" dirty="0">
                          <a:solidFill>
                            <a:srgbClr val="414142"/>
                          </a:solidFill>
                          <a:effectLst/>
                          <a:latin typeface="EC Square Sans Pro"/>
                          <a:cs typeface="Times New Roman" panose="02020603050405020304" pitchFamily="18" charset="0"/>
                        </a:rPr>
                        <a:t>Microorganism resistance monitoring, collection of consumption data of antimicrobial agents</a:t>
                      </a:r>
                      <a:endParaRPr lang="lv-LV" sz="2000" dirty="0">
                        <a:solidFill>
                          <a:srgbClr val="414142"/>
                        </a:solidFill>
                        <a:effectLst/>
                        <a:latin typeface="EC Square Sans Pro"/>
                        <a:cs typeface="Times New Roman" panose="02020603050405020304" pitchFamily="18" charset="0"/>
                      </a:endParaRP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pic>
        <p:nvPicPr>
          <p:cNvPr id="9" name="Picture 8" descr="A blue arrow pointing to the right&#10;&#10;Description automatically generated">
            <a:extLst>
              <a:ext uri="{FF2B5EF4-FFF2-40B4-BE49-F238E27FC236}">
                <a16:creationId xmlns:a16="http://schemas.microsoft.com/office/drawing/2014/main" id="{EE77647F-1280-B4E4-E930-65555A202228}"/>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43836" y="1824589"/>
            <a:ext cx="1524309" cy="1354108"/>
          </a:xfrm>
          <a:prstGeom prst="rect">
            <a:avLst/>
          </a:prstGeom>
        </p:spPr>
      </p:pic>
      <p:graphicFrame>
        <p:nvGraphicFramePr>
          <p:cNvPr id="13" name="Table 12">
            <a:extLst>
              <a:ext uri="{FF2B5EF4-FFF2-40B4-BE49-F238E27FC236}">
                <a16:creationId xmlns:a16="http://schemas.microsoft.com/office/drawing/2014/main" id="{2F88895E-ACAD-E4D6-59E5-3705F1C660B4}"/>
              </a:ext>
            </a:extLst>
          </p:cNvPr>
          <p:cNvGraphicFramePr>
            <a:graphicFrameLocks noGrp="1"/>
          </p:cNvGraphicFramePr>
          <p:nvPr/>
        </p:nvGraphicFramePr>
        <p:xfrm>
          <a:off x="1165234" y="3287547"/>
          <a:ext cx="10156552" cy="106172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982578">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rgbClr val="414142"/>
                          </a:solidFill>
                          <a:effectLst/>
                          <a:latin typeface="EC Square Sans Pro"/>
                          <a:cs typeface="Times New Roman" panose="02020603050405020304" pitchFamily="18" charset="0"/>
                        </a:rPr>
                        <a:t>Animal health management</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graphicFrame>
        <p:nvGraphicFramePr>
          <p:cNvPr id="14" name="Table 13">
            <a:extLst>
              <a:ext uri="{FF2B5EF4-FFF2-40B4-BE49-F238E27FC236}">
                <a16:creationId xmlns:a16="http://schemas.microsoft.com/office/drawing/2014/main" id="{3BC3DC2F-2428-475B-9E57-671B4727AD86}"/>
              </a:ext>
            </a:extLst>
          </p:cNvPr>
          <p:cNvGraphicFramePr>
            <a:graphicFrameLocks noGrp="1"/>
          </p:cNvGraphicFramePr>
          <p:nvPr/>
        </p:nvGraphicFramePr>
        <p:xfrm>
          <a:off x="1165234" y="4415645"/>
          <a:ext cx="10156552" cy="106172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1061720">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en-US" sz="2000" dirty="0">
                          <a:solidFill>
                            <a:srgbClr val="414142"/>
                          </a:solidFill>
                          <a:effectLst/>
                          <a:latin typeface="EC Square Sans Pro"/>
                          <a:cs typeface="Times New Roman" panose="02020603050405020304" pitchFamily="18" charset="0"/>
                        </a:rPr>
                        <a:t>Responsible and prudent use of antimicrobials</a:t>
                      </a:r>
                      <a:endParaRPr lang="lv-LV" sz="2000" dirty="0">
                        <a:solidFill>
                          <a:srgbClr val="414142"/>
                        </a:solidFill>
                        <a:effectLst/>
                        <a:latin typeface="EC Square Sans Pro"/>
                        <a:cs typeface="Times New Roman" panose="02020603050405020304" pitchFamily="18" charset="0"/>
                      </a:endParaRP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graphicFrame>
        <p:nvGraphicFramePr>
          <p:cNvPr id="15" name="Table 14">
            <a:extLst>
              <a:ext uri="{FF2B5EF4-FFF2-40B4-BE49-F238E27FC236}">
                <a16:creationId xmlns:a16="http://schemas.microsoft.com/office/drawing/2014/main" id="{4BB8CE77-2E45-8505-261F-0E6CD05AFC27}"/>
              </a:ext>
            </a:extLst>
          </p:cNvPr>
          <p:cNvGraphicFramePr>
            <a:graphicFrameLocks noGrp="1"/>
          </p:cNvGraphicFramePr>
          <p:nvPr/>
        </p:nvGraphicFramePr>
        <p:xfrm>
          <a:off x="1165234" y="5543744"/>
          <a:ext cx="10156552" cy="1061721"/>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1061721">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en-US" sz="2000" dirty="0">
                          <a:solidFill>
                            <a:srgbClr val="414142"/>
                          </a:solidFill>
                          <a:effectLst/>
                          <a:latin typeface="EC Square Sans Pro"/>
                          <a:cs typeface="Times New Roman" panose="02020603050405020304" pitchFamily="18" charset="0"/>
                        </a:rPr>
                        <a:t>AMR </a:t>
                      </a:r>
                      <a:r>
                        <a:rPr lang="lv-LV" sz="2000" dirty="0">
                          <a:solidFill>
                            <a:srgbClr val="414142"/>
                          </a:solidFill>
                          <a:effectLst/>
                          <a:latin typeface="EC Square Sans Pro"/>
                          <a:cs typeface="Times New Roman" panose="02020603050405020304" pitchFamily="18" charset="0"/>
                        </a:rPr>
                        <a:t>E</a:t>
                      </a:r>
                      <a:r>
                        <a:rPr lang="en-US" sz="2000" dirty="0" err="1">
                          <a:solidFill>
                            <a:srgbClr val="414142"/>
                          </a:solidFill>
                          <a:effectLst/>
                          <a:latin typeface="EC Square Sans Pro"/>
                          <a:cs typeface="Times New Roman" panose="02020603050405020304" pitchFamily="18" charset="0"/>
                        </a:rPr>
                        <a:t>ducation</a:t>
                      </a:r>
                      <a:r>
                        <a:rPr lang="en-US" sz="2000" dirty="0">
                          <a:solidFill>
                            <a:srgbClr val="414142"/>
                          </a:solidFill>
                          <a:effectLst/>
                          <a:latin typeface="EC Square Sans Pro"/>
                          <a:cs typeface="Times New Roman" panose="02020603050405020304" pitchFamily="18" charset="0"/>
                        </a:rPr>
                        <a:t>, science and awareness</a:t>
                      </a:r>
                      <a:r>
                        <a:rPr lang="lv-LV" sz="2000" dirty="0">
                          <a:solidFill>
                            <a:srgbClr val="414142"/>
                          </a:solidFill>
                          <a:effectLst/>
                          <a:latin typeface="EC Square Sans Pro"/>
                          <a:cs typeface="Times New Roman" panose="02020603050405020304" pitchFamily="18" charset="0"/>
                        </a:rPr>
                        <a:t> on AMR issues</a:t>
                      </a: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pic>
        <p:nvPicPr>
          <p:cNvPr id="18" name="Picture 17" descr="A blue arrow pointing to the right&#10;&#10;Description automatically generated">
            <a:extLst>
              <a:ext uri="{FF2B5EF4-FFF2-40B4-BE49-F238E27FC236}">
                <a16:creationId xmlns:a16="http://schemas.microsoft.com/office/drawing/2014/main" id="{DA3A4FD3-1357-8F61-6A90-78700776B1C5}"/>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70683" y="5325069"/>
            <a:ext cx="1524309" cy="1354108"/>
          </a:xfrm>
          <a:prstGeom prst="rect">
            <a:avLst/>
          </a:prstGeom>
        </p:spPr>
      </p:pic>
      <p:pic>
        <p:nvPicPr>
          <p:cNvPr id="19" name="Picture 18" descr="A blue arrow pointing to the right&#10;&#10;Description automatically generated">
            <a:extLst>
              <a:ext uri="{FF2B5EF4-FFF2-40B4-BE49-F238E27FC236}">
                <a16:creationId xmlns:a16="http://schemas.microsoft.com/office/drawing/2014/main" id="{49D9A939-28BC-2EEE-303D-3C82A89104B1}"/>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70683" y="3072388"/>
            <a:ext cx="1524309" cy="1354108"/>
          </a:xfrm>
          <a:prstGeom prst="rect">
            <a:avLst/>
          </a:prstGeom>
        </p:spPr>
      </p:pic>
      <p:pic>
        <p:nvPicPr>
          <p:cNvPr id="20" name="Picture 19" descr="A blue arrow pointing to the right&#10;&#10;Description automatically generated">
            <a:extLst>
              <a:ext uri="{FF2B5EF4-FFF2-40B4-BE49-F238E27FC236}">
                <a16:creationId xmlns:a16="http://schemas.microsoft.com/office/drawing/2014/main" id="{7F4F5FE5-6F92-9BEA-0B9F-D13E770F7727}"/>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70683" y="4189635"/>
            <a:ext cx="1524309" cy="1354108"/>
          </a:xfrm>
          <a:prstGeom prst="rect">
            <a:avLst/>
          </a:prstGeom>
        </p:spPr>
      </p:pic>
      <p:sp>
        <p:nvSpPr>
          <p:cNvPr id="2" name="Text Placeholder 1">
            <a:extLst>
              <a:ext uri="{FF2B5EF4-FFF2-40B4-BE49-F238E27FC236}">
                <a16:creationId xmlns:a16="http://schemas.microsoft.com/office/drawing/2014/main" id="{301AD0D5-CC16-BC85-8D8C-2E13C63D44F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02033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3B7055-2FE6-CBDF-FC37-406075A765BE}"/>
              </a:ext>
            </a:extLst>
          </p:cNvPr>
          <p:cNvSpPr>
            <a:spLocks noGrp="1"/>
          </p:cNvSpPr>
          <p:nvPr>
            <p:ph type="body" sz="quarter" idx="10"/>
          </p:nvPr>
        </p:nvSpPr>
        <p:spPr/>
        <p:txBody>
          <a:bodyPr>
            <a:normAutofit/>
          </a:bodyPr>
          <a:lstStyle/>
          <a:p>
            <a:pPr algn="ctr"/>
            <a:r>
              <a:rPr lang="en-US" dirty="0"/>
              <a:t>Interdisciplinary committee for combating AMR</a:t>
            </a:r>
          </a:p>
          <a:p>
            <a:pPr algn="ctr"/>
            <a:endParaRPr lang="lv-LV" dirty="0"/>
          </a:p>
        </p:txBody>
      </p:sp>
      <p:grpSp>
        <p:nvGrpSpPr>
          <p:cNvPr id="3" name="Group 7">
            <a:extLst>
              <a:ext uri="{FF2B5EF4-FFF2-40B4-BE49-F238E27FC236}">
                <a16:creationId xmlns:a16="http://schemas.microsoft.com/office/drawing/2014/main" id="{26ACC514-34AA-08BC-F8DF-A3D79DE21FE7}"/>
              </a:ext>
            </a:extLst>
          </p:cNvPr>
          <p:cNvGrpSpPr/>
          <p:nvPr/>
        </p:nvGrpSpPr>
        <p:grpSpPr>
          <a:xfrm>
            <a:off x="505582" y="2140185"/>
            <a:ext cx="3976719" cy="2299331"/>
            <a:chOff x="0" y="0"/>
            <a:chExt cx="1571050" cy="90837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grpSpPr>
        <p:sp>
          <p:nvSpPr>
            <p:cNvPr id="4" name="Freeform 8">
              <a:extLst>
                <a:ext uri="{FF2B5EF4-FFF2-40B4-BE49-F238E27FC236}">
                  <a16:creationId xmlns:a16="http://schemas.microsoft.com/office/drawing/2014/main" id="{37B12473-76CF-D578-0367-54766AC03E4C}"/>
                </a:ext>
              </a:extLst>
            </p:cNvPr>
            <p:cNvSpPr/>
            <p:nvPr/>
          </p:nvSpPr>
          <p:spPr>
            <a:xfrm>
              <a:off x="0" y="0"/>
              <a:ext cx="1571050" cy="908377"/>
            </a:xfrm>
            <a:custGeom>
              <a:avLst/>
              <a:gdLst/>
              <a:ahLst/>
              <a:cxnLst/>
              <a:rect l="l" t="t" r="r" b="b"/>
              <a:pathLst>
                <a:path w="1571050" h="908377">
                  <a:moveTo>
                    <a:pt x="0" y="0"/>
                  </a:moveTo>
                  <a:lnTo>
                    <a:pt x="1571050" y="0"/>
                  </a:lnTo>
                  <a:lnTo>
                    <a:pt x="1571050" y="908377"/>
                  </a:lnTo>
                  <a:lnTo>
                    <a:pt x="0" y="908377"/>
                  </a:lnTo>
                  <a:close/>
                </a:path>
              </a:pathLst>
            </a:custGeom>
            <a:grpFill/>
          </p:spPr>
          <p:txBody>
            <a:bodyPr/>
            <a:lstStyle/>
            <a:p>
              <a:endParaRPr lang="lv-LV" sz="1200"/>
            </a:p>
          </p:txBody>
        </p:sp>
        <p:sp>
          <p:nvSpPr>
            <p:cNvPr id="5" name="TextBox 9">
              <a:extLst>
                <a:ext uri="{FF2B5EF4-FFF2-40B4-BE49-F238E27FC236}">
                  <a16:creationId xmlns:a16="http://schemas.microsoft.com/office/drawing/2014/main" id="{4C2A3594-AE72-459F-8ACD-D301D1A42358}"/>
                </a:ext>
              </a:extLst>
            </p:cNvPr>
            <p:cNvSpPr txBox="1"/>
            <p:nvPr/>
          </p:nvSpPr>
          <p:spPr>
            <a:xfrm>
              <a:off x="0" y="-38100"/>
              <a:ext cx="1571050" cy="946478"/>
            </a:xfrm>
            <a:prstGeom prst="rect">
              <a:avLst/>
            </a:prstGeom>
            <a:grpFill/>
          </p:spPr>
          <p:txBody>
            <a:bodyPr lIns="33867" tIns="33867" rIns="33867" bIns="33867" rtlCol="0" anchor="ctr"/>
            <a:lstStyle/>
            <a:p>
              <a:pPr marL="742950" lvl="1" indent="-285750">
                <a:lnSpc>
                  <a:spcPts val="1773"/>
                </a:lnSpc>
                <a:buBlip>
                  <a:blip r:embed="rId2"/>
                </a:buBlip>
              </a:pPr>
              <a:r>
                <a:rPr lang="en-US" sz="1266" dirty="0">
                  <a:latin typeface="EC Square Sans Pro"/>
                </a:rPr>
                <a:t>Ministry of Health – leading the committee</a:t>
              </a:r>
            </a:p>
            <a:p>
              <a:pPr marL="742950" lvl="1" indent="-285750">
                <a:lnSpc>
                  <a:spcPts val="1773"/>
                </a:lnSpc>
                <a:buBlip>
                  <a:blip r:embed="rId2"/>
                </a:buBlip>
              </a:pPr>
              <a:r>
                <a:rPr lang="en-US" sz="1266" dirty="0">
                  <a:latin typeface="EC Square Sans Pro"/>
                </a:rPr>
                <a:t>Centre for Disease Prevention and Control – the secretariat of the committee</a:t>
              </a:r>
            </a:p>
            <a:p>
              <a:pPr marL="742950" lvl="1" indent="-285750">
                <a:lnSpc>
                  <a:spcPts val="1773"/>
                </a:lnSpc>
                <a:buBlip>
                  <a:blip r:embed="rId2"/>
                </a:buBlip>
              </a:pPr>
              <a:r>
                <a:rPr lang="en-US" sz="1266" dirty="0">
                  <a:latin typeface="EC Square Sans Pro"/>
                </a:rPr>
                <a:t>State Agency of Medicines</a:t>
              </a:r>
            </a:p>
            <a:p>
              <a:pPr marL="742950" lvl="1" indent="-285750">
                <a:lnSpc>
                  <a:spcPts val="1773"/>
                </a:lnSpc>
                <a:buBlip>
                  <a:blip r:embed="rId2"/>
                </a:buBlip>
              </a:pPr>
              <a:r>
                <a:rPr lang="en-US" sz="1266" dirty="0">
                  <a:latin typeface="EC Square Sans Pro"/>
                </a:rPr>
                <a:t>Health Inspectorate</a:t>
              </a:r>
            </a:p>
            <a:p>
              <a:pPr marL="742950" lvl="1" indent="-285750">
                <a:lnSpc>
                  <a:spcPts val="1773"/>
                </a:lnSpc>
                <a:buBlip>
                  <a:blip r:embed="rId2"/>
                </a:buBlip>
              </a:pPr>
              <a:r>
                <a:rPr lang="en-US" sz="1266" dirty="0">
                  <a:latin typeface="EC Square Sans Pro"/>
                </a:rPr>
                <a:t>The National Health Service</a:t>
              </a:r>
            </a:p>
          </p:txBody>
        </p:sp>
      </p:grpSp>
      <p:grpSp>
        <p:nvGrpSpPr>
          <p:cNvPr id="6" name="Group 10">
            <a:extLst>
              <a:ext uri="{FF2B5EF4-FFF2-40B4-BE49-F238E27FC236}">
                <a16:creationId xmlns:a16="http://schemas.microsoft.com/office/drawing/2014/main" id="{AE78C966-E88E-A013-4F62-4B706B6A8A90}"/>
              </a:ext>
            </a:extLst>
          </p:cNvPr>
          <p:cNvGrpSpPr/>
          <p:nvPr/>
        </p:nvGrpSpPr>
        <p:grpSpPr>
          <a:xfrm>
            <a:off x="505582" y="1364495"/>
            <a:ext cx="3976719" cy="775690"/>
            <a:chOff x="0" y="-38100"/>
            <a:chExt cx="1571050" cy="252730"/>
          </a:xfrm>
        </p:grpSpPr>
        <p:sp>
          <p:nvSpPr>
            <p:cNvPr id="7" name="Freeform 11">
              <a:extLst>
                <a:ext uri="{FF2B5EF4-FFF2-40B4-BE49-F238E27FC236}">
                  <a16:creationId xmlns:a16="http://schemas.microsoft.com/office/drawing/2014/main" id="{6D50CEEE-8C3E-807C-44BD-FBA4787D3C5F}"/>
                </a:ext>
              </a:extLst>
            </p:cNvPr>
            <p:cNvSpPr/>
            <p:nvPr/>
          </p:nvSpPr>
          <p:spPr>
            <a:xfrm>
              <a:off x="0" y="0"/>
              <a:ext cx="1571050" cy="214630"/>
            </a:xfrm>
            <a:custGeom>
              <a:avLst/>
              <a:gdLst/>
              <a:ahLst/>
              <a:cxnLst/>
              <a:rect l="l" t="t" r="r" b="b"/>
              <a:pathLst>
                <a:path w="1571050" h="214630">
                  <a:moveTo>
                    <a:pt x="0" y="0"/>
                  </a:moveTo>
                  <a:lnTo>
                    <a:pt x="1571050" y="0"/>
                  </a:lnTo>
                  <a:lnTo>
                    <a:pt x="1571050" y="214630"/>
                  </a:lnTo>
                  <a:lnTo>
                    <a:pt x="0" y="214630"/>
                  </a:lnTo>
                  <a:close/>
                </a:path>
              </a:pathLst>
            </a:custGeom>
            <a:solidFill>
              <a:schemeClr val="accent1">
                <a:lumMod val="50000"/>
              </a:schemeClr>
            </a:solidFill>
          </p:spPr>
          <p:txBody>
            <a:bodyPr/>
            <a:lstStyle/>
            <a:p>
              <a:endParaRPr lang="lv-LV" sz="1200"/>
            </a:p>
          </p:txBody>
        </p:sp>
        <p:sp>
          <p:nvSpPr>
            <p:cNvPr id="8" name="TextBox 12">
              <a:extLst>
                <a:ext uri="{FF2B5EF4-FFF2-40B4-BE49-F238E27FC236}">
                  <a16:creationId xmlns:a16="http://schemas.microsoft.com/office/drawing/2014/main" id="{4CAC0511-D7A1-C8AB-B9C4-3759387DC47A}"/>
                </a:ext>
              </a:extLst>
            </p:cNvPr>
            <p:cNvSpPr txBox="1"/>
            <p:nvPr/>
          </p:nvSpPr>
          <p:spPr>
            <a:xfrm>
              <a:off x="0" y="-38100"/>
              <a:ext cx="1571050" cy="252730"/>
            </a:xfrm>
            <a:prstGeom prst="rect">
              <a:avLst/>
            </a:prstGeom>
          </p:spPr>
          <p:txBody>
            <a:bodyPr lIns="33867" tIns="33867" rIns="33867" bIns="33867" rtlCol="0" anchor="ctr"/>
            <a:lstStyle/>
            <a:p>
              <a:pPr algn="ctr">
                <a:lnSpc>
                  <a:spcPts val="1773"/>
                </a:lnSpc>
              </a:pPr>
              <a:endParaRPr lang="lv-LV" sz="1600" b="1" dirty="0">
                <a:solidFill>
                  <a:srgbClr val="FFFFFF"/>
                </a:solidFill>
                <a:latin typeface="EC Square Sans Pro"/>
              </a:endParaRPr>
            </a:p>
            <a:p>
              <a:pPr algn="ctr">
                <a:lnSpc>
                  <a:spcPts val="1773"/>
                </a:lnSpc>
              </a:pPr>
              <a:r>
                <a:rPr lang="en-US" sz="1600" b="1" dirty="0">
                  <a:solidFill>
                    <a:srgbClr val="FFFFFF"/>
                  </a:solidFill>
                  <a:latin typeface="EC Square Sans Pro"/>
                </a:rPr>
                <a:t>Human health sector</a:t>
              </a:r>
            </a:p>
          </p:txBody>
        </p:sp>
      </p:grpSp>
      <p:grpSp>
        <p:nvGrpSpPr>
          <p:cNvPr id="9" name="Group 13">
            <a:extLst>
              <a:ext uri="{FF2B5EF4-FFF2-40B4-BE49-F238E27FC236}">
                <a16:creationId xmlns:a16="http://schemas.microsoft.com/office/drawing/2014/main" id="{F82A1F61-2A7D-7CD9-2F58-76E97C98512B}"/>
              </a:ext>
            </a:extLst>
          </p:cNvPr>
          <p:cNvGrpSpPr/>
          <p:nvPr/>
        </p:nvGrpSpPr>
        <p:grpSpPr>
          <a:xfrm>
            <a:off x="505582" y="4439516"/>
            <a:ext cx="3976719" cy="743581"/>
            <a:chOff x="0" y="0"/>
            <a:chExt cx="1571050" cy="293760"/>
          </a:xfrm>
        </p:grpSpPr>
        <p:sp>
          <p:nvSpPr>
            <p:cNvPr id="10" name="Freeform 14">
              <a:extLst>
                <a:ext uri="{FF2B5EF4-FFF2-40B4-BE49-F238E27FC236}">
                  <a16:creationId xmlns:a16="http://schemas.microsoft.com/office/drawing/2014/main" id="{9854988D-D0EA-8292-8B11-DB303FDE47A5}"/>
                </a:ext>
              </a:extLst>
            </p:cNvPr>
            <p:cNvSpPr/>
            <p:nvPr/>
          </p:nvSpPr>
          <p:spPr>
            <a:xfrm>
              <a:off x="0" y="0"/>
              <a:ext cx="1571050" cy="293760"/>
            </a:xfrm>
            <a:custGeom>
              <a:avLst/>
              <a:gdLst/>
              <a:ahLst/>
              <a:cxnLst/>
              <a:rect l="l" t="t" r="r" b="b"/>
              <a:pathLst>
                <a:path w="1571050" h="293760">
                  <a:moveTo>
                    <a:pt x="0" y="0"/>
                  </a:moveTo>
                  <a:lnTo>
                    <a:pt x="1571050" y="0"/>
                  </a:lnTo>
                  <a:lnTo>
                    <a:pt x="1571050" y="293760"/>
                  </a:lnTo>
                  <a:lnTo>
                    <a:pt x="0" y="293760"/>
                  </a:lnTo>
                  <a:close/>
                </a:path>
              </a:pathLst>
            </a:custGeom>
            <a:solidFill>
              <a:srgbClr val="FDC8A7"/>
            </a:solidFill>
          </p:spPr>
          <p:txBody>
            <a:bodyPr/>
            <a:lstStyle/>
            <a:p>
              <a:endParaRPr lang="lv-LV" sz="1200"/>
            </a:p>
          </p:txBody>
        </p:sp>
        <p:sp>
          <p:nvSpPr>
            <p:cNvPr id="11" name="TextBox 15">
              <a:extLst>
                <a:ext uri="{FF2B5EF4-FFF2-40B4-BE49-F238E27FC236}">
                  <a16:creationId xmlns:a16="http://schemas.microsoft.com/office/drawing/2014/main" id="{81AAFBC2-510A-D349-934C-BA12076C7C35}"/>
                </a:ext>
              </a:extLst>
            </p:cNvPr>
            <p:cNvSpPr txBox="1"/>
            <p:nvPr/>
          </p:nvSpPr>
          <p:spPr>
            <a:xfrm>
              <a:off x="0" y="-38100"/>
              <a:ext cx="1571050" cy="331860"/>
            </a:xfrm>
            <a:prstGeom prst="rect">
              <a:avLst/>
            </a:prstGeom>
            <a:solidFill>
              <a:schemeClr val="accent1">
                <a:lumMod val="60000"/>
                <a:lumOff val="40000"/>
              </a:schemeClr>
            </a:solidFill>
          </p:spPr>
          <p:txBody>
            <a:bodyPr lIns="33867" tIns="33867" rIns="33867" bIns="33867" rtlCol="0" anchor="ctr"/>
            <a:lstStyle/>
            <a:p>
              <a:pPr marL="742950" lvl="1" indent="-285750">
                <a:lnSpc>
                  <a:spcPts val="1773"/>
                </a:lnSpc>
                <a:buBlip>
                  <a:blip r:embed="rId2"/>
                </a:buBlip>
              </a:pPr>
              <a:r>
                <a:rPr lang="en-US" sz="1266" dirty="0">
                  <a:latin typeface="EC Square Sans Pro"/>
                </a:rPr>
                <a:t>Children’s Clinical University Hospital</a:t>
              </a:r>
            </a:p>
            <a:p>
              <a:pPr marL="742950" lvl="1" indent="-285750">
                <a:lnSpc>
                  <a:spcPts val="1773"/>
                </a:lnSpc>
                <a:buBlip>
                  <a:blip r:embed="rId2"/>
                </a:buBlip>
              </a:pPr>
              <a:r>
                <a:rPr lang="en-US" sz="1266" dirty="0">
                  <a:latin typeface="EC Square Sans Pro"/>
                </a:rPr>
                <a:t>Riga East Clinical University Hospital</a:t>
              </a:r>
            </a:p>
            <a:p>
              <a:pPr marL="742950" lvl="1" indent="-285750">
                <a:lnSpc>
                  <a:spcPts val="1773"/>
                </a:lnSpc>
                <a:buBlip>
                  <a:blip r:embed="rId2"/>
                </a:buBlip>
              </a:pPr>
              <a:r>
                <a:rPr lang="en-US" sz="1266" dirty="0" err="1">
                  <a:latin typeface="EC Square Sans Pro"/>
                </a:rPr>
                <a:t>Pauls</a:t>
              </a:r>
              <a:r>
                <a:rPr lang="en-US" sz="1266" dirty="0">
                  <a:latin typeface="EC Square Sans Pro"/>
                </a:rPr>
                <a:t> </a:t>
              </a:r>
              <a:r>
                <a:rPr lang="en-US" sz="1266" dirty="0" err="1">
                  <a:latin typeface="EC Square Sans Pro"/>
                </a:rPr>
                <a:t>Stradins</a:t>
              </a:r>
              <a:r>
                <a:rPr lang="en-US" sz="1266" dirty="0">
                  <a:latin typeface="EC Square Sans Pro"/>
                </a:rPr>
                <a:t> Clinical University Hospital</a:t>
              </a:r>
            </a:p>
          </p:txBody>
        </p:sp>
      </p:grpSp>
      <p:grpSp>
        <p:nvGrpSpPr>
          <p:cNvPr id="12" name="Group 16">
            <a:extLst>
              <a:ext uri="{FF2B5EF4-FFF2-40B4-BE49-F238E27FC236}">
                <a16:creationId xmlns:a16="http://schemas.microsoft.com/office/drawing/2014/main" id="{CD439EDB-D4A9-7CCC-54C4-66C8C8B2E092}"/>
              </a:ext>
            </a:extLst>
          </p:cNvPr>
          <p:cNvGrpSpPr/>
          <p:nvPr/>
        </p:nvGrpSpPr>
        <p:grpSpPr>
          <a:xfrm>
            <a:off x="505582" y="5215206"/>
            <a:ext cx="3976719" cy="813431"/>
            <a:chOff x="0" y="0"/>
            <a:chExt cx="1571050" cy="321355"/>
          </a:xfrm>
          <a:solidFill>
            <a:schemeClr val="accent1">
              <a:lumMod val="40000"/>
              <a:lumOff val="60000"/>
            </a:schemeClr>
          </a:solidFill>
        </p:grpSpPr>
        <p:sp>
          <p:nvSpPr>
            <p:cNvPr id="13" name="Freeform 17">
              <a:extLst>
                <a:ext uri="{FF2B5EF4-FFF2-40B4-BE49-F238E27FC236}">
                  <a16:creationId xmlns:a16="http://schemas.microsoft.com/office/drawing/2014/main" id="{4418468F-80B9-DD47-25B5-DC223B3D8BAD}"/>
                </a:ext>
              </a:extLst>
            </p:cNvPr>
            <p:cNvSpPr/>
            <p:nvPr/>
          </p:nvSpPr>
          <p:spPr>
            <a:xfrm>
              <a:off x="0" y="0"/>
              <a:ext cx="1571050" cy="321355"/>
            </a:xfrm>
            <a:custGeom>
              <a:avLst/>
              <a:gdLst/>
              <a:ahLst/>
              <a:cxnLst/>
              <a:rect l="l" t="t" r="r" b="b"/>
              <a:pathLst>
                <a:path w="1571050" h="321355">
                  <a:moveTo>
                    <a:pt x="0" y="0"/>
                  </a:moveTo>
                  <a:lnTo>
                    <a:pt x="1571050" y="0"/>
                  </a:lnTo>
                  <a:lnTo>
                    <a:pt x="1571050" y="321355"/>
                  </a:lnTo>
                  <a:lnTo>
                    <a:pt x="0" y="321355"/>
                  </a:lnTo>
                  <a:close/>
                </a:path>
              </a:pathLst>
            </a:custGeom>
            <a:grpFill/>
          </p:spPr>
          <p:txBody>
            <a:bodyPr/>
            <a:lstStyle/>
            <a:p>
              <a:endParaRPr lang="lv-LV" sz="1200"/>
            </a:p>
          </p:txBody>
        </p:sp>
        <p:sp>
          <p:nvSpPr>
            <p:cNvPr id="14" name="TextBox 18">
              <a:extLst>
                <a:ext uri="{FF2B5EF4-FFF2-40B4-BE49-F238E27FC236}">
                  <a16:creationId xmlns:a16="http://schemas.microsoft.com/office/drawing/2014/main" id="{15EA5CD5-03BD-5807-D102-9CA1A52ABB76}"/>
                </a:ext>
              </a:extLst>
            </p:cNvPr>
            <p:cNvSpPr txBox="1"/>
            <p:nvPr/>
          </p:nvSpPr>
          <p:spPr>
            <a:xfrm>
              <a:off x="0" y="-38100"/>
              <a:ext cx="1571050" cy="359455"/>
            </a:xfrm>
            <a:prstGeom prst="rect">
              <a:avLst/>
            </a:prstGeom>
            <a:grpFill/>
          </p:spPr>
          <p:txBody>
            <a:bodyPr lIns="33867" tIns="33867" rIns="33867" bIns="33867" rtlCol="0" anchor="ctr"/>
            <a:lstStyle/>
            <a:p>
              <a:pPr marL="742950" lvl="1" indent="-285750">
                <a:lnSpc>
                  <a:spcPts val="1773"/>
                </a:lnSpc>
                <a:buBlip>
                  <a:blip r:embed="rId2"/>
                </a:buBlip>
              </a:pPr>
              <a:r>
                <a:rPr lang="en-US" sz="1266" dirty="0">
                  <a:latin typeface="EC Square Sans Pro"/>
                </a:rPr>
                <a:t>The Latvian association of Microbiologists</a:t>
              </a:r>
            </a:p>
            <a:p>
              <a:pPr marL="742950" lvl="1" indent="-285750">
                <a:lnSpc>
                  <a:spcPts val="1773"/>
                </a:lnSpc>
                <a:buBlip>
                  <a:blip r:embed="rId2"/>
                </a:buBlip>
              </a:pPr>
              <a:r>
                <a:rPr lang="en-US" sz="1266" dirty="0">
                  <a:latin typeface="EC Square Sans Pro"/>
                </a:rPr>
                <a:t>Latvian association of rural general practitioners</a:t>
              </a:r>
            </a:p>
            <a:p>
              <a:pPr marL="742950" lvl="1" indent="-285750">
                <a:lnSpc>
                  <a:spcPts val="1773"/>
                </a:lnSpc>
                <a:buBlip>
                  <a:blip r:embed="rId2"/>
                </a:buBlip>
              </a:pPr>
              <a:r>
                <a:rPr lang="en-US" sz="1266" dirty="0">
                  <a:latin typeface="EC Square Sans Pro"/>
                </a:rPr>
                <a:t>Latvian association of general practitioners</a:t>
              </a:r>
            </a:p>
          </p:txBody>
        </p:sp>
      </p:grpSp>
      <p:grpSp>
        <p:nvGrpSpPr>
          <p:cNvPr id="15" name="Group 19">
            <a:extLst>
              <a:ext uri="{FF2B5EF4-FFF2-40B4-BE49-F238E27FC236}">
                <a16:creationId xmlns:a16="http://schemas.microsoft.com/office/drawing/2014/main" id="{697267F8-43A0-F8CC-54CD-52EAE2FBC884}"/>
              </a:ext>
            </a:extLst>
          </p:cNvPr>
          <p:cNvGrpSpPr/>
          <p:nvPr/>
        </p:nvGrpSpPr>
        <p:grpSpPr>
          <a:xfrm>
            <a:off x="4647399" y="2140184"/>
            <a:ext cx="3724492" cy="1448816"/>
            <a:chOff x="0" y="0"/>
            <a:chExt cx="1471404" cy="572372"/>
          </a:xfrm>
        </p:grpSpPr>
        <p:sp>
          <p:nvSpPr>
            <p:cNvPr id="16" name="Freeform 20">
              <a:extLst>
                <a:ext uri="{FF2B5EF4-FFF2-40B4-BE49-F238E27FC236}">
                  <a16:creationId xmlns:a16="http://schemas.microsoft.com/office/drawing/2014/main" id="{4819F25B-2DB2-53B6-918A-7232512FE763}"/>
                </a:ext>
              </a:extLst>
            </p:cNvPr>
            <p:cNvSpPr/>
            <p:nvPr/>
          </p:nvSpPr>
          <p:spPr>
            <a:xfrm>
              <a:off x="0" y="0"/>
              <a:ext cx="1471404" cy="572372"/>
            </a:xfrm>
            <a:custGeom>
              <a:avLst/>
              <a:gdLst/>
              <a:ahLst/>
              <a:cxnLst/>
              <a:rect l="l" t="t" r="r" b="b"/>
              <a:pathLst>
                <a:path w="1471404" h="572372">
                  <a:moveTo>
                    <a:pt x="0" y="0"/>
                  </a:moveTo>
                  <a:lnTo>
                    <a:pt x="1471404" y="0"/>
                  </a:lnTo>
                  <a:lnTo>
                    <a:pt x="1471404" y="572372"/>
                  </a:lnTo>
                  <a:lnTo>
                    <a:pt x="0" y="572372"/>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p:spPr>
          <p:txBody>
            <a:bodyPr/>
            <a:lstStyle/>
            <a:p>
              <a:endParaRPr lang="lv-LV" sz="1200" dirty="0"/>
            </a:p>
          </p:txBody>
        </p:sp>
        <p:sp>
          <p:nvSpPr>
            <p:cNvPr id="17" name="TextBox 21">
              <a:extLst>
                <a:ext uri="{FF2B5EF4-FFF2-40B4-BE49-F238E27FC236}">
                  <a16:creationId xmlns:a16="http://schemas.microsoft.com/office/drawing/2014/main" id="{0D27EF59-02A7-B097-2691-901F28B6B3C8}"/>
                </a:ext>
              </a:extLst>
            </p:cNvPr>
            <p:cNvSpPr txBox="1"/>
            <p:nvPr/>
          </p:nvSpPr>
          <p:spPr>
            <a:xfrm>
              <a:off x="0" y="-38100"/>
              <a:ext cx="1471404" cy="610472"/>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5400000" scaled="1"/>
              <a:tileRect/>
            </a:gradFill>
          </p:spPr>
          <p:txBody>
            <a:bodyPr lIns="33867" tIns="33867" rIns="33867" bIns="33867" rtlCol="0" anchor="ctr"/>
            <a:lstStyle/>
            <a:p>
              <a:pPr marL="742950" lvl="1" indent="-285750">
                <a:lnSpc>
                  <a:spcPts val="1773"/>
                </a:lnSpc>
                <a:buBlip>
                  <a:blip r:embed="rId2"/>
                </a:buBlip>
              </a:pPr>
              <a:r>
                <a:rPr lang="en-US" sz="1266" dirty="0">
                  <a:latin typeface="EC Square Sans Pro"/>
                </a:rPr>
                <a:t>Ministry of Agriculture</a:t>
              </a:r>
            </a:p>
            <a:p>
              <a:pPr marL="742950" lvl="1" indent="-285750">
                <a:lnSpc>
                  <a:spcPts val="1773"/>
                </a:lnSpc>
                <a:buBlip>
                  <a:blip r:embed="rId2"/>
                </a:buBlip>
              </a:pPr>
              <a:r>
                <a:rPr lang="en-US" sz="1266" dirty="0">
                  <a:latin typeface="EC Square Sans Pro"/>
                </a:rPr>
                <a:t>Food and Veterinary Service</a:t>
              </a:r>
            </a:p>
            <a:p>
              <a:pPr marL="742950" lvl="1" indent="-285750">
                <a:lnSpc>
                  <a:spcPts val="1773"/>
                </a:lnSpc>
                <a:buBlip>
                  <a:blip r:embed="rId2"/>
                </a:buBlip>
              </a:pPr>
              <a:r>
                <a:rPr lang="en-US" sz="1266" dirty="0">
                  <a:latin typeface="EC Square Sans Pro"/>
                </a:rPr>
                <a:t>Institute of Food Safety, Animal health and Environment «BIOR»</a:t>
              </a:r>
            </a:p>
          </p:txBody>
        </p:sp>
      </p:grpSp>
      <p:grpSp>
        <p:nvGrpSpPr>
          <p:cNvPr id="18" name="Group 22">
            <a:extLst>
              <a:ext uri="{FF2B5EF4-FFF2-40B4-BE49-F238E27FC236}">
                <a16:creationId xmlns:a16="http://schemas.microsoft.com/office/drawing/2014/main" id="{AD82285E-FC45-FD89-FBF2-61A5405619AB}"/>
              </a:ext>
            </a:extLst>
          </p:cNvPr>
          <p:cNvGrpSpPr/>
          <p:nvPr/>
        </p:nvGrpSpPr>
        <p:grpSpPr>
          <a:xfrm>
            <a:off x="4647399" y="1481434"/>
            <a:ext cx="3724492" cy="658750"/>
            <a:chOff x="0" y="-45617"/>
            <a:chExt cx="1471404" cy="260247"/>
          </a:xfrm>
          <a:solidFill>
            <a:schemeClr val="accent6">
              <a:lumMod val="50000"/>
            </a:schemeClr>
          </a:solidFill>
        </p:grpSpPr>
        <p:sp>
          <p:nvSpPr>
            <p:cNvPr id="19" name="Freeform 23">
              <a:extLst>
                <a:ext uri="{FF2B5EF4-FFF2-40B4-BE49-F238E27FC236}">
                  <a16:creationId xmlns:a16="http://schemas.microsoft.com/office/drawing/2014/main" id="{20BBFFDB-F2D2-058E-0721-25A3C86E5A72}"/>
                </a:ext>
              </a:extLst>
            </p:cNvPr>
            <p:cNvSpPr/>
            <p:nvPr/>
          </p:nvSpPr>
          <p:spPr>
            <a:xfrm>
              <a:off x="0" y="0"/>
              <a:ext cx="1471404" cy="214630"/>
            </a:xfrm>
            <a:custGeom>
              <a:avLst/>
              <a:gdLst/>
              <a:ahLst/>
              <a:cxnLst/>
              <a:rect l="l" t="t" r="r" b="b"/>
              <a:pathLst>
                <a:path w="1471404" h="214630">
                  <a:moveTo>
                    <a:pt x="0" y="0"/>
                  </a:moveTo>
                  <a:lnTo>
                    <a:pt x="1471404" y="0"/>
                  </a:lnTo>
                  <a:lnTo>
                    <a:pt x="1471404" y="214630"/>
                  </a:lnTo>
                  <a:lnTo>
                    <a:pt x="0" y="214630"/>
                  </a:lnTo>
                  <a:close/>
                </a:path>
              </a:pathLst>
            </a:custGeom>
            <a:grpFill/>
          </p:spPr>
          <p:txBody>
            <a:bodyPr/>
            <a:lstStyle/>
            <a:p>
              <a:endParaRPr lang="lv-LV" sz="1200"/>
            </a:p>
          </p:txBody>
        </p:sp>
        <p:sp>
          <p:nvSpPr>
            <p:cNvPr id="20" name="TextBox 24">
              <a:extLst>
                <a:ext uri="{FF2B5EF4-FFF2-40B4-BE49-F238E27FC236}">
                  <a16:creationId xmlns:a16="http://schemas.microsoft.com/office/drawing/2014/main" id="{4249884F-7127-0103-F6EB-598DD76C7B38}"/>
                </a:ext>
              </a:extLst>
            </p:cNvPr>
            <p:cNvSpPr txBox="1"/>
            <p:nvPr/>
          </p:nvSpPr>
          <p:spPr>
            <a:xfrm>
              <a:off x="0" y="-45617"/>
              <a:ext cx="1471404" cy="260247"/>
            </a:xfrm>
            <a:prstGeom prst="rect">
              <a:avLst/>
            </a:prstGeom>
            <a:grpFill/>
          </p:spPr>
          <p:txBody>
            <a:bodyPr lIns="33867" tIns="33867" rIns="33867" bIns="33867" rtlCol="0" anchor="ctr"/>
            <a:lstStyle/>
            <a:p>
              <a:pPr algn="ctr">
                <a:lnSpc>
                  <a:spcPts val="1773"/>
                </a:lnSpc>
              </a:pPr>
              <a:r>
                <a:rPr lang="en-US" sz="1600" b="1" dirty="0">
                  <a:solidFill>
                    <a:srgbClr val="FFFFFF"/>
                  </a:solidFill>
                  <a:latin typeface="EC Square Sans Pro"/>
                </a:rPr>
                <a:t>Animal health sector</a:t>
              </a:r>
            </a:p>
          </p:txBody>
        </p:sp>
      </p:grpSp>
      <p:grpSp>
        <p:nvGrpSpPr>
          <p:cNvPr id="21" name="Group 39">
            <a:extLst>
              <a:ext uri="{FF2B5EF4-FFF2-40B4-BE49-F238E27FC236}">
                <a16:creationId xmlns:a16="http://schemas.microsoft.com/office/drawing/2014/main" id="{4166AEFA-C317-CB56-5F91-4FDE455BDA40}"/>
              </a:ext>
            </a:extLst>
          </p:cNvPr>
          <p:cNvGrpSpPr/>
          <p:nvPr/>
        </p:nvGrpSpPr>
        <p:grpSpPr>
          <a:xfrm>
            <a:off x="4670275" y="4342566"/>
            <a:ext cx="3724492" cy="1448816"/>
            <a:chOff x="0" y="0"/>
            <a:chExt cx="1471404" cy="572372"/>
          </a:xfrm>
        </p:grpSpPr>
        <p:sp>
          <p:nvSpPr>
            <p:cNvPr id="22" name="Freeform 40">
              <a:extLst>
                <a:ext uri="{FF2B5EF4-FFF2-40B4-BE49-F238E27FC236}">
                  <a16:creationId xmlns:a16="http://schemas.microsoft.com/office/drawing/2014/main" id="{0DADF227-3105-D9EA-6440-268481280EDA}"/>
                </a:ext>
              </a:extLst>
            </p:cNvPr>
            <p:cNvSpPr/>
            <p:nvPr/>
          </p:nvSpPr>
          <p:spPr>
            <a:xfrm>
              <a:off x="0" y="0"/>
              <a:ext cx="1471404" cy="572372"/>
            </a:xfrm>
            <a:custGeom>
              <a:avLst/>
              <a:gdLst/>
              <a:ahLst/>
              <a:cxnLst/>
              <a:rect l="l" t="t" r="r" b="b"/>
              <a:pathLst>
                <a:path w="1471404" h="572372">
                  <a:moveTo>
                    <a:pt x="0" y="0"/>
                  </a:moveTo>
                  <a:lnTo>
                    <a:pt x="1471404" y="0"/>
                  </a:lnTo>
                  <a:lnTo>
                    <a:pt x="1471404" y="572372"/>
                  </a:lnTo>
                  <a:lnTo>
                    <a:pt x="0" y="572372"/>
                  </a:lnTo>
                  <a:close/>
                </a:path>
              </a:pathLst>
            </a:custGeom>
            <a:solidFill>
              <a:schemeClr val="accent6">
                <a:lumMod val="60000"/>
                <a:lumOff val="40000"/>
              </a:schemeClr>
            </a:solidFill>
            <a:ln w="66675" cap="sq">
              <a:solidFill>
                <a:srgbClr val="542C13"/>
              </a:solidFill>
              <a:prstDash val="lgDash"/>
              <a:miter/>
            </a:ln>
          </p:spPr>
          <p:txBody>
            <a:bodyPr/>
            <a:lstStyle/>
            <a:p>
              <a:endParaRPr lang="lv-LV" sz="1200" dirty="0"/>
            </a:p>
          </p:txBody>
        </p:sp>
        <p:sp>
          <p:nvSpPr>
            <p:cNvPr id="23" name="TextBox 41">
              <a:extLst>
                <a:ext uri="{FF2B5EF4-FFF2-40B4-BE49-F238E27FC236}">
                  <a16:creationId xmlns:a16="http://schemas.microsoft.com/office/drawing/2014/main" id="{BB91C58E-1C86-A2BC-4101-1BBDE3207BA4}"/>
                </a:ext>
              </a:extLst>
            </p:cNvPr>
            <p:cNvSpPr txBox="1"/>
            <p:nvPr/>
          </p:nvSpPr>
          <p:spPr>
            <a:xfrm>
              <a:off x="0" y="-38100"/>
              <a:ext cx="1471404" cy="610472"/>
            </a:xfrm>
            <a:prstGeom prst="rect">
              <a:avLst/>
            </a:prstGeom>
          </p:spPr>
          <p:txBody>
            <a:bodyPr lIns="33867" tIns="33867" rIns="33867" bIns="33867" rtlCol="0" anchor="ctr"/>
            <a:lstStyle/>
            <a:p>
              <a:pPr marL="742950" lvl="1" indent="-285750">
                <a:lnSpc>
                  <a:spcPts val="1773"/>
                </a:lnSpc>
                <a:buBlip>
                  <a:blip r:embed="rId2"/>
                </a:buBlip>
              </a:pPr>
              <a:r>
                <a:rPr lang="en-US" sz="1266" dirty="0">
                  <a:latin typeface="EC Square Sans Pro"/>
                </a:rPr>
                <a:t>Latvian Association of Veterinarians</a:t>
              </a:r>
            </a:p>
            <a:p>
              <a:pPr marL="742950" lvl="1" indent="-285750">
                <a:lnSpc>
                  <a:spcPts val="1773"/>
                </a:lnSpc>
                <a:buBlip>
                  <a:blip r:embed="rId2"/>
                </a:buBlip>
              </a:pPr>
              <a:r>
                <a:rPr lang="en-US" sz="1266" dirty="0">
                  <a:latin typeface="EC Square Sans Pro"/>
                </a:rPr>
                <a:t>Latvia University of Life Sciences and Technologies </a:t>
              </a:r>
            </a:p>
            <a:p>
              <a:pPr marL="742950" lvl="1" indent="-285750">
                <a:lnSpc>
                  <a:spcPts val="1773"/>
                </a:lnSpc>
                <a:buBlip>
                  <a:blip r:embed="rId2"/>
                </a:buBlip>
              </a:pPr>
              <a:r>
                <a:rPr lang="en-US" sz="1266" dirty="0">
                  <a:latin typeface="EC Square Sans Pro"/>
                </a:rPr>
                <a:t>Faculty of Veterinary Medicine</a:t>
              </a:r>
            </a:p>
          </p:txBody>
        </p:sp>
      </p:grpSp>
      <p:sp>
        <p:nvSpPr>
          <p:cNvPr id="24" name="Freeform 42">
            <a:extLst>
              <a:ext uri="{FF2B5EF4-FFF2-40B4-BE49-F238E27FC236}">
                <a16:creationId xmlns:a16="http://schemas.microsoft.com/office/drawing/2014/main" id="{81F88E6A-ABC8-A281-08A5-FBF78AE7936B}"/>
              </a:ext>
            </a:extLst>
          </p:cNvPr>
          <p:cNvSpPr/>
          <p:nvPr/>
        </p:nvSpPr>
        <p:spPr>
          <a:xfrm rot="16200000">
            <a:off x="6129600" y="3847432"/>
            <a:ext cx="701094" cy="209053"/>
          </a:xfrm>
          <a:custGeom>
            <a:avLst/>
            <a:gdLst/>
            <a:ahLst/>
            <a:cxnLst/>
            <a:rect l="l" t="t" r="r" b="b"/>
            <a:pathLst>
              <a:path w="1051641" h="313580">
                <a:moveTo>
                  <a:pt x="0" y="0"/>
                </a:moveTo>
                <a:lnTo>
                  <a:pt x="1051641" y="0"/>
                </a:lnTo>
                <a:lnTo>
                  <a:pt x="1051641" y="313580"/>
                </a:lnTo>
                <a:lnTo>
                  <a:pt x="0" y="313580"/>
                </a:lnTo>
                <a:lnTo>
                  <a:pt x="0" y="0"/>
                </a:lnTo>
                <a:close/>
              </a:path>
            </a:pathLst>
          </a:custGeom>
          <a:blipFill>
            <a:blip r:embed="rId3">
              <a:extLst>
                <a:ext uri="{96DAC541-7B7A-43D3-8B79-37D633B846F1}">
                  <asvg:svgBlip xmlns:asvg="http://schemas.microsoft.com/office/drawing/2016/SVG/main" r:embed="rId4"/>
                </a:ext>
              </a:extLst>
            </a:blip>
            <a:stretch>
              <a:fillRect/>
            </a:stretch>
          </a:blipFill>
          <a:ln>
            <a:solidFill>
              <a:schemeClr val="accent6">
                <a:lumMod val="50000"/>
              </a:schemeClr>
            </a:solidFill>
          </a:ln>
        </p:spPr>
        <p:txBody>
          <a:bodyPr/>
          <a:lstStyle/>
          <a:p>
            <a:endParaRPr lang="lv-LV" sz="1200"/>
          </a:p>
        </p:txBody>
      </p:sp>
      <p:grpSp>
        <p:nvGrpSpPr>
          <p:cNvPr id="25" name="Group 25">
            <a:extLst>
              <a:ext uri="{FF2B5EF4-FFF2-40B4-BE49-F238E27FC236}">
                <a16:creationId xmlns:a16="http://schemas.microsoft.com/office/drawing/2014/main" id="{DD78128E-EC1C-33D4-DA57-9ECBA9B63049}"/>
              </a:ext>
            </a:extLst>
          </p:cNvPr>
          <p:cNvGrpSpPr/>
          <p:nvPr/>
        </p:nvGrpSpPr>
        <p:grpSpPr>
          <a:xfrm>
            <a:off x="8562393" y="1481434"/>
            <a:ext cx="3098733" cy="658751"/>
            <a:chOff x="0" y="0"/>
            <a:chExt cx="1224191" cy="214630"/>
          </a:xfrm>
        </p:grpSpPr>
        <p:sp>
          <p:nvSpPr>
            <p:cNvPr id="26" name="Freeform 26">
              <a:extLst>
                <a:ext uri="{FF2B5EF4-FFF2-40B4-BE49-F238E27FC236}">
                  <a16:creationId xmlns:a16="http://schemas.microsoft.com/office/drawing/2014/main" id="{CD37B93F-4E18-442B-8569-141185F24826}"/>
                </a:ext>
              </a:extLst>
            </p:cNvPr>
            <p:cNvSpPr/>
            <p:nvPr/>
          </p:nvSpPr>
          <p:spPr>
            <a:xfrm>
              <a:off x="0" y="0"/>
              <a:ext cx="1224191" cy="214630"/>
            </a:xfrm>
            <a:custGeom>
              <a:avLst/>
              <a:gdLst/>
              <a:ahLst/>
              <a:cxnLst/>
              <a:rect l="l" t="t" r="r" b="b"/>
              <a:pathLst>
                <a:path w="1224191" h="214630">
                  <a:moveTo>
                    <a:pt x="0" y="0"/>
                  </a:moveTo>
                  <a:lnTo>
                    <a:pt x="1224191" y="0"/>
                  </a:lnTo>
                  <a:lnTo>
                    <a:pt x="1224191" y="214630"/>
                  </a:lnTo>
                  <a:lnTo>
                    <a:pt x="0" y="214630"/>
                  </a:lnTo>
                  <a:close/>
                </a:path>
              </a:pathLst>
            </a:custGeom>
            <a:solidFill>
              <a:schemeClr val="accent5">
                <a:lumMod val="75000"/>
              </a:schemeClr>
            </a:solidFill>
          </p:spPr>
          <p:txBody>
            <a:bodyPr/>
            <a:lstStyle/>
            <a:p>
              <a:endParaRPr lang="lv-LV" sz="1600" b="1" dirty="0">
                <a:latin typeface="EC Square Sans Pro"/>
              </a:endParaRPr>
            </a:p>
          </p:txBody>
        </p:sp>
        <p:sp>
          <p:nvSpPr>
            <p:cNvPr id="27" name="TextBox 27">
              <a:extLst>
                <a:ext uri="{FF2B5EF4-FFF2-40B4-BE49-F238E27FC236}">
                  <a16:creationId xmlns:a16="http://schemas.microsoft.com/office/drawing/2014/main" id="{F6951728-1D9B-DE4C-8BCE-78A77F552D24}"/>
                </a:ext>
              </a:extLst>
            </p:cNvPr>
            <p:cNvSpPr txBox="1"/>
            <p:nvPr/>
          </p:nvSpPr>
          <p:spPr>
            <a:xfrm>
              <a:off x="0" y="-38100"/>
              <a:ext cx="1224191" cy="252730"/>
            </a:xfrm>
            <a:prstGeom prst="rect">
              <a:avLst/>
            </a:prstGeom>
          </p:spPr>
          <p:txBody>
            <a:bodyPr lIns="33867" tIns="33867" rIns="33867" bIns="33867" rtlCol="0" anchor="ctr"/>
            <a:lstStyle/>
            <a:p>
              <a:pPr algn="ctr">
                <a:lnSpc>
                  <a:spcPts val="1773"/>
                </a:lnSpc>
              </a:pPr>
              <a:r>
                <a:rPr lang="en-US" sz="1600" b="1">
                  <a:solidFill>
                    <a:srgbClr val="FFFFFF"/>
                  </a:solidFill>
                  <a:latin typeface="EC Square Sans Pro"/>
                </a:rPr>
                <a:t>Environmental sector</a:t>
              </a:r>
            </a:p>
          </p:txBody>
        </p:sp>
      </p:grpSp>
      <p:grpSp>
        <p:nvGrpSpPr>
          <p:cNvPr id="28" name="Group 28">
            <a:extLst>
              <a:ext uri="{FF2B5EF4-FFF2-40B4-BE49-F238E27FC236}">
                <a16:creationId xmlns:a16="http://schemas.microsoft.com/office/drawing/2014/main" id="{140B2267-2760-FCFE-F067-C9FE0AA379AF}"/>
              </a:ext>
            </a:extLst>
          </p:cNvPr>
          <p:cNvGrpSpPr/>
          <p:nvPr/>
        </p:nvGrpSpPr>
        <p:grpSpPr>
          <a:xfrm>
            <a:off x="8562393" y="2154797"/>
            <a:ext cx="3098733" cy="673363"/>
            <a:chOff x="0" y="0"/>
            <a:chExt cx="1224191" cy="266020"/>
          </a:xfr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p:grpSpPr>
        <p:sp>
          <p:nvSpPr>
            <p:cNvPr id="29" name="Freeform 29">
              <a:extLst>
                <a:ext uri="{FF2B5EF4-FFF2-40B4-BE49-F238E27FC236}">
                  <a16:creationId xmlns:a16="http://schemas.microsoft.com/office/drawing/2014/main" id="{9B9CA048-4678-6F01-404E-DAD273E8C1BC}"/>
                </a:ext>
              </a:extLst>
            </p:cNvPr>
            <p:cNvSpPr/>
            <p:nvPr/>
          </p:nvSpPr>
          <p:spPr>
            <a:xfrm>
              <a:off x="0" y="0"/>
              <a:ext cx="1224191" cy="266020"/>
            </a:xfrm>
            <a:custGeom>
              <a:avLst/>
              <a:gdLst/>
              <a:ahLst/>
              <a:cxnLst/>
              <a:rect l="l" t="t" r="r" b="b"/>
              <a:pathLst>
                <a:path w="1224191" h="266020">
                  <a:moveTo>
                    <a:pt x="0" y="0"/>
                  </a:moveTo>
                  <a:lnTo>
                    <a:pt x="1224191" y="0"/>
                  </a:lnTo>
                  <a:lnTo>
                    <a:pt x="1224191" y="266020"/>
                  </a:lnTo>
                  <a:lnTo>
                    <a:pt x="0" y="266020"/>
                  </a:lnTo>
                  <a:close/>
                </a:path>
              </a:pathLst>
            </a:custGeom>
            <a:grpFill/>
          </p:spPr>
          <p:txBody>
            <a:bodyPr/>
            <a:lstStyle/>
            <a:p>
              <a:endParaRPr lang="lv-LV" sz="1200"/>
            </a:p>
          </p:txBody>
        </p:sp>
        <p:sp>
          <p:nvSpPr>
            <p:cNvPr id="30" name="TextBox 30">
              <a:extLst>
                <a:ext uri="{FF2B5EF4-FFF2-40B4-BE49-F238E27FC236}">
                  <a16:creationId xmlns:a16="http://schemas.microsoft.com/office/drawing/2014/main" id="{EBF0D9EE-1582-E902-ABEB-BB1DDFA1E3E3}"/>
                </a:ext>
              </a:extLst>
            </p:cNvPr>
            <p:cNvSpPr txBox="1"/>
            <p:nvPr/>
          </p:nvSpPr>
          <p:spPr>
            <a:xfrm>
              <a:off x="0" y="-38100"/>
              <a:ext cx="1224191" cy="304120"/>
            </a:xfrm>
            <a:prstGeom prst="rect">
              <a:avLst/>
            </a:prstGeom>
            <a:grpFill/>
          </p:spPr>
          <p:txBody>
            <a:bodyPr lIns="33867" tIns="33867" rIns="33867" bIns="33867" rtlCol="0" anchor="ctr"/>
            <a:lstStyle/>
            <a:p>
              <a:pPr algn="ctr">
                <a:lnSpc>
                  <a:spcPts val="1773"/>
                </a:lnSpc>
              </a:pPr>
              <a:r>
                <a:rPr lang="en-US" sz="1266" dirty="0">
                  <a:latin typeface="EC Square Sans Pro"/>
                </a:rPr>
                <a:t>Ministry of Climate and Energy</a:t>
              </a:r>
            </a:p>
          </p:txBody>
        </p:sp>
      </p:grpSp>
    </p:spTree>
    <p:extLst>
      <p:ext uri="{BB962C8B-B14F-4D97-AF65-F5344CB8AC3E}">
        <p14:creationId xmlns:p14="http://schemas.microsoft.com/office/powerpoint/2010/main" val="1591958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en-US" dirty="0"/>
              <a:t>Interdisciplinary committee for combating AMR</a:t>
            </a:r>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50940" y="2741574"/>
            <a:ext cx="10552093" cy="730922"/>
            <a:chOff x="592854" y="2519321"/>
            <a:chExt cx="10552093" cy="730922"/>
          </a:xfrm>
        </p:grpSpPr>
        <p:sp>
          <p:nvSpPr>
            <p:cNvPr id="8" name="Rectangle 7">
              <a:extLst>
                <a:ext uri="{FF2B5EF4-FFF2-40B4-BE49-F238E27FC236}">
                  <a16:creationId xmlns:a16="http://schemas.microsoft.com/office/drawing/2014/main" id="{06184875-52EE-4A94-FFB9-5D95C57E6595}"/>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en-US" sz="2000" b="1" dirty="0">
                  <a:solidFill>
                    <a:schemeClr val="tx1"/>
                  </a:solidFill>
                  <a:latin typeface="EC Square Sans Pro"/>
                </a:rPr>
                <a:t>Assess current AMR situation </a:t>
              </a:r>
              <a:r>
                <a:rPr lang="en-US" sz="2000" dirty="0">
                  <a:solidFill>
                    <a:schemeClr val="tx1"/>
                  </a:solidFill>
                  <a:latin typeface="EC Square Sans Pro"/>
                </a:rPr>
                <a:t>and use of antimicrobials, </a:t>
              </a:r>
              <a:r>
                <a:rPr lang="en-US" sz="2000" b="1" dirty="0">
                  <a:solidFill>
                    <a:schemeClr val="tx1"/>
                  </a:solidFill>
                  <a:latin typeface="EC Square Sans Pro"/>
                </a:rPr>
                <a:t>provide proposals </a:t>
              </a:r>
              <a:r>
                <a:rPr lang="en-US" sz="2000" dirty="0">
                  <a:solidFill>
                    <a:schemeClr val="tx1"/>
                  </a:solidFill>
                  <a:latin typeface="EC Square Sans Pro"/>
                </a:rPr>
                <a:t>for improvement</a:t>
              </a: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52303" y="3744538"/>
            <a:ext cx="10544352" cy="942152"/>
            <a:chOff x="600595" y="1869621"/>
            <a:chExt cx="10544352" cy="942152"/>
          </a:xfrm>
        </p:grpSpPr>
        <p:sp>
          <p:nvSpPr>
            <p:cNvPr id="14" name="Rectangle 13">
              <a:extLst>
                <a:ext uri="{FF2B5EF4-FFF2-40B4-BE49-F238E27FC236}">
                  <a16:creationId xmlns:a16="http://schemas.microsoft.com/office/drawing/2014/main" id="{F82E2AF6-6046-4D91-FECE-28375EF5C52C}"/>
                </a:ext>
              </a:extLst>
            </p:cNvPr>
            <p:cNvSpPr/>
            <p:nvPr/>
          </p:nvSpPr>
          <p:spPr>
            <a:xfrm>
              <a:off x="777303" y="1869621"/>
              <a:ext cx="10367644" cy="94215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en-US" sz="2000" b="1" dirty="0">
                  <a:solidFill>
                    <a:schemeClr val="tx1"/>
                  </a:solidFill>
                  <a:latin typeface="EC Square Sans Pro"/>
                </a:rPr>
                <a:t>Provide evaluation </a:t>
              </a:r>
              <a:r>
                <a:rPr lang="en-US" sz="2000" dirty="0">
                  <a:solidFill>
                    <a:schemeClr val="tx1"/>
                  </a:solidFill>
                  <a:latin typeface="EC Square Sans Pro"/>
                </a:rPr>
                <a:t>of other issues related to AMR and pr</a:t>
              </a:r>
              <a:r>
                <a:rPr lang="lv-LV" sz="2000" dirty="0">
                  <a:solidFill>
                    <a:schemeClr val="tx1"/>
                  </a:solidFill>
                  <a:latin typeface="EC Square Sans Pro"/>
                </a:rPr>
                <a:t>u</a:t>
              </a:r>
              <a:r>
                <a:rPr lang="en-US" sz="2000" dirty="0">
                  <a:solidFill>
                    <a:schemeClr val="tx1"/>
                  </a:solidFill>
                  <a:latin typeface="EC Square Sans Pro"/>
                </a:rPr>
                <a:t>dent use of antimicrobials</a:t>
              </a: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600595" y="212088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835388" y="203982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AIM</a:t>
            </a:r>
            <a:endParaRPr lang="en-US" b="1" dirty="0">
              <a:solidFill>
                <a:srgbClr val="FFFFFF"/>
              </a:solidFill>
              <a:latin typeface="Canva Sans Bold"/>
            </a:endParaRPr>
          </a:p>
        </p:txBody>
      </p:sp>
    </p:spTree>
    <p:extLst>
      <p:ext uri="{BB962C8B-B14F-4D97-AF65-F5344CB8AC3E}">
        <p14:creationId xmlns:p14="http://schemas.microsoft.com/office/powerpoint/2010/main" val="178382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en-US" dirty="0"/>
              <a:t>Interdisciplinary committee for combating AMR</a:t>
            </a:r>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50940" y="2741574"/>
            <a:ext cx="10552093" cy="730922"/>
            <a:chOff x="592854" y="2519321"/>
            <a:chExt cx="10552093" cy="730922"/>
          </a:xfrm>
        </p:grpSpPr>
        <p:sp>
          <p:nvSpPr>
            <p:cNvPr id="8" name="Rectangle 7">
              <a:extLst>
                <a:ext uri="{FF2B5EF4-FFF2-40B4-BE49-F238E27FC236}">
                  <a16:creationId xmlns:a16="http://schemas.microsoft.com/office/drawing/2014/main" id="{06184875-52EE-4A94-FFB9-5D95C57E6595}"/>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en-US" sz="2000" b="1" dirty="0">
                  <a:solidFill>
                    <a:schemeClr val="tx1"/>
                  </a:solidFill>
                  <a:latin typeface="EC Square Sans Pro"/>
                </a:rPr>
                <a:t>Prioritize issues </a:t>
              </a:r>
              <a:r>
                <a:rPr lang="en-US" sz="2000" dirty="0">
                  <a:solidFill>
                    <a:schemeClr val="tx1"/>
                  </a:solidFill>
                  <a:latin typeface="EC Square Sans Pro"/>
                </a:rPr>
                <a:t>in AMR and antimicrobial use and </a:t>
              </a:r>
              <a:r>
                <a:rPr lang="en-US" sz="2000" b="1" dirty="0">
                  <a:solidFill>
                    <a:schemeClr val="tx1"/>
                  </a:solidFill>
                  <a:latin typeface="EC Square Sans Pro"/>
                </a:rPr>
                <a:t>develop suggestions and</a:t>
              </a:r>
              <a:r>
                <a:rPr lang="lv-LV" sz="2000" b="1" dirty="0">
                  <a:solidFill>
                    <a:schemeClr val="tx1"/>
                  </a:solidFill>
                  <a:latin typeface="EC Square Sans Pro"/>
                </a:rPr>
                <a:t> </a:t>
              </a:r>
              <a:r>
                <a:rPr lang="en-US" sz="2000" b="1" dirty="0">
                  <a:solidFill>
                    <a:schemeClr val="tx1"/>
                  </a:solidFill>
                  <a:latin typeface="EC Square Sans Pro"/>
                </a:rPr>
                <a:t>recommendations </a:t>
              </a:r>
              <a:r>
                <a:rPr lang="en-US" sz="2000" dirty="0">
                  <a:solidFill>
                    <a:schemeClr val="tx1"/>
                  </a:solidFill>
                  <a:latin typeface="EC Square Sans Pro"/>
                </a:rPr>
                <a:t>for possible solutions</a:t>
              </a: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52303" y="3687390"/>
            <a:ext cx="10544352" cy="942152"/>
            <a:chOff x="600595" y="1869621"/>
            <a:chExt cx="10544352" cy="942152"/>
          </a:xfrm>
        </p:grpSpPr>
        <p:sp>
          <p:nvSpPr>
            <p:cNvPr id="14" name="Rectangle 13">
              <a:extLst>
                <a:ext uri="{FF2B5EF4-FFF2-40B4-BE49-F238E27FC236}">
                  <a16:creationId xmlns:a16="http://schemas.microsoft.com/office/drawing/2014/main" id="{F82E2AF6-6046-4D91-FECE-28375EF5C52C}"/>
                </a:ext>
              </a:extLst>
            </p:cNvPr>
            <p:cNvSpPr/>
            <p:nvPr/>
          </p:nvSpPr>
          <p:spPr>
            <a:xfrm>
              <a:off x="777303" y="1869621"/>
              <a:ext cx="10367644" cy="94215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en-US" sz="2000" b="1" dirty="0">
                  <a:solidFill>
                    <a:schemeClr val="tx1"/>
                  </a:solidFill>
                  <a:latin typeface="EC Square Sans Pro"/>
                </a:rPr>
                <a:t>Asse</a:t>
              </a:r>
              <a:r>
                <a:rPr lang="lv-LV" sz="2000" b="1" dirty="0">
                  <a:solidFill>
                    <a:schemeClr val="tx1"/>
                  </a:solidFill>
                  <a:latin typeface="EC Square Sans Pro"/>
                </a:rPr>
                <a:t>s</a:t>
              </a:r>
              <a:r>
                <a:rPr lang="en-US" sz="2000" b="1" dirty="0">
                  <a:solidFill>
                    <a:schemeClr val="tx1"/>
                  </a:solidFill>
                  <a:latin typeface="EC Square Sans Pro"/>
                </a:rPr>
                <a:t>s legal </a:t>
              </a:r>
              <a:r>
                <a:rPr lang="en-US" sz="2000" dirty="0">
                  <a:solidFill>
                    <a:schemeClr val="tx1"/>
                  </a:solidFill>
                  <a:latin typeface="EC Square Sans Pro"/>
                </a:rPr>
                <a:t>acts and proposals on AMR and prudent use of antimicrobials and</a:t>
              </a:r>
              <a:r>
                <a:rPr lang="lv-LV" sz="2000" dirty="0">
                  <a:solidFill>
                    <a:schemeClr val="tx1"/>
                  </a:solidFill>
                  <a:latin typeface="EC Square Sans Pro"/>
                </a:rPr>
                <a:t> </a:t>
              </a:r>
              <a:r>
                <a:rPr lang="en-US" sz="2000" b="1" dirty="0">
                  <a:solidFill>
                    <a:schemeClr val="tx1"/>
                  </a:solidFill>
                  <a:latin typeface="EC Square Sans Pro"/>
                </a:rPr>
                <a:t>provide proposals </a:t>
              </a:r>
              <a:r>
                <a:rPr lang="en-US" sz="2000" dirty="0">
                  <a:solidFill>
                    <a:schemeClr val="tx1"/>
                  </a:solidFill>
                  <a:latin typeface="EC Square Sans Pro"/>
                </a:rPr>
                <a:t>to the Ministry of Health or Ministry of Agriculture for the</a:t>
              </a:r>
              <a:r>
                <a:rPr lang="lv-LV" sz="2000" dirty="0">
                  <a:solidFill>
                    <a:schemeClr val="tx1"/>
                  </a:solidFill>
                  <a:latin typeface="EC Square Sans Pro"/>
                </a:rPr>
                <a:t> </a:t>
              </a:r>
              <a:r>
                <a:rPr lang="en-US" sz="2000" dirty="0">
                  <a:solidFill>
                    <a:schemeClr val="tx1"/>
                  </a:solidFill>
                  <a:latin typeface="EC Square Sans Pro"/>
                </a:rPr>
                <a:t>necessary amendments in regulatory acts</a:t>
              </a: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600595" y="212088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835388" y="203982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TASKS</a:t>
            </a:r>
            <a:endParaRPr lang="en-US" b="1" dirty="0">
              <a:solidFill>
                <a:srgbClr val="FFFFFF"/>
              </a:solidFill>
              <a:latin typeface="Canva Sans Bold"/>
            </a:endParaRPr>
          </a:p>
        </p:txBody>
      </p:sp>
      <p:grpSp>
        <p:nvGrpSpPr>
          <p:cNvPr id="4" name="Group 3">
            <a:extLst>
              <a:ext uri="{FF2B5EF4-FFF2-40B4-BE49-F238E27FC236}">
                <a16:creationId xmlns:a16="http://schemas.microsoft.com/office/drawing/2014/main" id="{59AC8C61-8304-4488-4E3A-965C0DDFA21F}"/>
              </a:ext>
            </a:extLst>
          </p:cNvPr>
          <p:cNvGrpSpPr/>
          <p:nvPr/>
        </p:nvGrpSpPr>
        <p:grpSpPr>
          <a:xfrm>
            <a:off x="650939" y="5735519"/>
            <a:ext cx="10545716" cy="920644"/>
            <a:chOff x="599231" y="2466255"/>
            <a:chExt cx="10545716" cy="920644"/>
          </a:xfrm>
        </p:grpSpPr>
        <p:sp>
          <p:nvSpPr>
            <p:cNvPr id="5" name="Rectangle 4">
              <a:extLst>
                <a:ext uri="{FF2B5EF4-FFF2-40B4-BE49-F238E27FC236}">
                  <a16:creationId xmlns:a16="http://schemas.microsoft.com/office/drawing/2014/main" id="{F0DFD1F7-1438-02A3-89DB-1A73E2F77C12}"/>
                </a:ext>
              </a:extLst>
            </p:cNvPr>
            <p:cNvSpPr/>
            <p:nvPr/>
          </p:nvSpPr>
          <p:spPr>
            <a:xfrm>
              <a:off x="777303" y="2466255"/>
              <a:ext cx="10367644" cy="920644"/>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en-US" sz="2000" dirty="0">
                  <a:solidFill>
                    <a:schemeClr val="tx1"/>
                  </a:solidFill>
                  <a:latin typeface="EC Square Sans Pro"/>
                </a:rPr>
                <a:t>Ensure the </a:t>
              </a:r>
              <a:r>
                <a:rPr lang="en-US" sz="2000" b="1" dirty="0">
                  <a:solidFill>
                    <a:schemeClr val="tx1"/>
                  </a:solidFill>
                  <a:latin typeface="EC Square Sans Pro"/>
                </a:rPr>
                <a:t>exchange of topical information </a:t>
              </a:r>
              <a:r>
                <a:rPr lang="en-US" sz="2000" dirty="0">
                  <a:solidFill>
                    <a:schemeClr val="tx1"/>
                  </a:solidFill>
                  <a:latin typeface="EC Square Sans Pro"/>
                </a:rPr>
                <a:t>and </a:t>
              </a:r>
              <a:r>
                <a:rPr lang="en-US" sz="2000" b="1" dirty="0">
                  <a:solidFill>
                    <a:schemeClr val="tx1"/>
                  </a:solidFill>
                  <a:latin typeface="EC Square Sans Pro"/>
                </a:rPr>
                <a:t>examples of good practice </a:t>
              </a:r>
              <a:endParaRPr lang="lv-LV" sz="2000" b="1" dirty="0">
                <a:solidFill>
                  <a:schemeClr val="tx1"/>
                </a:solidFill>
                <a:latin typeface="EC Square Sans Pro"/>
              </a:endParaRPr>
            </a:p>
            <a:p>
              <a:pPr lvl="1">
                <a:lnSpc>
                  <a:spcPts val="2333"/>
                </a:lnSpc>
              </a:pPr>
              <a:r>
                <a:rPr lang="en-US" sz="2000" dirty="0">
                  <a:solidFill>
                    <a:schemeClr val="tx1"/>
                  </a:solidFill>
                  <a:latin typeface="EC Square Sans Pro"/>
                </a:rPr>
                <a:t>between sectors and various institutions on issues related to antimicrobial resistance and prudent use of antimicrobials</a:t>
              </a:r>
            </a:p>
          </p:txBody>
        </p:sp>
        <p:sp>
          <p:nvSpPr>
            <p:cNvPr id="6" name="Flowchart: Connector 5">
              <a:extLst>
                <a:ext uri="{FF2B5EF4-FFF2-40B4-BE49-F238E27FC236}">
                  <a16:creationId xmlns:a16="http://schemas.microsoft.com/office/drawing/2014/main" id="{ED7E3BB1-852D-CB3C-8143-90EA67092E68}"/>
                </a:ext>
              </a:extLst>
            </p:cNvPr>
            <p:cNvSpPr/>
            <p:nvPr/>
          </p:nvSpPr>
          <p:spPr>
            <a:xfrm>
              <a:off x="599231" y="2725815"/>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7" name="Group 6">
            <a:extLst>
              <a:ext uri="{FF2B5EF4-FFF2-40B4-BE49-F238E27FC236}">
                <a16:creationId xmlns:a16="http://schemas.microsoft.com/office/drawing/2014/main" id="{503A7E04-4ACF-70C4-FDD1-C6D60477389F}"/>
              </a:ext>
            </a:extLst>
          </p:cNvPr>
          <p:cNvGrpSpPr/>
          <p:nvPr/>
        </p:nvGrpSpPr>
        <p:grpSpPr>
          <a:xfrm>
            <a:off x="644563" y="4821528"/>
            <a:ext cx="10552093" cy="730922"/>
            <a:chOff x="592854" y="2519321"/>
            <a:chExt cx="10552093" cy="730922"/>
          </a:xfrm>
        </p:grpSpPr>
        <p:sp>
          <p:nvSpPr>
            <p:cNvPr id="11" name="Rectangle 10">
              <a:extLst>
                <a:ext uri="{FF2B5EF4-FFF2-40B4-BE49-F238E27FC236}">
                  <a16:creationId xmlns:a16="http://schemas.microsoft.com/office/drawing/2014/main" id="{7E411F50-639F-DC96-1471-A77D86D82401}"/>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en-US" sz="2000" b="1" dirty="0">
                  <a:solidFill>
                    <a:schemeClr val="tx1"/>
                  </a:solidFill>
                  <a:latin typeface="EC Square Sans Pro"/>
                </a:rPr>
                <a:t>Make proposals for the development of a National Policy </a:t>
              </a:r>
              <a:r>
                <a:rPr lang="en-US" sz="2000" dirty="0">
                  <a:solidFill>
                    <a:schemeClr val="tx1"/>
                  </a:solidFill>
                  <a:latin typeface="EC Square Sans Pro"/>
                </a:rPr>
                <a:t>on antimicrobial resistance </a:t>
              </a:r>
            </a:p>
            <a:p>
              <a:pPr lvl="1">
                <a:lnSpc>
                  <a:spcPts val="2333"/>
                </a:lnSpc>
              </a:pPr>
              <a:r>
                <a:rPr lang="en-US" sz="2000" dirty="0">
                  <a:solidFill>
                    <a:schemeClr val="tx1"/>
                  </a:solidFill>
                  <a:latin typeface="EC Square Sans Pro"/>
                </a:rPr>
                <a:t>and prudent use of antimicrobials</a:t>
              </a:r>
            </a:p>
          </p:txBody>
        </p:sp>
        <p:sp>
          <p:nvSpPr>
            <p:cNvPr id="12" name="Flowchart: Connector 11">
              <a:extLst>
                <a:ext uri="{FF2B5EF4-FFF2-40B4-BE49-F238E27FC236}">
                  <a16:creationId xmlns:a16="http://schemas.microsoft.com/office/drawing/2014/main" id="{10CB6573-5962-54F6-8F9D-7C770BDCBCC6}"/>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Tree>
    <p:extLst>
      <p:ext uri="{BB962C8B-B14F-4D97-AF65-F5344CB8AC3E}">
        <p14:creationId xmlns:p14="http://schemas.microsoft.com/office/powerpoint/2010/main" val="2586493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en-US" dirty="0"/>
              <a:t>Interdisciplinary committee for combating AMR</a:t>
            </a:r>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50940" y="2741574"/>
            <a:ext cx="10552093" cy="730922"/>
            <a:chOff x="592854" y="2519321"/>
            <a:chExt cx="10552093" cy="730922"/>
          </a:xfrm>
        </p:grpSpPr>
        <p:sp>
          <p:nvSpPr>
            <p:cNvPr id="8" name="Rectangle 7">
              <a:extLst>
                <a:ext uri="{FF2B5EF4-FFF2-40B4-BE49-F238E27FC236}">
                  <a16:creationId xmlns:a16="http://schemas.microsoft.com/office/drawing/2014/main" id="{06184875-52EE-4A94-FFB9-5D95C57E6595}"/>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en-US" sz="2000" b="1" dirty="0">
                  <a:solidFill>
                    <a:schemeClr val="tx1"/>
                  </a:solidFill>
                  <a:latin typeface="EC Square Sans Pro"/>
                </a:rPr>
                <a:t>Request and receive the necessary information </a:t>
              </a:r>
              <a:r>
                <a:rPr lang="en-US" sz="2000" dirty="0">
                  <a:solidFill>
                    <a:schemeClr val="tx1"/>
                  </a:solidFill>
                  <a:latin typeface="EC Square Sans Pro"/>
                </a:rPr>
                <a:t>from the state and</a:t>
              </a:r>
            </a:p>
            <a:p>
              <a:pPr lvl="1">
                <a:lnSpc>
                  <a:spcPts val="2333"/>
                </a:lnSpc>
              </a:pPr>
              <a:r>
                <a:rPr lang="en-US" sz="2000" dirty="0">
                  <a:solidFill>
                    <a:schemeClr val="tx1"/>
                  </a:solidFill>
                  <a:latin typeface="EC Square Sans Pro"/>
                </a:rPr>
                <a:t> local governmental institution, associations and foundations for its activities</a:t>
              </a: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52303" y="3744538"/>
            <a:ext cx="10544352" cy="942152"/>
            <a:chOff x="600595" y="1869621"/>
            <a:chExt cx="10544352" cy="942152"/>
          </a:xfrm>
        </p:grpSpPr>
        <p:sp>
          <p:nvSpPr>
            <p:cNvPr id="14" name="Rectangle 13">
              <a:extLst>
                <a:ext uri="{FF2B5EF4-FFF2-40B4-BE49-F238E27FC236}">
                  <a16:creationId xmlns:a16="http://schemas.microsoft.com/office/drawing/2014/main" id="{F82E2AF6-6046-4D91-FECE-28375EF5C52C}"/>
                </a:ext>
              </a:extLst>
            </p:cNvPr>
            <p:cNvSpPr/>
            <p:nvPr/>
          </p:nvSpPr>
          <p:spPr>
            <a:xfrm>
              <a:off x="777303" y="1869621"/>
              <a:ext cx="10367644" cy="94215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ts val="2333"/>
                </a:lnSpc>
              </a:pPr>
              <a:r>
                <a:rPr lang="en-US" sz="2000" b="1" dirty="0">
                  <a:solidFill>
                    <a:schemeClr val="tx1"/>
                  </a:solidFill>
                  <a:latin typeface="EC Square Sans Pro"/>
                </a:rPr>
                <a:t>Invite other specialists </a:t>
              </a:r>
              <a:r>
                <a:rPr lang="en-US" sz="2000" dirty="0">
                  <a:solidFill>
                    <a:schemeClr val="tx1"/>
                  </a:solidFill>
                  <a:latin typeface="EC Square Sans Pro"/>
                </a:rPr>
                <a:t>as experts (from the same or other institutions)</a:t>
              </a: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600595" y="212088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835388" y="203982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RIGHTS</a:t>
            </a:r>
            <a:endParaRPr lang="en-US" b="1" dirty="0">
              <a:solidFill>
                <a:srgbClr val="FFFFFF"/>
              </a:solidFill>
              <a:latin typeface="Canva Sans Bold"/>
            </a:endParaRPr>
          </a:p>
        </p:txBody>
      </p:sp>
    </p:spTree>
    <p:extLst>
      <p:ext uri="{BB962C8B-B14F-4D97-AF65-F5344CB8AC3E}">
        <p14:creationId xmlns:p14="http://schemas.microsoft.com/office/powerpoint/2010/main" val="420185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on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LID4096" sz="2800" dirty="0">
              <a:solidFill>
                <a:schemeClr val="bg1"/>
              </a:solidFill>
              <a:latin typeface="EC Square Sans Pro" panose="020B0506040000020004"/>
            </a:endParaRPr>
          </a:p>
        </p:txBody>
      </p:sp>
    </p:spTree>
    <p:extLst>
      <p:ext uri="{BB962C8B-B14F-4D97-AF65-F5344CB8AC3E}">
        <p14:creationId xmlns:p14="http://schemas.microsoft.com/office/powerpoint/2010/main" val="161377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0CB53F-FB1E-3F8E-5AA1-E471DD314B4A}"/>
              </a:ext>
            </a:extLst>
          </p:cNvPr>
          <p:cNvSpPr/>
          <p:nvPr/>
        </p:nvSpPr>
        <p:spPr>
          <a:xfrm>
            <a:off x="1914526" y="1957615"/>
            <a:ext cx="7617279" cy="4416879"/>
          </a:xfrm>
          <a:prstGeom prst="rect">
            <a:avLst/>
          </a:prstGeom>
          <a:solidFill>
            <a:schemeClr val="bg1">
              <a:lumMod val="9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a:xfrm>
            <a:off x="762000" y="311149"/>
            <a:ext cx="8008947" cy="873881"/>
          </a:xfrm>
        </p:spPr>
        <p:txBody>
          <a:bodyPr>
            <a:normAutofit/>
          </a:bodyPr>
          <a:lstStyle/>
          <a:p>
            <a:r>
              <a:rPr lang="en-US" dirty="0"/>
              <a:t>The working group of containment of AMR </a:t>
            </a:r>
            <a:br>
              <a:rPr lang="en-US" dirty="0"/>
            </a:br>
            <a:r>
              <a:rPr lang="en-US" dirty="0"/>
              <a:t>in the area of animal health</a:t>
            </a:r>
          </a:p>
        </p:txBody>
      </p:sp>
      <p:grpSp>
        <p:nvGrpSpPr>
          <p:cNvPr id="18" name="Group 17">
            <a:extLst>
              <a:ext uri="{FF2B5EF4-FFF2-40B4-BE49-F238E27FC236}">
                <a16:creationId xmlns:a16="http://schemas.microsoft.com/office/drawing/2014/main" id="{560534F8-8727-95FE-3172-9D69ABAFD4C1}"/>
              </a:ext>
            </a:extLst>
          </p:cNvPr>
          <p:cNvGrpSpPr/>
          <p:nvPr/>
        </p:nvGrpSpPr>
        <p:grpSpPr>
          <a:xfrm>
            <a:off x="2173569" y="1776689"/>
            <a:ext cx="9200151" cy="1335440"/>
            <a:chOff x="2002881" y="2341934"/>
            <a:chExt cx="9200151" cy="1335440"/>
          </a:xfrm>
        </p:grpSpPr>
        <p:grpSp>
          <p:nvGrpSpPr>
            <p:cNvPr id="10" name="Group 9">
              <a:extLst>
                <a:ext uri="{FF2B5EF4-FFF2-40B4-BE49-F238E27FC236}">
                  <a16:creationId xmlns:a16="http://schemas.microsoft.com/office/drawing/2014/main" id="{874F232E-41DC-E415-F647-324CD4C1AC73}"/>
                </a:ext>
              </a:extLst>
            </p:cNvPr>
            <p:cNvGrpSpPr/>
            <p:nvPr/>
          </p:nvGrpSpPr>
          <p:grpSpPr>
            <a:xfrm>
              <a:off x="2234810" y="2735223"/>
              <a:ext cx="8968222" cy="942151"/>
              <a:chOff x="2176725" y="2519320"/>
              <a:chExt cx="8968222" cy="942151"/>
            </a:xfrm>
          </p:grpSpPr>
          <p:sp>
            <p:nvSpPr>
              <p:cNvPr id="8" name="Rectangle 7">
                <a:extLst>
                  <a:ext uri="{FF2B5EF4-FFF2-40B4-BE49-F238E27FC236}">
                    <a16:creationId xmlns:a16="http://schemas.microsoft.com/office/drawing/2014/main" id="{06184875-52EE-4A94-FFB9-5D95C57E6595}"/>
                  </a:ext>
                </a:extLst>
              </p:cNvPr>
              <p:cNvSpPr/>
              <p:nvPr/>
            </p:nvSpPr>
            <p:spPr>
              <a:xfrm>
                <a:off x="2391201" y="2519320"/>
                <a:ext cx="8753746" cy="94215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33"/>
                  </a:lnSpc>
                </a:pPr>
                <a:r>
                  <a:rPr lang="en-GB" sz="2000" dirty="0">
                    <a:solidFill>
                      <a:schemeClr val="tx1"/>
                    </a:solidFill>
                    <a:latin typeface="EC Square Sans Pro"/>
                  </a:rPr>
                  <a:t>Ensure a focused and effective prevention of AMR in the area of </a:t>
                </a:r>
                <a:r>
                  <a:rPr lang="en-GB" sz="2000" b="1" dirty="0">
                    <a:solidFill>
                      <a:schemeClr val="tx1"/>
                    </a:solidFill>
                    <a:latin typeface="EC Square Sans Pro"/>
                  </a:rPr>
                  <a:t>animal health</a:t>
                </a:r>
              </a:p>
            </p:txBody>
          </p:sp>
          <p:sp>
            <p:nvSpPr>
              <p:cNvPr id="9" name="Flowchart: Connector 8">
                <a:extLst>
                  <a:ext uri="{FF2B5EF4-FFF2-40B4-BE49-F238E27FC236}">
                    <a16:creationId xmlns:a16="http://schemas.microsoft.com/office/drawing/2014/main" id="{7EF98080-6E6A-E73D-AA0A-17C600160D02}"/>
                  </a:ext>
                </a:extLst>
              </p:cNvPr>
              <p:cNvSpPr/>
              <p:nvPr/>
            </p:nvSpPr>
            <p:spPr>
              <a:xfrm>
                <a:off x="2176725" y="280261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2002881" y="234193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AIM</a:t>
              </a:r>
              <a:endParaRPr lang="en-US" b="1" dirty="0">
                <a:solidFill>
                  <a:srgbClr val="FFFFFF"/>
                </a:solidFill>
                <a:latin typeface="Canva Sans Bold"/>
              </a:endParaRPr>
            </a:p>
          </p:txBody>
        </p:sp>
      </p:grpSp>
      <p:sp>
        <p:nvSpPr>
          <p:cNvPr id="4" name="TextBox 12">
            <a:extLst>
              <a:ext uri="{FF2B5EF4-FFF2-40B4-BE49-F238E27FC236}">
                <a16:creationId xmlns:a16="http://schemas.microsoft.com/office/drawing/2014/main" id="{23422825-AA7C-F92E-F170-768BF91CCA5D}"/>
              </a:ext>
            </a:extLst>
          </p:cNvPr>
          <p:cNvSpPr txBox="1"/>
          <p:nvPr/>
        </p:nvSpPr>
        <p:spPr>
          <a:xfrm>
            <a:off x="841938" y="3417021"/>
            <a:ext cx="2663263" cy="708863"/>
          </a:xfrm>
          <a:prstGeom prst="rect">
            <a:avLst/>
          </a:prstGeom>
          <a:solidFill>
            <a:schemeClr val="accent6">
              <a:lumMod val="75000"/>
            </a:schemeClr>
          </a:solidFill>
        </p:spPr>
        <p:txBody>
          <a:bodyPr lIns="33867" tIns="33867" rIns="33867" bIns="33867" rtlCol="0" anchor="ctr"/>
          <a:lstStyle/>
          <a:p>
            <a:pPr algn="ctr">
              <a:lnSpc>
                <a:spcPts val="2333"/>
              </a:lnSpc>
            </a:pPr>
            <a:r>
              <a:rPr lang="en-US" sz="1666" b="1" dirty="0">
                <a:solidFill>
                  <a:schemeClr val="bg1"/>
                </a:solidFill>
                <a:latin typeface="EC Square Sans Pro"/>
              </a:rPr>
              <a:t>Ministry of Agriculture </a:t>
            </a:r>
          </a:p>
        </p:txBody>
      </p:sp>
      <p:sp>
        <p:nvSpPr>
          <p:cNvPr id="5" name="TextBox 12">
            <a:extLst>
              <a:ext uri="{FF2B5EF4-FFF2-40B4-BE49-F238E27FC236}">
                <a16:creationId xmlns:a16="http://schemas.microsoft.com/office/drawing/2014/main" id="{F161CD87-1BA5-3721-6971-FA5176688BE5}"/>
              </a:ext>
            </a:extLst>
          </p:cNvPr>
          <p:cNvSpPr txBox="1"/>
          <p:nvPr/>
        </p:nvSpPr>
        <p:spPr>
          <a:xfrm>
            <a:off x="3857260" y="3403006"/>
            <a:ext cx="3610341" cy="581679"/>
          </a:xfrm>
          <a:prstGeom prst="rect">
            <a:avLst/>
          </a:prstGeom>
          <a:solidFill>
            <a:schemeClr val="tx2">
              <a:lumMod val="60000"/>
              <a:lumOff val="40000"/>
            </a:schemeClr>
          </a:solidFill>
        </p:spPr>
        <p:txBody>
          <a:bodyPr lIns="33867" tIns="33867" rIns="33867" bIns="33867" rtlCol="0" anchor="ctr"/>
          <a:lstStyle/>
          <a:p>
            <a:pPr algn="ctr">
              <a:lnSpc>
                <a:spcPts val="2333"/>
              </a:lnSpc>
            </a:pPr>
            <a:r>
              <a:rPr lang="en-US" sz="1666" b="1" dirty="0">
                <a:latin typeface="EC Square Sans Pro"/>
              </a:rPr>
              <a:t>Food and Veterinary Service</a:t>
            </a:r>
            <a:r>
              <a:rPr lang="en-US" sz="1666" b="1" dirty="0">
                <a:solidFill>
                  <a:schemeClr val="bg1"/>
                </a:solidFill>
                <a:latin typeface="EC Square Sans Pro"/>
              </a:rPr>
              <a:t> </a:t>
            </a:r>
          </a:p>
        </p:txBody>
      </p:sp>
      <p:sp>
        <p:nvSpPr>
          <p:cNvPr id="6" name="TextBox 12">
            <a:extLst>
              <a:ext uri="{FF2B5EF4-FFF2-40B4-BE49-F238E27FC236}">
                <a16:creationId xmlns:a16="http://schemas.microsoft.com/office/drawing/2014/main" id="{E6F572D0-BC79-94F7-C41E-7AECEC5434E1}"/>
              </a:ext>
            </a:extLst>
          </p:cNvPr>
          <p:cNvSpPr txBox="1"/>
          <p:nvPr/>
        </p:nvSpPr>
        <p:spPr>
          <a:xfrm>
            <a:off x="3857260" y="4797285"/>
            <a:ext cx="3610341" cy="804624"/>
          </a:xfrm>
          <a:prstGeom prst="rect">
            <a:avLst/>
          </a:prstGeom>
          <a:solidFill>
            <a:schemeClr val="tx2">
              <a:lumMod val="60000"/>
              <a:lumOff val="40000"/>
            </a:schemeClr>
          </a:solidFill>
        </p:spPr>
        <p:txBody>
          <a:bodyPr lIns="33867" tIns="33867" rIns="33867" bIns="33867" rtlCol="0" anchor="ctr"/>
          <a:lstStyle/>
          <a:p>
            <a:pPr algn="ctr">
              <a:lnSpc>
                <a:spcPts val="2333"/>
              </a:lnSpc>
            </a:pPr>
            <a:r>
              <a:rPr lang="en-US" sz="1666" b="1" dirty="0">
                <a:latin typeface="EC Square Sans Pro"/>
              </a:rPr>
              <a:t>Institute of Food Safety, Animal Health and Environment "BIOR"</a:t>
            </a:r>
          </a:p>
        </p:txBody>
      </p:sp>
      <p:sp>
        <p:nvSpPr>
          <p:cNvPr id="7" name="TextBox 12">
            <a:extLst>
              <a:ext uri="{FF2B5EF4-FFF2-40B4-BE49-F238E27FC236}">
                <a16:creationId xmlns:a16="http://schemas.microsoft.com/office/drawing/2014/main" id="{C18FEA14-6CE8-615B-502E-D8DF37AC99E9}"/>
              </a:ext>
            </a:extLst>
          </p:cNvPr>
          <p:cNvSpPr txBox="1"/>
          <p:nvPr/>
        </p:nvSpPr>
        <p:spPr>
          <a:xfrm>
            <a:off x="3857260" y="5693241"/>
            <a:ext cx="3610341" cy="987349"/>
          </a:xfrm>
          <a:prstGeom prst="rect">
            <a:avLst/>
          </a:prstGeom>
          <a:solidFill>
            <a:schemeClr val="tx2">
              <a:lumMod val="60000"/>
              <a:lumOff val="40000"/>
            </a:schemeClr>
          </a:solidFill>
        </p:spPr>
        <p:txBody>
          <a:bodyPr lIns="33867" tIns="33867" rIns="33867" bIns="33867" rtlCol="0" anchor="ctr"/>
          <a:lstStyle/>
          <a:p>
            <a:pPr algn="ctr">
              <a:lnSpc>
                <a:spcPts val="2333"/>
              </a:lnSpc>
            </a:pPr>
            <a:r>
              <a:rPr lang="lv-LV" sz="1666" b="1" dirty="0">
                <a:latin typeface="EC Square Sans Pro"/>
              </a:rPr>
              <a:t>University of Life Sciences and Technologies</a:t>
            </a:r>
          </a:p>
          <a:p>
            <a:pPr algn="ctr">
              <a:lnSpc>
                <a:spcPts val="2333"/>
              </a:lnSpc>
            </a:pPr>
            <a:r>
              <a:rPr lang="lv-LV" sz="1666" b="1" dirty="0">
                <a:latin typeface="EC Square Sans Pro"/>
              </a:rPr>
              <a:t>Faculty of Veterinary medicine</a:t>
            </a:r>
            <a:endParaRPr lang="en-US" sz="1666" b="1" dirty="0">
              <a:latin typeface="EC Square Sans Pro"/>
            </a:endParaRPr>
          </a:p>
        </p:txBody>
      </p:sp>
      <p:sp>
        <p:nvSpPr>
          <p:cNvPr id="11" name="TextBox 12">
            <a:extLst>
              <a:ext uri="{FF2B5EF4-FFF2-40B4-BE49-F238E27FC236}">
                <a16:creationId xmlns:a16="http://schemas.microsoft.com/office/drawing/2014/main" id="{F90797FA-F62E-82CE-B941-D0D215DB3734}"/>
              </a:ext>
            </a:extLst>
          </p:cNvPr>
          <p:cNvSpPr txBox="1"/>
          <p:nvPr/>
        </p:nvSpPr>
        <p:spPr>
          <a:xfrm>
            <a:off x="3857260" y="4125884"/>
            <a:ext cx="3610341" cy="580073"/>
          </a:xfrm>
          <a:prstGeom prst="rect">
            <a:avLst/>
          </a:prstGeom>
          <a:solidFill>
            <a:schemeClr val="tx2">
              <a:lumMod val="60000"/>
              <a:lumOff val="40000"/>
            </a:schemeClr>
          </a:solidFill>
        </p:spPr>
        <p:txBody>
          <a:bodyPr lIns="33867" tIns="33867" rIns="33867" bIns="33867" rtlCol="0" anchor="ctr"/>
          <a:lstStyle/>
          <a:p>
            <a:pPr algn="ctr">
              <a:lnSpc>
                <a:spcPts val="2333"/>
              </a:lnSpc>
            </a:pPr>
            <a:r>
              <a:rPr lang="en-US" sz="1666" b="1" dirty="0">
                <a:latin typeface="EC Square Sans Pro"/>
              </a:rPr>
              <a:t>Agricultural Data Centre</a:t>
            </a:r>
          </a:p>
        </p:txBody>
      </p:sp>
      <p:sp>
        <p:nvSpPr>
          <p:cNvPr id="12" name="TextBox 12">
            <a:extLst>
              <a:ext uri="{FF2B5EF4-FFF2-40B4-BE49-F238E27FC236}">
                <a16:creationId xmlns:a16="http://schemas.microsoft.com/office/drawing/2014/main" id="{23F42EA8-E16F-8869-789E-852486FFBE56}"/>
              </a:ext>
            </a:extLst>
          </p:cNvPr>
          <p:cNvSpPr txBox="1"/>
          <p:nvPr/>
        </p:nvSpPr>
        <p:spPr>
          <a:xfrm>
            <a:off x="7810501" y="3403005"/>
            <a:ext cx="3402617" cy="581679"/>
          </a:xfrm>
          <a:prstGeom prst="rect">
            <a:avLst/>
          </a:prstGeom>
          <a:solidFill>
            <a:schemeClr val="accent6">
              <a:lumMod val="40000"/>
              <a:lumOff val="60000"/>
            </a:schemeClr>
          </a:solidFill>
        </p:spPr>
        <p:txBody>
          <a:bodyPr lIns="33867" tIns="33867" rIns="33867" bIns="33867" rtlCol="0" anchor="ctr"/>
          <a:lstStyle/>
          <a:p>
            <a:pPr algn="ctr">
              <a:lnSpc>
                <a:spcPts val="2333"/>
              </a:lnSpc>
            </a:pPr>
            <a:r>
              <a:rPr lang="lv-LV" sz="1666" b="1" dirty="0">
                <a:latin typeface="EC Square Sans Pro"/>
              </a:rPr>
              <a:t>Latvian </a:t>
            </a:r>
            <a:r>
              <a:rPr lang="en-US" sz="1666" b="1" dirty="0">
                <a:latin typeface="EC Square Sans Pro"/>
              </a:rPr>
              <a:t>Association of Veterinarians</a:t>
            </a:r>
          </a:p>
        </p:txBody>
      </p:sp>
      <p:sp>
        <p:nvSpPr>
          <p:cNvPr id="16" name="TextBox 12">
            <a:extLst>
              <a:ext uri="{FF2B5EF4-FFF2-40B4-BE49-F238E27FC236}">
                <a16:creationId xmlns:a16="http://schemas.microsoft.com/office/drawing/2014/main" id="{E9F27BE8-8344-8C4C-0AC6-A5ECAF1EFD6D}"/>
              </a:ext>
            </a:extLst>
          </p:cNvPr>
          <p:cNvSpPr txBox="1"/>
          <p:nvPr/>
        </p:nvSpPr>
        <p:spPr>
          <a:xfrm>
            <a:off x="7819660" y="4125884"/>
            <a:ext cx="3402617" cy="580073"/>
          </a:xfrm>
          <a:prstGeom prst="rect">
            <a:avLst/>
          </a:prstGeom>
          <a:solidFill>
            <a:schemeClr val="accent6">
              <a:lumMod val="40000"/>
              <a:lumOff val="60000"/>
            </a:schemeClr>
          </a:solidFill>
        </p:spPr>
        <p:txBody>
          <a:bodyPr lIns="33867" tIns="33867" rIns="33867" bIns="33867" rtlCol="0" anchor="ctr"/>
          <a:lstStyle/>
          <a:p>
            <a:pPr algn="ctr">
              <a:lnSpc>
                <a:spcPts val="2333"/>
              </a:lnSpc>
            </a:pPr>
            <a:r>
              <a:rPr lang="lv-LV" sz="1666" b="1" dirty="0">
                <a:latin typeface="EC Square Sans Pro"/>
              </a:rPr>
              <a:t>Animal breeder’s associations</a:t>
            </a:r>
            <a:endParaRPr lang="en-US" sz="1666" b="1" dirty="0">
              <a:latin typeface="EC Square Sans Pro"/>
            </a:endParaRPr>
          </a:p>
        </p:txBody>
      </p:sp>
      <p:sp>
        <p:nvSpPr>
          <p:cNvPr id="17" name="TextBox 12">
            <a:extLst>
              <a:ext uri="{FF2B5EF4-FFF2-40B4-BE49-F238E27FC236}">
                <a16:creationId xmlns:a16="http://schemas.microsoft.com/office/drawing/2014/main" id="{514F8D7D-387F-283A-D284-315A9115AF00}"/>
              </a:ext>
            </a:extLst>
          </p:cNvPr>
          <p:cNvSpPr txBox="1"/>
          <p:nvPr/>
        </p:nvSpPr>
        <p:spPr>
          <a:xfrm>
            <a:off x="7810501" y="4847156"/>
            <a:ext cx="3402617" cy="754754"/>
          </a:xfrm>
          <a:prstGeom prst="rect">
            <a:avLst/>
          </a:prstGeom>
          <a:solidFill>
            <a:schemeClr val="accent6">
              <a:lumMod val="40000"/>
              <a:lumOff val="60000"/>
            </a:schemeClr>
          </a:solidFill>
        </p:spPr>
        <p:txBody>
          <a:bodyPr lIns="33867" tIns="33867" rIns="33867" bIns="33867" rtlCol="0" anchor="ctr"/>
          <a:lstStyle/>
          <a:p>
            <a:pPr algn="ctr">
              <a:lnSpc>
                <a:spcPts val="2333"/>
              </a:lnSpc>
            </a:pPr>
            <a:r>
              <a:rPr lang="lv-LV" sz="1666" b="1" dirty="0">
                <a:latin typeface="EC Square Sans Pro"/>
              </a:rPr>
              <a:t>Latvian Rural Consultation and Education Center</a:t>
            </a:r>
            <a:endParaRPr lang="en-US" sz="1666" b="1" dirty="0">
              <a:latin typeface="EC Square Sans Pro"/>
            </a:endParaRPr>
          </a:p>
        </p:txBody>
      </p:sp>
    </p:spTree>
    <p:extLst>
      <p:ext uri="{BB962C8B-B14F-4D97-AF65-F5344CB8AC3E}">
        <p14:creationId xmlns:p14="http://schemas.microsoft.com/office/powerpoint/2010/main" val="3567129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B5934BC-7AAA-5A03-2546-6058CF737C07}"/>
              </a:ext>
            </a:extLst>
          </p:cNvPr>
          <p:cNvSpPr/>
          <p:nvPr/>
        </p:nvSpPr>
        <p:spPr>
          <a:xfrm>
            <a:off x="895564" y="4105290"/>
            <a:ext cx="10259810" cy="244099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11">
            <a:extLst>
              <a:ext uri="{FF2B5EF4-FFF2-40B4-BE49-F238E27FC236}">
                <a16:creationId xmlns:a16="http://schemas.microsoft.com/office/drawing/2014/main" id="{1F0CB062-6F0A-7BB3-35C0-83145C579D87}"/>
              </a:ext>
            </a:extLst>
          </p:cNvPr>
          <p:cNvSpPr/>
          <p:nvPr/>
        </p:nvSpPr>
        <p:spPr>
          <a:xfrm>
            <a:off x="895565" y="2409308"/>
            <a:ext cx="10259811" cy="165042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 Placeholder 1">
            <a:extLst>
              <a:ext uri="{FF2B5EF4-FFF2-40B4-BE49-F238E27FC236}">
                <a16:creationId xmlns:a16="http://schemas.microsoft.com/office/drawing/2014/main" id="{1032833E-E6F2-11CA-7CEB-FFAC26D046FC}"/>
              </a:ext>
            </a:extLst>
          </p:cNvPr>
          <p:cNvSpPr>
            <a:spLocks noGrp="1"/>
          </p:cNvSpPr>
          <p:nvPr>
            <p:ph type="body" sz="quarter" idx="10"/>
          </p:nvPr>
        </p:nvSpPr>
        <p:spPr>
          <a:xfrm>
            <a:off x="762000" y="311150"/>
            <a:ext cx="8008947" cy="1066800"/>
          </a:xfrm>
        </p:spPr>
        <p:txBody>
          <a:bodyPr>
            <a:normAutofit fontScale="92500" lnSpcReduction="10000"/>
          </a:bodyPr>
          <a:lstStyle/>
          <a:p>
            <a:r>
              <a:rPr lang="en-US" dirty="0"/>
              <a:t>Guidelines for limiting the development of antimicrobial resistance at the stage of agricultural production and veterinary practice in Latvia</a:t>
            </a:r>
            <a:endParaRPr lang="lv-LV" dirty="0"/>
          </a:p>
        </p:txBody>
      </p:sp>
      <p:sp>
        <p:nvSpPr>
          <p:cNvPr id="5" name="TextBox 4">
            <a:extLst>
              <a:ext uri="{FF2B5EF4-FFF2-40B4-BE49-F238E27FC236}">
                <a16:creationId xmlns:a16="http://schemas.microsoft.com/office/drawing/2014/main" id="{E79EEE80-E379-F751-0E79-F8E53E5773FA}"/>
              </a:ext>
            </a:extLst>
          </p:cNvPr>
          <p:cNvSpPr txBox="1"/>
          <p:nvPr/>
        </p:nvSpPr>
        <p:spPr>
          <a:xfrm>
            <a:off x="895564" y="6546280"/>
            <a:ext cx="8006136" cy="369332"/>
          </a:xfrm>
          <a:prstGeom prst="rect">
            <a:avLst/>
          </a:prstGeom>
          <a:noFill/>
        </p:spPr>
        <p:txBody>
          <a:bodyPr wrap="square">
            <a:spAutoFit/>
          </a:bodyPr>
          <a:lstStyle/>
          <a:p>
            <a:r>
              <a:rPr lang="lv-LV" dirty="0">
                <a:solidFill>
                  <a:schemeClr val="accent6">
                    <a:lumMod val="50000"/>
                  </a:schemeClr>
                </a:solidFill>
                <a:latin typeface="EC Square Sans Pro"/>
              </a:rPr>
              <a:t>https://bior.lv/sites/default/files/inline-files/Vadlinijas.VPP_.pdf</a:t>
            </a:r>
          </a:p>
        </p:txBody>
      </p:sp>
      <p:sp>
        <p:nvSpPr>
          <p:cNvPr id="8" name="Rectángulo 15">
            <a:extLst>
              <a:ext uri="{FF2B5EF4-FFF2-40B4-BE49-F238E27FC236}">
                <a16:creationId xmlns:a16="http://schemas.microsoft.com/office/drawing/2014/main" id="{B481BF1F-A710-91B2-F62B-42A8821BD6F7}"/>
              </a:ext>
            </a:extLst>
          </p:cNvPr>
          <p:cNvSpPr/>
          <p:nvPr/>
        </p:nvSpPr>
        <p:spPr>
          <a:xfrm>
            <a:off x="1044728" y="2452030"/>
            <a:ext cx="10030127" cy="1934973"/>
          </a:xfrm>
          <a:prstGeom prst="rect">
            <a:avLst/>
          </a:prstGeom>
        </p:spPr>
        <p:txBody>
          <a:bodyPr wrap="square" lIns="91271" tIns="45635" rIns="91271" bIns="45635"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12754">
              <a:defRPr/>
            </a:pPr>
            <a:r>
              <a:rPr lang="lv-LV" sz="1996" b="1" u="sng" dirty="0">
                <a:solidFill>
                  <a:srgbClr val="024B9C"/>
                </a:solidFill>
                <a:latin typeface="EC Square Sans Pro" panose="020B0506040000020004" pitchFamily="34" charset="0"/>
              </a:rPr>
              <a:t>Aim:</a:t>
            </a:r>
          </a:p>
          <a:p>
            <a:pPr algn="just" defTabSz="912754">
              <a:defRPr/>
            </a:pPr>
            <a:r>
              <a:rPr lang="en-US" sz="1996" dirty="0">
                <a:latin typeface="EC Square Sans Pro" panose="020B0506040000020004" pitchFamily="34" charset="0"/>
              </a:rPr>
              <a:t>Provide a summary of the spread of AMR, its causes and factors contributing to its spread, as well as recommendations for increasing the efficiency of AB use and reducing AMR resistance. In addition, information is also provided on the responsibility of the various parties involved and the major activities in the fight against AMR on a global scale</a:t>
            </a:r>
            <a:endParaRPr lang="lv-LV" sz="1996" b="1" dirty="0">
              <a:solidFill>
                <a:srgbClr val="024B9C"/>
              </a:solidFill>
              <a:latin typeface="EC Square Sans Pro" panose="020B0506040000020004" pitchFamily="34" charset="0"/>
            </a:endParaRPr>
          </a:p>
          <a:p>
            <a:pPr algn="just" defTabSz="912754">
              <a:spcAft>
                <a:spcPts val="1198"/>
              </a:spcAft>
              <a:defRPr/>
            </a:pPr>
            <a:endParaRPr lang="es-ES" sz="1996" dirty="0">
              <a:solidFill>
                <a:srgbClr val="000000"/>
              </a:solidFill>
              <a:latin typeface="EC Square Sans Pro" panose="020B0506040000020004" pitchFamily="34" charset="0"/>
            </a:endParaRPr>
          </a:p>
        </p:txBody>
      </p:sp>
      <p:sp>
        <p:nvSpPr>
          <p:cNvPr id="18" name="Rectángulo 15">
            <a:extLst>
              <a:ext uri="{FF2B5EF4-FFF2-40B4-BE49-F238E27FC236}">
                <a16:creationId xmlns:a16="http://schemas.microsoft.com/office/drawing/2014/main" id="{DA1F6E9A-896B-BA65-E66E-C398B7CE79DB}"/>
              </a:ext>
            </a:extLst>
          </p:cNvPr>
          <p:cNvSpPr/>
          <p:nvPr/>
        </p:nvSpPr>
        <p:spPr>
          <a:xfrm>
            <a:off x="1044727" y="4197740"/>
            <a:ext cx="10110646" cy="2242109"/>
          </a:xfrm>
          <a:prstGeom prst="rect">
            <a:avLst/>
          </a:prstGeom>
        </p:spPr>
        <p:txBody>
          <a:bodyPr wrap="square" lIns="91271" tIns="45635" rIns="91271" bIns="45635"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12754">
              <a:defRPr/>
            </a:pPr>
            <a:r>
              <a:rPr lang="lv-LV" sz="1996" b="1" u="sng" dirty="0">
                <a:solidFill>
                  <a:srgbClr val="024B9C"/>
                </a:solidFill>
                <a:latin typeface="EC Square Sans Pro" panose="020B0506040000020004" pitchFamily="34" charset="0"/>
              </a:rPr>
              <a:t>Guidelines topics:</a:t>
            </a:r>
          </a:p>
          <a:p>
            <a:pPr marL="457200" indent="-457200" algn="just" defTabSz="912754">
              <a:buAutoNum type="arabicPeriod"/>
              <a:defRPr/>
            </a:pPr>
            <a:r>
              <a:rPr lang="en-US" sz="1996" dirty="0">
                <a:latin typeface="EC Square Sans Pro" panose="020B0506040000020004" pitchFamily="34" charset="0"/>
              </a:rPr>
              <a:t>Antibiotic selection priority list</a:t>
            </a:r>
            <a:endParaRPr lang="lv-LV" sz="1996" dirty="0">
              <a:latin typeface="EC Square Sans Pro" panose="020B0506040000020004" pitchFamily="34" charset="0"/>
            </a:endParaRPr>
          </a:p>
          <a:p>
            <a:pPr marL="457200" indent="-457200" algn="just" defTabSz="912754">
              <a:buAutoNum type="arabicPeriod"/>
              <a:defRPr/>
            </a:pPr>
            <a:r>
              <a:rPr lang="en-US" sz="1996" dirty="0">
                <a:latin typeface="EC Square Sans Pro" panose="020B0506040000020004" pitchFamily="34" charset="0"/>
              </a:rPr>
              <a:t>Antibiotics belong to the antibiotic class</a:t>
            </a:r>
            <a:endParaRPr lang="lv-LV" sz="1996" dirty="0">
              <a:latin typeface="EC Square Sans Pro" panose="020B0506040000020004" pitchFamily="34" charset="0"/>
            </a:endParaRPr>
          </a:p>
          <a:p>
            <a:pPr marL="457200" indent="-457200" algn="just" defTabSz="912754">
              <a:buAutoNum type="arabicPeriod"/>
              <a:defRPr/>
            </a:pPr>
            <a:r>
              <a:rPr lang="en-US" sz="1996" dirty="0">
                <a:latin typeface="EC Square Sans Pro" panose="020B0506040000020004" pitchFamily="34" charset="0"/>
              </a:rPr>
              <a:t>Classification of antibiotics</a:t>
            </a:r>
            <a:endParaRPr lang="lv-LV" sz="1996" dirty="0">
              <a:latin typeface="EC Square Sans Pro" panose="020B0506040000020004" pitchFamily="34" charset="0"/>
            </a:endParaRPr>
          </a:p>
          <a:p>
            <a:pPr marL="457200" indent="-457200" algn="just" defTabSz="912754">
              <a:buFontTx/>
              <a:buAutoNum type="arabicPeriod"/>
              <a:defRPr/>
            </a:pPr>
            <a:r>
              <a:rPr lang="lv-LV" sz="1996" dirty="0">
                <a:latin typeface="EC Square Sans Pro" panose="020B0506040000020004" pitchFamily="34" charset="0"/>
              </a:rPr>
              <a:t>P</a:t>
            </a:r>
            <a:r>
              <a:rPr lang="en-US" sz="1996" dirty="0" err="1">
                <a:latin typeface="EC Square Sans Pro" panose="020B0506040000020004" pitchFamily="34" charset="0"/>
              </a:rPr>
              <a:t>rinciples</a:t>
            </a:r>
            <a:r>
              <a:rPr lang="en-US" sz="1996" dirty="0">
                <a:latin typeface="EC Square Sans Pro" panose="020B0506040000020004" pitchFamily="34" charset="0"/>
              </a:rPr>
              <a:t> of action</a:t>
            </a:r>
            <a:r>
              <a:rPr lang="lv-LV" sz="1996" dirty="0">
                <a:latin typeface="EC Square Sans Pro" panose="020B0506040000020004" pitchFamily="34" charset="0"/>
              </a:rPr>
              <a:t> </a:t>
            </a:r>
            <a:r>
              <a:rPr lang="en-US" sz="1996" dirty="0">
                <a:latin typeface="EC Square Sans Pro" panose="020B0506040000020004" pitchFamily="34" charset="0"/>
              </a:rPr>
              <a:t>of antibiotics</a:t>
            </a:r>
            <a:endParaRPr lang="lv-LV" sz="1996" dirty="0">
              <a:latin typeface="EC Square Sans Pro" panose="020B0506040000020004" pitchFamily="34" charset="0"/>
            </a:endParaRPr>
          </a:p>
          <a:p>
            <a:pPr marL="457200" indent="-457200" algn="just" defTabSz="912754">
              <a:buAutoNum type="arabicPeriod"/>
              <a:defRPr/>
            </a:pPr>
            <a:r>
              <a:rPr lang="en-US" sz="1996" dirty="0">
                <a:latin typeface="EC Square Sans Pro" panose="020B0506040000020004" pitchFamily="34" charset="0"/>
              </a:rPr>
              <a:t>Development and spread of </a:t>
            </a:r>
            <a:r>
              <a:rPr lang="lv-LV" sz="1996" dirty="0">
                <a:latin typeface="EC Square Sans Pro" panose="020B0506040000020004" pitchFamily="34" charset="0"/>
              </a:rPr>
              <a:t>AMR</a:t>
            </a:r>
          </a:p>
          <a:p>
            <a:pPr algn="just" defTabSz="912754">
              <a:defRPr/>
            </a:pPr>
            <a:r>
              <a:rPr lang="en-US" sz="1996" dirty="0">
                <a:latin typeface="EC Square Sans Pro" panose="020B0506040000020004" pitchFamily="34" charset="0"/>
              </a:rPr>
              <a:t>etc.</a:t>
            </a:r>
            <a:endParaRPr lang="es-ES" sz="1996" dirty="0">
              <a:solidFill>
                <a:srgbClr val="000000"/>
              </a:solidFill>
              <a:latin typeface="EC Square Sans Pro" panose="020B0506040000020004" pitchFamily="34" charset="0"/>
            </a:endParaRPr>
          </a:p>
        </p:txBody>
      </p:sp>
      <p:sp>
        <p:nvSpPr>
          <p:cNvPr id="20" name="TextBox 19">
            <a:extLst>
              <a:ext uri="{FF2B5EF4-FFF2-40B4-BE49-F238E27FC236}">
                <a16:creationId xmlns:a16="http://schemas.microsoft.com/office/drawing/2014/main" id="{00C8BF6C-E363-CD27-839B-0498340077CB}"/>
              </a:ext>
            </a:extLst>
          </p:cNvPr>
          <p:cNvSpPr txBox="1"/>
          <p:nvPr/>
        </p:nvSpPr>
        <p:spPr>
          <a:xfrm>
            <a:off x="895565" y="2019318"/>
            <a:ext cx="5209953" cy="400110"/>
          </a:xfrm>
          <a:prstGeom prst="rect">
            <a:avLst/>
          </a:prstGeom>
          <a:noFill/>
        </p:spPr>
        <p:txBody>
          <a:bodyPr wrap="square" rtlCol="0">
            <a:spAutoFit/>
          </a:bodyPr>
          <a:lstStyle/>
          <a:p>
            <a:r>
              <a:rPr lang="lv-LV" sz="2000" dirty="0">
                <a:latin typeface="EC Square Sans Pro" panose="020B0506040000020004" pitchFamily="34" charset="0"/>
              </a:rPr>
              <a:t>Developed in </a:t>
            </a:r>
            <a:r>
              <a:rPr lang="lv-LV" sz="2000" b="1" dirty="0">
                <a:latin typeface="EC Square Sans Pro" panose="020B0506040000020004" pitchFamily="34" charset="0"/>
              </a:rPr>
              <a:t>2018</a:t>
            </a:r>
            <a:endParaRPr lang="lv-LV" sz="2000" b="1" dirty="0"/>
          </a:p>
        </p:txBody>
      </p:sp>
    </p:spTree>
    <p:extLst>
      <p:ext uri="{BB962C8B-B14F-4D97-AF65-F5344CB8AC3E}">
        <p14:creationId xmlns:p14="http://schemas.microsoft.com/office/powerpoint/2010/main" val="4035202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32833E-E6F2-11CA-7CEB-FFAC26D046FC}"/>
              </a:ext>
            </a:extLst>
          </p:cNvPr>
          <p:cNvSpPr>
            <a:spLocks noGrp="1"/>
          </p:cNvSpPr>
          <p:nvPr>
            <p:ph type="body" sz="quarter" idx="10"/>
          </p:nvPr>
        </p:nvSpPr>
        <p:spPr>
          <a:xfrm>
            <a:off x="762000" y="311150"/>
            <a:ext cx="8008947" cy="838200"/>
          </a:xfrm>
        </p:spPr>
        <p:txBody>
          <a:bodyPr>
            <a:normAutofit fontScale="85000" lnSpcReduction="10000"/>
          </a:bodyPr>
          <a:lstStyle/>
          <a:p>
            <a:r>
              <a:rPr lang="en-US" dirty="0"/>
              <a:t>Guidelines for limiting the development of antimicrobial resistance at the stage of agricultural production and veterinary practice in Latvia</a:t>
            </a:r>
            <a:endParaRPr lang="lv-LV" dirty="0"/>
          </a:p>
        </p:txBody>
      </p:sp>
      <p:sp>
        <p:nvSpPr>
          <p:cNvPr id="5" name="TextBox 4">
            <a:extLst>
              <a:ext uri="{FF2B5EF4-FFF2-40B4-BE49-F238E27FC236}">
                <a16:creationId xmlns:a16="http://schemas.microsoft.com/office/drawing/2014/main" id="{E79EEE80-E379-F751-0E79-F8E53E5773FA}"/>
              </a:ext>
            </a:extLst>
          </p:cNvPr>
          <p:cNvSpPr txBox="1"/>
          <p:nvPr/>
        </p:nvSpPr>
        <p:spPr>
          <a:xfrm>
            <a:off x="2131032" y="6556662"/>
            <a:ext cx="8006136" cy="369332"/>
          </a:xfrm>
          <a:prstGeom prst="rect">
            <a:avLst/>
          </a:prstGeom>
          <a:noFill/>
        </p:spPr>
        <p:txBody>
          <a:bodyPr wrap="square">
            <a:spAutoFit/>
          </a:bodyPr>
          <a:lstStyle/>
          <a:p>
            <a:r>
              <a:rPr lang="lv-LV" dirty="0">
                <a:solidFill>
                  <a:schemeClr val="accent6">
                    <a:lumMod val="50000"/>
                  </a:schemeClr>
                </a:solidFill>
                <a:latin typeface="EC Square Sans Pro"/>
              </a:rPr>
              <a:t>https://bior.lv/sites/default/files/inline-files/Vadlinijas.VPP_.pdf</a:t>
            </a:r>
          </a:p>
        </p:txBody>
      </p:sp>
      <p:pic>
        <p:nvPicPr>
          <p:cNvPr id="7" name="Picture 6">
            <a:extLst>
              <a:ext uri="{FF2B5EF4-FFF2-40B4-BE49-F238E27FC236}">
                <a16:creationId xmlns:a16="http://schemas.microsoft.com/office/drawing/2014/main" id="{75B4B2AE-065B-04AB-769A-041ED95706FD}"/>
              </a:ext>
            </a:extLst>
          </p:cNvPr>
          <p:cNvPicPr>
            <a:picLocks noChangeAspect="1"/>
          </p:cNvPicPr>
          <p:nvPr/>
        </p:nvPicPr>
        <p:blipFill rotWithShape="1">
          <a:blip r:embed="rId2">
            <a:extLst>
              <a:ext uri="{28A0092B-C50C-407E-A947-70E740481C1C}">
                <a14:useLocalDpi xmlns:a14="http://schemas.microsoft.com/office/drawing/2010/main" val="0"/>
              </a:ext>
            </a:extLst>
          </a:blip>
          <a:srcRect l="19025" t="24719" r="16804" b="6149"/>
          <a:stretch/>
        </p:blipFill>
        <p:spPr>
          <a:xfrm>
            <a:off x="2095929" y="1881834"/>
            <a:ext cx="7823771" cy="4741053"/>
          </a:xfrm>
          <a:prstGeom prst="rect">
            <a:avLst/>
          </a:prstGeom>
        </p:spPr>
      </p:pic>
    </p:spTree>
    <p:extLst>
      <p:ext uri="{BB962C8B-B14F-4D97-AF65-F5344CB8AC3E}">
        <p14:creationId xmlns:p14="http://schemas.microsoft.com/office/powerpoint/2010/main" val="273226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lv-LV" dirty="0"/>
              <a:t>LATOHOP project</a:t>
            </a:r>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45922" y="1888217"/>
            <a:ext cx="10552093" cy="1380622"/>
            <a:chOff x="592854" y="1869621"/>
            <a:chExt cx="10552093" cy="1380622"/>
          </a:xfrm>
        </p:grpSpPr>
        <p:sp>
          <p:nvSpPr>
            <p:cNvPr id="8" name="Rectangle 7">
              <a:extLst>
                <a:ext uri="{FF2B5EF4-FFF2-40B4-BE49-F238E27FC236}">
                  <a16:creationId xmlns:a16="http://schemas.microsoft.com/office/drawing/2014/main" id="{06184875-52EE-4A94-FFB9-5D95C57E6595}"/>
                </a:ext>
              </a:extLst>
            </p:cNvPr>
            <p:cNvSpPr/>
            <p:nvPr/>
          </p:nvSpPr>
          <p:spPr>
            <a:xfrm>
              <a:off x="777303" y="1869621"/>
              <a:ext cx="10367644" cy="13806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33"/>
                </a:lnSpc>
              </a:pPr>
              <a:r>
                <a:rPr lang="lv-LV" sz="2000" dirty="0">
                  <a:solidFill>
                    <a:schemeClr val="tx1"/>
                  </a:solidFill>
                  <a:latin typeface="EC Square Sans Pro"/>
                </a:rPr>
                <a:t>EU TSI </a:t>
              </a:r>
              <a:r>
                <a:rPr lang="en-US" sz="2000" dirty="0">
                  <a:solidFill>
                    <a:schemeClr val="tx1"/>
                  </a:solidFill>
                  <a:latin typeface="EC Square Sans Pro"/>
                </a:rPr>
                <a:t>Project </a:t>
              </a:r>
              <a:endParaRPr lang="lv-LV" sz="2000" dirty="0">
                <a:solidFill>
                  <a:schemeClr val="tx1"/>
                </a:solidFill>
                <a:latin typeface="EC Square Sans Pro"/>
              </a:endParaRPr>
            </a:p>
            <a:p>
              <a:pPr algn="ctr">
                <a:lnSpc>
                  <a:spcPts val="2333"/>
                </a:lnSpc>
              </a:pPr>
              <a:r>
                <a:rPr lang="en-US" sz="2000" b="1" dirty="0">
                  <a:solidFill>
                    <a:schemeClr val="tx1"/>
                  </a:solidFill>
                  <a:latin typeface="EC Square Sans Pro"/>
                </a:rPr>
                <a:t>“Support to the implementation of the One Health action plan </a:t>
              </a:r>
              <a:endParaRPr lang="lv-LV" sz="2000" b="1" dirty="0">
                <a:solidFill>
                  <a:schemeClr val="tx1"/>
                </a:solidFill>
                <a:latin typeface="EC Square Sans Pro"/>
              </a:endParaRPr>
            </a:p>
            <a:p>
              <a:pPr algn="ctr">
                <a:lnSpc>
                  <a:spcPts val="2333"/>
                </a:lnSpc>
              </a:pPr>
              <a:r>
                <a:rPr lang="en-US" sz="2000" b="1" dirty="0">
                  <a:solidFill>
                    <a:schemeClr val="tx1"/>
                  </a:solidFill>
                  <a:latin typeface="EC Square Sans Pro"/>
                </a:rPr>
                <a:t>for containing antimicrobial resistance in Latvia” LATOHOP</a:t>
              </a:r>
              <a:endParaRPr lang="lv-LV" sz="2000" dirty="0">
                <a:solidFill>
                  <a:schemeClr val="tx1"/>
                </a:solidFill>
                <a:latin typeface="EC Square Sans Pro"/>
              </a:endParaRP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372153"/>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50939" y="3332903"/>
            <a:ext cx="10544352" cy="942152"/>
            <a:chOff x="600595" y="1869621"/>
            <a:chExt cx="10544352" cy="942152"/>
          </a:xfrm>
        </p:grpSpPr>
        <p:sp>
          <p:nvSpPr>
            <p:cNvPr id="14" name="Rectangle 13">
              <a:extLst>
                <a:ext uri="{FF2B5EF4-FFF2-40B4-BE49-F238E27FC236}">
                  <a16:creationId xmlns:a16="http://schemas.microsoft.com/office/drawing/2014/main" id="{F82E2AF6-6046-4D91-FECE-28375EF5C52C}"/>
                </a:ext>
              </a:extLst>
            </p:cNvPr>
            <p:cNvSpPr/>
            <p:nvPr/>
          </p:nvSpPr>
          <p:spPr>
            <a:xfrm>
              <a:off x="777303" y="1869621"/>
              <a:ext cx="10367644" cy="94215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gn="ctr">
                <a:lnSpc>
                  <a:spcPts val="2333"/>
                </a:lnSpc>
              </a:pPr>
              <a:r>
                <a:rPr lang="en-US" sz="2000" dirty="0">
                  <a:solidFill>
                    <a:schemeClr val="tx1"/>
                  </a:solidFill>
                  <a:latin typeface="EC Square Sans Pro"/>
                </a:rPr>
                <a:t>Project</a:t>
              </a:r>
              <a:r>
                <a:rPr lang="en-US" sz="2000" b="1" dirty="0">
                  <a:solidFill>
                    <a:schemeClr val="tx1"/>
                  </a:solidFill>
                  <a:latin typeface="EC Square Sans Pro"/>
                </a:rPr>
                <a:t> time period (end of 2019 - middle of 2022)</a:t>
              </a: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600595" y="212088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6" name="Group 15">
            <a:extLst>
              <a:ext uri="{FF2B5EF4-FFF2-40B4-BE49-F238E27FC236}">
                <a16:creationId xmlns:a16="http://schemas.microsoft.com/office/drawing/2014/main" id="{8E41FE1A-9D3B-8F77-1DAA-16C4F3844D58}"/>
              </a:ext>
            </a:extLst>
          </p:cNvPr>
          <p:cNvGrpSpPr/>
          <p:nvPr/>
        </p:nvGrpSpPr>
        <p:grpSpPr>
          <a:xfrm>
            <a:off x="650939" y="4339120"/>
            <a:ext cx="10545716" cy="2165499"/>
            <a:chOff x="542083" y="1084744"/>
            <a:chExt cx="10545716" cy="2165499"/>
          </a:xfrm>
        </p:grpSpPr>
        <p:sp>
          <p:nvSpPr>
            <p:cNvPr id="17" name="Rectangle 16">
              <a:extLst>
                <a:ext uri="{FF2B5EF4-FFF2-40B4-BE49-F238E27FC236}">
                  <a16:creationId xmlns:a16="http://schemas.microsoft.com/office/drawing/2014/main" id="{3C260B7F-968F-E7A8-4682-58373A6B74F2}"/>
                </a:ext>
              </a:extLst>
            </p:cNvPr>
            <p:cNvSpPr/>
            <p:nvPr/>
          </p:nvSpPr>
          <p:spPr>
            <a:xfrm>
              <a:off x="720155" y="1084744"/>
              <a:ext cx="10367644" cy="216549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nSpc>
                  <a:spcPts val="2333"/>
                </a:lnSpc>
              </a:pPr>
              <a:r>
                <a:rPr lang="en-US" sz="2000" b="1" dirty="0">
                  <a:solidFill>
                    <a:schemeClr val="tx1"/>
                  </a:solidFill>
                  <a:latin typeface="Canva Sans" panose="020B0604020202020204" charset="0"/>
                </a:rPr>
                <a:t>Main partners of the project: </a:t>
              </a:r>
            </a:p>
            <a:p>
              <a:pPr marL="1695489" lvl="2" indent="-228611">
                <a:lnSpc>
                  <a:spcPts val="2333"/>
                </a:lnSpc>
                <a:buFont typeface="Arial" panose="020B0604020202020204" pitchFamily="34" charset="0"/>
                <a:buChar char="•"/>
              </a:pPr>
              <a:r>
                <a:rPr lang="en-US" sz="2000" dirty="0">
                  <a:solidFill>
                    <a:schemeClr val="tx1"/>
                  </a:solidFill>
                  <a:latin typeface="Canva Sans" panose="020B0604020202020204" charset="0"/>
                </a:rPr>
                <a:t>Swedish Board of Agriculture </a:t>
              </a:r>
            </a:p>
            <a:p>
              <a:pPr marL="1695489" lvl="2" indent="-228611">
                <a:lnSpc>
                  <a:spcPts val="2333"/>
                </a:lnSpc>
                <a:buFont typeface="Arial" panose="020B0604020202020204" pitchFamily="34" charset="0"/>
                <a:buChar char="•"/>
              </a:pPr>
              <a:r>
                <a:rPr lang="en-US" sz="2000" dirty="0">
                  <a:solidFill>
                    <a:schemeClr val="tx1"/>
                  </a:solidFill>
                  <a:latin typeface="Canva Sans" panose="020B0604020202020204" charset="0"/>
                </a:rPr>
                <a:t>Public Health Agency of Sweden</a:t>
              </a:r>
            </a:p>
            <a:p>
              <a:pPr marL="1695489" lvl="2" indent="-228611">
                <a:lnSpc>
                  <a:spcPts val="2333"/>
                </a:lnSpc>
                <a:buFont typeface="Arial" panose="020B0604020202020204" pitchFamily="34" charset="0"/>
                <a:buChar char="•"/>
              </a:pPr>
              <a:r>
                <a:rPr lang="en-US" sz="2000" dirty="0">
                  <a:solidFill>
                    <a:schemeClr val="tx1"/>
                  </a:solidFill>
                  <a:latin typeface="Canva Sans" panose="020B0604020202020204" charset="0"/>
                </a:rPr>
                <a:t>Ministry of Health of Latvia</a:t>
              </a:r>
            </a:p>
            <a:p>
              <a:pPr marL="1695489" lvl="2" indent="-228611">
                <a:lnSpc>
                  <a:spcPts val="2333"/>
                </a:lnSpc>
                <a:buFont typeface="Arial" panose="020B0604020202020204" pitchFamily="34" charset="0"/>
                <a:buChar char="•"/>
              </a:pPr>
              <a:r>
                <a:rPr lang="en-US" sz="2000" dirty="0">
                  <a:solidFill>
                    <a:schemeClr val="tx1"/>
                  </a:solidFill>
                  <a:latin typeface="Canva Sans" panose="020B0604020202020204" charset="0"/>
                </a:rPr>
                <a:t>Ministry of Agriculture of Latvia</a:t>
              </a:r>
            </a:p>
            <a:p>
              <a:pPr marL="1695489" lvl="2" indent="-228611">
                <a:lnSpc>
                  <a:spcPts val="2333"/>
                </a:lnSpc>
                <a:buFont typeface="Arial" panose="020B0604020202020204" pitchFamily="34" charset="0"/>
                <a:buChar char="•"/>
              </a:pPr>
              <a:r>
                <a:rPr lang="en-US" sz="2000" dirty="0">
                  <a:solidFill>
                    <a:schemeClr val="tx1"/>
                  </a:solidFill>
                  <a:latin typeface="Canva Sans" panose="020B0604020202020204" charset="0"/>
                </a:rPr>
                <a:t>stakeholders from public health and animal health sectors</a:t>
              </a:r>
            </a:p>
          </p:txBody>
        </p:sp>
        <p:sp>
          <p:nvSpPr>
            <p:cNvPr id="18" name="Flowchart: Connector 17">
              <a:extLst>
                <a:ext uri="{FF2B5EF4-FFF2-40B4-BE49-F238E27FC236}">
                  <a16:creationId xmlns:a16="http://schemas.microsoft.com/office/drawing/2014/main" id="{FFC0F1A3-F9C2-EA0D-F7D2-D3DE02772B33}"/>
                </a:ext>
              </a:extLst>
            </p:cNvPr>
            <p:cNvSpPr/>
            <p:nvPr/>
          </p:nvSpPr>
          <p:spPr>
            <a:xfrm>
              <a:off x="542083" y="1979714"/>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Tree>
    <p:extLst>
      <p:ext uri="{BB962C8B-B14F-4D97-AF65-F5344CB8AC3E}">
        <p14:creationId xmlns:p14="http://schemas.microsoft.com/office/powerpoint/2010/main" val="3692378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lv-LV" dirty="0"/>
              <a:t>LATOHOP project outcomes</a:t>
            </a:r>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50940" y="2741574"/>
            <a:ext cx="10552093" cy="730922"/>
            <a:chOff x="592854" y="2519321"/>
            <a:chExt cx="10552093" cy="730922"/>
          </a:xfrm>
        </p:grpSpPr>
        <p:sp>
          <p:nvSpPr>
            <p:cNvPr id="8" name="Rectangle 7">
              <a:extLst>
                <a:ext uri="{FF2B5EF4-FFF2-40B4-BE49-F238E27FC236}">
                  <a16:creationId xmlns:a16="http://schemas.microsoft.com/office/drawing/2014/main" id="{06184875-52EE-4A94-FFB9-5D95C57E6595}"/>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nSpc>
                  <a:spcPts val="2333"/>
                </a:lnSpc>
              </a:pPr>
              <a:r>
                <a:rPr lang="en-US" sz="2000" b="1" dirty="0">
                  <a:solidFill>
                    <a:schemeClr val="tx1"/>
                  </a:solidFill>
                  <a:latin typeface="Canva Sans" panose="020B0604020202020204" charset="0"/>
                </a:rPr>
                <a:t>Sustainability plan </a:t>
              </a:r>
              <a:r>
                <a:rPr lang="en-US" sz="2000" dirty="0">
                  <a:solidFill>
                    <a:schemeClr val="tx1"/>
                  </a:solidFill>
                  <a:latin typeface="Canva Sans" panose="020B0604020202020204" charset="0"/>
                </a:rPr>
                <a:t>for continued work on implementing the One Health NAP</a:t>
              </a: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52303" y="3744538"/>
            <a:ext cx="10544352" cy="942152"/>
            <a:chOff x="600595" y="1869621"/>
            <a:chExt cx="10544352" cy="942152"/>
          </a:xfrm>
        </p:grpSpPr>
        <p:sp>
          <p:nvSpPr>
            <p:cNvPr id="14" name="Rectangle 13">
              <a:extLst>
                <a:ext uri="{FF2B5EF4-FFF2-40B4-BE49-F238E27FC236}">
                  <a16:creationId xmlns:a16="http://schemas.microsoft.com/office/drawing/2014/main" id="{F82E2AF6-6046-4D91-FECE-28375EF5C52C}"/>
                </a:ext>
              </a:extLst>
            </p:cNvPr>
            <p:cNvSpPr/>
            <p:nvPr/>
          </p:nvSpPr>
          <p:spPr>
            <a:xfrm>
              <a:off x="777303" y="1869621"/>
              <a:ext cx="10367644" cy="94215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nSpc>
                  <a:spcPts val="2333"/>
                </a:lnSpc>
              </a:pPr>
              <a:r>
                <a:rPr lang="en-US" sz="2000" dirty="0">
                  <a:solidFill>
                    <a:schemeClr val="tx1"/>
                  </a:solidFill>
                  <a:latin typeface="Canva Sans" panose="020B0604020202020204" charset="0"/>
                </a:rPr>
                <a:t>Human and animal health </a:t>
              </a:r>
              <a:r>
                <a:rPr lang="en-US" sz="2000" b="1" dirty="0">
                  <a:solidFill>
                    <a:schemeClr val="tx1"/>
                  </a:solidFill>
                  <a:latin typeface="Canva Sans" panose="020B0604020202020204" charset="0"/>
                </a:rPr>
                <a:t>professionals</a:t>
              </a:r>
              <a:r>
                <a:rPr lang="en-US" sz="2000" dirty="0">
                  <a:solidFill>
                    <a:schemeClr val="tx1"/>
                  </a:solidFill>
                  <a:latin typeface="Canva Sans" panose="020B0604020202020204" charset="0"/>
                </a:rPr>
                <a:t> are provided with </a:t>
              </a:r>
              <a:r>
                <a:rPr lang="en-US" sz="2000" b="1" dirty="0">
                  <a:solidFill>
                    <a:schemeClr val="tx1"/>
                  </a:solidFill>
                  <a:latin typeface="Canva Sans" panose="020B0604020202020204" charset="0"/>
                </a:rPr>
                <a:t>skills and tools for prudent use of antibiotics </a:t>
              </a:r>
              <a:r>
                <a:rPr lang="en-US" sz="2000" dirty="0">
                  <a:solidFill>
                    <a:schemeClr val="tx1"/>
                  </a:solidFill>
                  <a:latin typeface="Canva Sans" panose="020B0604020202020204" charset="0"/>
                </a:rPr>
                <a:t>as a means to prevent and contain AMR</a:t>
              </a: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600595" y="212088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6" name="Group 15">
            <a:extLst>
              <a:ext uri="{FF2B5EF4-FFF2-40B4-BE49-F238E27FC236}">
                <a16:creationId xmlns:a16="http://schemas.microsoft.com/office/drawing/2014/main" id="{8E41FE1A-9D3B-8F77-1DAA-16C4F3844D58}"/>
              </a:ext>
            </a:extLst>
          </p:cNvPr>
          <p:cNvGrpSpPr/>
          <p:nvPr/>
        </p:nvGrpSpPr>
        <p:grpSpPr>
          <a:xfrm>
            <a:off x="650939" y="4977891"/>
            <a:ext cx="10545716" cy="1053702"/>
            <a:chOff x="542083" y="2454729"/>
            <a:chExt cx="10545716" cy="1053702"/>
          </a:xfrm>
        </p:grpSpPr>
        <p:sp>
          <p:nvSpPr>
            <p:cNvPr id="17" name="Rectangle 16">
              <a:extLst>
                <a:ext uri="{FF2B5EF4-FFF2-40B4-BE49-F238E27FC236}">
                  <a16:creationId xmlns:a16="http://schemas.microsoft.com/office/drawing/2014/main" id="{3C260B7F-968F-E7A8-4682-58373A6B74F2}"/>
                </a:ext>
              </a:extLst>
            </p:cNvPr>
            <p:cNvSpPr/>
            <p:nvPr/>
          </p:nvSpPr>
          <p:spPr>
            <a:xfrm>
              <a:off x="720155" y="2454729"/>
              <a:ext cx="10367644" cy="105370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92162" lvl="1">
                <a:lnSpc>
                  <a:spcPts val="2333"/>
                </a:lnSpc>
              </a:pPr>
              <a:r>
                <a:rPr lang="en-US" sz="2000" b="1" dirty="0">
                  <a:solidFill>
                    <a:schemeClr val="tx1"/>
                  </a:solidFill>
                  <a:latin typeface="Canva Sans" panose="020B0604020202020204" charset="0"/>
                </a:rPr>
                <a:t>An intersectoral coordinating mechanism (ICM) </a:t>
              </a:r>
              <a:r>
                <a:rPr lang="en-US" sz="2000" dirty="0">
                  <a:solidFill>
                    <a:schemeClr val="tx1"/>
                  </a:solidFill>
                  <a:latin typeface="Canva Sans" panose="020B0604020202020204" charset="0"/>
                </a:rPr>
                <a:t>is put in place to support information sharing and collaboration between sectors on various aspects of AMR among relevant professionals</a:t>
              </a:r>
            </a:p>
          </p:txBody>
        </p:sp>
        <p:sp>
          <p:nvSpPr>
            <p:cNvPr id="18" name="Flowchart: Connector 17">
              <a:extLst>
                <a:ext uri="{FF2B5EF4-FFF2-40B4-BE49-F238E27FC236}">
                  <a16:creationId xmlns:a16="http://schemas.microsoft.com/office/drawing/2014/main" id="{FFC0F1A3-F9C2-EA0D-F7D2-D3DE02772B33}"/>
                </a:ext>
              </a:extLst>
            </p:cNvPr>
            <p:cNvSpPr/>
            <p:nvPr/>
          </p:nvSpPr>
          <p:spPr>
            <a:xfrm>
              <a:off x="542083" y="2793801"/>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835388" y="203982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OUTCOMES</a:t>
            </a:r>
            <a:endParaRPr lang="en-US" b="1" dirty="0">
              <a:solidFill>
                <a:srgbClr val="FFFFFF"/>
              </a:solidFill>
              <a:latin typeface="Canva Sans Bold"/>
            </a:endParaRPr>
          </a:p>
        </p:txBody>
      </p:sp>
    </p:spTree>
    <p:extLst>
      <p:ext uri="{BB962C8B-B14F-4D97-AF65-F5344CB8AC3E}">
        <p14:creationId xmlns:p14="http://schemas.microsoft.com/office/powerpoint/2010/main" val="79492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p:txBody>
          <a:bodyPr/>
          <a:lstStyle/>
          <a:p>
            <a:pPr algn="ctr"/>
            <a:r>
              <a:rPr lang="lv-LV" dirty="0"/>
              <a:t>BALTOHOP project</a:t>
            </a:r>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45922" y="1749430"/>
            <a:ext cx="10552093" cy="1196069"/>
            <a:chOff x="592854" y="1869621"/>
            <a:chExt cx="10552093" cy="1196069"/>
          </a:xfrm>
        </p:grpSpPr>
        <p:sp>
          <p:nvSpPr>
            <p:cNvPr id="8" name="Rectangle 7">
              <a:extLst>
                <a:ext uri="{FF2B5EF4-FFF2-40B4-BE49-F238E27FC236}">
                  <a16:creationId xmlns:a16="http://schemas.microsoft.com/office/drawing/2014/main" id="{06184875-52EE-4A94-FFB9-5D95C57E6595}"/>
                </a:ext>
              </a:extLst>
            </p:cNvPr>
            <p:cNvSpPr/>
            <p:nvPr/>
          </p:nvSpPr>
          <p:spPr>
            <a:xfrm>
              <a:off x="777303" y="1869621"/>
              <a:ext cx="10367644" cy="119606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333"/>
                </a:lnSpc>
              </a:pPr>
              <a:r>
                <a:rPr lang="lv-LV" sz="2000" dirty="0">
                  <a:solidFill>
                    <a:schemeClr val="tx1"/>
                  </a:solidFill>
                  <a:latin typeface="EC Square Sans Pro"/>
                </a:rPr>
                <a:t>Grant Nordic Council of Ministers through NordForsk </a:t>
              </a:r>
            </a:p>
            <a:p>
              <a:pPr algn="ctr">
                <a:lnSpc>
                  <a:spcPts val="2333"/>
                </a:lnSpc>
              </a:pPr>
              <a:r>
                <a:rPr lang="en-US" sz="2000" b="1" dirty="0">
                  <a:solidFill>
                    <a:schemeClr val="tx1"/>
                  </a:solidFill>
                  <a:latin typeface="EC Square Sans Pro"/>
                </a:rPr>
                <a:t>“</a:t>
              </a:r>
              <a:r>
                <a:rPr lang="lv-LV" sz="2000" b="1" dirty="0">
                  <a:solidFill>
                    <a:schemeClr val="tx1"/>
                  </a:solidFill>
                  <a:latin typeface="EC Square Sans Pro"/>
                </a:rPr>
                <a:t>BALTic One Health One Plan</a:t>
              </a:r>
              <a:r>
                <a:rPr lang="en-US" sz="2000" b="1" dirty="0">
                  <a:solidFill>
                    <a:schemeClr val="tx1"/>
                  </a:solidFill>
                  <a:latin typeface="EC Square Sans Pro"/>
                </a:rPr>
                <a:t>” </a:t>
              </a:r>
              <a:r>
                <a:rPr lang="lv-LV" sz="2000" b="1" dirty="0">
                  <a:solidFill>
                    <a:schemeClr val="tx1"/>
                  </a:solidFill>
                  <a:latin typeface="EC Square Sans Pro"/>
                </a:rPr>
                <a:t>BAL</a:t>
              </a:r>
              <a:r>
                <a:rPr lang="en-US" sz="2000" b="1" dirty="0">
                  <a:solidFill>
                    <a:schemeClr val="tx1"/>
                  </a:solidFill>
                  <a:latin typeface="EC Square Sans Pro"/>
                </a:rPr>
                <a:t>TOHOP</a:t>
              </a: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372153"/>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45922" y="3024477"/>
            <a:ext cx="10557111" cy="779891"/>
            <a:chOff x="594213" y="1717546"/>
            <a:chExt cx="10557111" cy="779891"/>
          </a:xfrm>
        </p:grpSpPr>
        <p:sp>
          <p:nvSpPr>
            <p:cNvPr id="14" name="Rectangle 13">
              <a:extLst>
                <a:ext uri="{FF2B5EF4-FFF2-40B4-BE49-F238E27FC236}">
                  <a16:creationId xmlns:a16="http://schemas.microsoft.com/office/drawing/2014/main" id="{F82E2AF6-6046-4D91-FECE-28375EF5C52C}"/>
                </a:ext>
              </a:extLst>
            </p:cNvPr>
            <p:cNvSpPr/>
            <p:nvPr/>
          </p:nvSpPr>
          <p:spPr>
            <a:xfrm>
              <a:off x="783680" y="1717546"/>
              <a:ext cx="10367644" cy="77989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gn="ctr">
                <a:lnSpc>
                  <a:spcPts val="2333"/>
                </a:lnSpc>
              </a:pPr>
              <a:r>
                <a:rPr lang="en-US" sz="2000" dirty="0">
                  <a:solidFill>
                    <a:schemeClr val="tx1"/>
                  </a:solidFill>
                  <a:latin typeface="EC Square Sans Pro"/>
                </a:rPr>
                <a:t>Project </a:t>
              </a:r>
              <a:r>
                <a:rPr lang="en-US" sz="2000" b="1" dirty="0">
                  <a:solidFill>
                    <a:schemeClr val="tx1"/>
                  </a:solidFill>
                  <a:latin typeface="EC Square Sans Pro"/>
                </a:rPr>
                <a:t>time period (</a:t>
              </a:r>
              <a:r>
                <a:rPr lang="lv-LV" sz="2000" b="1" dirty="0">
                  <a:solidFill>
                    <a:schemeClr val="tx1"/>
                  </a:solidFill>
                  <a:latin typeface="EC Square Sans Pro"/>
                </a:rPr>
                <a:t>01.02.2023. </a:t>
              </a:r>
              <a:r>
                <a:rPr lang="en-US" sz="2000" b="1" dirty="0">
                  <a:solidFill>
                    <a:schemeClr val="tx1"/>
                  </a:solidFill>
                  <a:latin typeface="EC Square Sans Pro"/>
                </a:rPr>
                <a:t>– </a:t>
              </a:r>
              <a:r>
                <a:rPr lang="lv-LV" sz="2000" b="1" dirty="0">
                  <a:solidFill>
                    <a:schemeClr val="tx1"/>
                  </a:solidFill>
                  <a:latin typeface="EC Square Sans Pro"/>
                </a:rPr>
                <a:t>01.07.2025</a:t>
              </a:r>
              <a:r>
                <a:rPr lang="en-US" sz="2000" b="1" dirty="0">
                  <a:solidFill>
                    <a:schemeClr val="tx1"/>
                  </a:solidFill>
                  <a:latin typeface="EC Square Sans Pro"/>
                </a:rPr>
                <a:t>)</a:t>
              </a: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594213" y="1919712"/>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6" name="Group 15">
            <a:extLst>
              <a:ext uri="{FF2B5EF4-FFF2-40B4-BE49-F238E27FC236}">
                <a16:creationId xmlns:a16="http://schemas.microsoft.com/office/drawing/2014/main" id="{8E41FE1A-9D3B-8F77-1DAA-16C4F3844D58}"/>
              </a:ext>
            </a:extLst>
          </p:cNvPr>
          <p:cNvGrpSpPr/>
          <p:nvPr/>
        </p:nvGrpSpPr>
        <p:grpSpPr>
          <a:xfrm>
            <a:off x="650939" y="3883343"/>
            <a:ext cx="10545716" cy="2756494"/>
            <a:chOff x="542083" y="767756"/>
            <a:chExt cx="10545716" cy="2756494"/>
          </a:xfrm>
        </p:grpSpPr>
        <p:sp>
          <p:nvSpPr>
            <p:cNvPr id="17" name="Rectangle 16">
              <a:extLst>
                <a:ext uri="{FF2B5EF4-FFF2-40B4-BE49-F238E27FC236}">
                  <a16:creationId xmlns:a16="http://schemas.microsoft.com/office/drawing/2014/main" id="{3C260B7F-968F-E7A8-4682-58373A6B74F2}"/>
                </a:ext>
              </a:extLst>
            </p:cNvPr>
            <p:cNvSpPr/>
            <p:nvPr/>
          </p:nvSpPr>
          <p:spPr>
            <a:xfrm>
              <a:off x="720155" y="767756"/>
              <a:ext cx="10367644" cy="2756494"/>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nSpc>
                  <a:spcPts val="2333"/>
                </a:lnSpc>
              </a:pPr>
              <a:r>
                <a:rPr lang="lv-LV" b="1" dirty="0">
                  <a:solidFill>
                    <a:schemeClr val="tx1"/>
                  </a:solidFill>
                  <a:latin typeface="EC Square Sans Pro"/>
                </a:rPr>
                <a:t>Project owner</a:t>
              </a:r>
              <a:r>
                <a:rPr lang="en-US" b="1" dirty="0">
                  <a:solidFill>
                    <a:schemeClr val="tx1"/>
                  </a:solidFill>
                  <a:latin typeface="EC Square Sans Pro"/>
                </a:rPr>
                <a:t>: </a:t>
              </a:r>
              <a:r>
                <a:rPr lang="lv-LV" b="1" dirty="0">
                  <a:solidFill>
                    <a:schemeClr val="tx1"/>
                  </a:solidFill>
                  <a:latin typeface="EC Square Sans Pro"/>
                </a:rPr>
                <a:t>	</a:t>
              </a:r>
              <a:r>
                <a:rPr lang="lv-LV" dirty="0">
                  <a:solidFill>
                    <a:schemeClr val="tx1"/>
                  </a:solidFill>
                  <a:latin typeface="EC Square Sans Pro"/>
                </a:rPr>
                <a:t>Sweden</a:t>
              </a:r>
            </a:p>
            <a:p>
              <a:pPr lvl="2">
                <a:lnSpc>
                  <a:spcPts val="2333"/>
                </a:lnSpc>
              </a:pPr>
              <a:r>
                <a:rPr lang="lv-LV" b="1" dirty="0">
                  <a:solidFill>
                    <a:schemeClr val="tx1"/>
                  </a:solidFill>
                  <a:latin typeface="EC Square Sans Pro"/>
                </a:rPr>
                <a:t>Project Facilitators:</a:t>
              </a:r>
            </a:p>
            <a:p>
              <a:pPr marL="3063983" lvl="2" indent="-299524">
                <a:lnSpc>
                  <a:spcPts val="2333"/>
                </a:lnSpc>
                <a:buFont typeface="Arial" panose="020B0604020202020204" pitchFamily="34" charset="0"/>
                <a:buChar char="•"/>
              </a:pPr>
              <a:r>
                <a:rPr lang="lv-LV" dirty="0">
                  <a:solidFill>
                    <a:schemeClr val="tx1"/>
                  </a:solidFill>
                  <a:latin typeface="EC Square Sans Pro"/>
                </a:rPr>
                <a:t>Sweden </a:t>
              </a:r>
            </a:p>
            <a:p>
              <a:pPr marL="3063983" lvl="2" indent="-299524">
                <a:lnSpc>
                  <a:spcPts val="2333"/>
                </a:lnSpc>
                <a:buFont typeface="Arial" panose="020B0604020202020204" pitchFamily="34" charset="0"/>
                <a:buChar char="•"/>
              </a:pPr>
              <a:r>
                <a:rPr lang="lv-LV" dirty="0">
                  <a:solidFill>
                    <a:schemeClr val="tx1"/>
                  </a:solidFill>
                  <a:latin typeface="EC Square Sans Pro"/>
                </a:rPr>
                <a:t>Norway </a:t>
              </a:r>
            </a:p>
            <a:p>
              <a:pPr marL="3063983" lvl="2" indent="-299524">
                <a:lnSpc>
                  <a:spcPts val="2333"/>
                </a:lnSpc>
                <a:buFont typeface="Arial" panose="020B0604020202020204" pitchFamily="34" charset="0"/>
                <a:buChar char="•"/>
              </a:pPr>
              <a:r>
                <a:rPr lang="lv-LV" dirty="0">
                  <a:solidFill>
                    <a:schemeClr val="tx1"/>
                  </a:solidFill>
                  <a:latin typeface="EC Square Sans Pro"/>
                </a:rPr>
                <a:t>Danmak</a:t>
              </a:r>
            </a:p>
            <a:p>
              <a:pPr lvl="2">
                <a:lnSpc>
                  <a:spcPts val="2333"/>
                </a:lnSpc>
              </a:pPr>
              <a:r>
                <a:rPr lang="lv-LV" b="1" dirty="0">
                  <a:solidFill>
                    <a:schemeClr val="tx1"/>
                  </a:solidFill>
                  <a:latin typeface="EC Square Sans Pro"/>
                </a:rPr>
                <a:t>Beneficiaries: </a:t>
              </a:r>
            </a:p>
            <a:p>
              <a:pPr marL="3063983" lvl="2" indent="-299524">
                <a:lnSpc>
                  <a:spcPts val="2333"/>
                </a:lnSpc>
                <a:buFont typeface="Arial" panose="020B0604020202020204" pitchFamily="34" charset="0"/>
                <a:buChar char="•"/>
              </a:pPr>
              <a:r>
                <a:rPr lang="lv-LV" dirty="0">
                  <a:solidFill>
                    <a:schemeClr val="tx1"/>
                  </a:solidFill>
                  <a:latin typeface="EC Square Sans Pro"/>
                </a:rPr>
                <a:t>Latvia </a:t>
              </a:r>
            </a:p>
            <a:p>
              <a:pPr marL="3063983" lvl="2" indent="-299524">
                <a:lnSpc>
                  <a:spcPts val="2333"/>
                </a:lnSpc>
                <a:buFont typeface="Arial" panose="020B0604020202020204" pitchFamily="34" charset="0"/>
                <a:buChar char="•"/>
              </a:pPr>
              <a:r>
                <a:rPr lang="lv-LV" dirty="0">
                  <a:solidFill>
                    <a:schemeClr val="tx1"/>
                  </a:solidFill>
                  <a:latin typeface="EC Square Sans Pro"/>
                </a:rPr>
                <a:t>Estonia</a:t>
              </a:r>
            </a:p>
            <a:p>
              <a:pPr marL="3063983" lvl="2" indent="-299524">
                <a:lnSpc>
                  <a:spcPts val="2333"/>
                </a:lnSpc>
                <a:buFont typeface="Arial" panose="020B0604020202020204" pitchFamily="34" charset="0"/>
                <a:buChar char="•"/>
              </a:pPr>
              <a:r>
                <a:rPr lang="lv-LV" dirty="0">
                  <a:solidFill>
                    <a:schemeClr val="tx1"/>
                  </a:solidFill>
                  <a:latin typeface="EC Square Sans Pro"/>
                </a:rPr>
                <a:t>Lithuania</a:t>
              </a:r>
              <a:endParaRPr lang="en-US" dirty="0">
                <a:solidFill>
                  <a:schemeClr val="tx1"/>
                </a:solidFill>
                <a:latin typeface="EC Square Sans Pro"/>
              </a:endParaRPr>
            </a:p>
          </p:txBody>
        </p:sp>
        <p:sp>
          <p:nvSpPr>
            <p:cNvPr id="18" name="Flowchart: Connector 17">
              <a:extLst>
                <a:ext uri="{FF2B5EF4-FFF2-40B4-BE49-F238E27FC236}">
                  <a16:creationId xmlns:a16="http://schemas.microsoft.com/office/drawing/2014/main" id="{FFC0F1A3-F9C2-EA0D-F7D2-D3DE02772B33}"/>
                </a:ext>
              </a:extLst>
            </p:cNvPr>
            <p:cNvSpPr/>
            <p:nvPr/>
          </p:nvSpPr>
          <p:spPr>
            <a:xfrm>
              <a:off x="542083" y="1958224"/>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Tree>
    <p:extLst>
      <p:ext uri="{BB962C8B-B14F-4D97-AF65-F5344CB8AC3E}">
        <p14:creationId xmlns:p14="http://schemas.microsoft.com/office/powerpoint/2010/main" val="1625319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73AC9-F2EB-B8B0-0F76-59168DDAAB21}"/>
              </a:ext>
            </a:extLst>
          </p:cNvPr>
          <p:cNvSpPr>
            <a:spLocks noGrp="1"/>
          </p:cNvSpPr>
          <p:nvPr>
            <p:ph type="body" sz="quarter" idx="10"/>
          </p:nvPr>
        </p:nvSpPr>
        <p:spPr>
          <a:xfrm>
            <a:off x="762000" y="311149"/>
            <a:ext cx="8008947" cy="1155203"/>
          </a:xfrm>
        </p:spPr>
        <p:txBody>
          <a:bodyPr>
            <a:normAutofit fontScale="85000" lnSpcReduction="10000"/>
          </a:bodyPr>
          <a:lstStyle/>
          <a:p>
            <a:pPr algn="ctr"/>
            <a:r>
              <a:rPr lang="lv-LV" dirty="0"/>
              <a:t>T</a:t>
            </a:r>
            <a:r>
              <a:rPr lang="en-US" dirty="0"/>
              <a:t>SI 2023 – 2025</a:t>
            </a:r>
          </a:p>
          <a:p>
            <a:pPr algn="ctr"/>
            <a:r>
              <a:rPr lang="en-US" dirty="0"/>
              <a:t>Continue the initiated structural reform in the framework of "One Health" in the field of </a:t>
            </a:r>
            <a:r>
              <a:rPr lang="en-US" dirty="0">
                <a:solidFill>
                  <a:schemeClr val="accent6">
                    <a:lumMod val="75000"/>
                  </a:schemeClr>
                </a:solidFill>
              </a:rPr>
              <a:t>antimicrobial resistance </a:t>
            </a:r>
            <a:r>
              <a:rPr lang="en-US" dirty="0"/>
              <a:t>and </a:t>
            </a:r>
            <a:r>
              <a:rPr lang="en-US" dirty="0">
                <a:solidFill>
                  <a:schemeClr val="accent6">
                    <a:lumMod val="75000"/>
                  </a:schemeClr>
                </a:solidFill>
              </a:rPr>
              <a:t>zoonoses</a:t>
            </a:r>
          </a:p>
        </p:txBody>
      </p:sp>
      <p:grpSp>
        <p:nvGrpSpPr>
          <p:cNvPr id="10" name="Group 9">
            <a:extLst>
              <a:ext uri="{FF2B5EF4-FFF2-40B4-BE49-F238E27FC236}">
                <a16:creationId xmlns:a16="http://schemas.microsoft.com/office/drawing/2014/main" id="{874F232E-41DC-E415-F647-324CD4C1AC73}"/>
              </a:ext>
            </a:extLst>
          </p:cNvPr>
          <p:cNvGrpSpPr/>
          <p:nvPr/>
        </p:nvGrpSpPr>
        <p:grpSpPr>
          <a:xfrm>
            <a:off x="650940" y="2741574"/>
            <a:ext cx="10552093" cy="730922"/>
            <a:chOff x="592854" y="2519321"/>
            <a:chExt cx="10552093" cy="730922"/>
          </a:xfrm>
        </p:grpSpPr>
        <p:sp>
          <p:nvSpPr>
            <p:cNvPr id="8" name="Rectangle 7">
              <a:extLst>
                <a:ext uri="{FF2B5EF4-FFF2-40B4-BE49-F238E27FC236}">
                  <a16:creationId xmlns:a16="http://schemas.microsoft.com/office/drawing/2014/main" id="{06184875-52EE-4A94-FFB9-5D95C57E6595}"/>
                </a:ext>
              </a:extLst>
            </p:cNvPr>
            <p:cNvSpPr/>
            <p:nvPr/>
          </p:nvSpPr>
          <p:spPr>
            <a:xfrm>
              <a:off x="777303" y="2519321"/>
              <a:ext cx="10367644" cy="73092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gn="ctr">
                <a:lnSpc>
                  <a:spcPts val="2333"/>
                </a:lnSpc>
              </a:pPr>
              <a:r>
                <a:rPr lang="lv-LV" sz="2000" dirty="0">
                  <a:solidFill>
                    <a:schemeClr val="tx1"/>
                  </a:solidFill>
                  <a:latin typeface="EC Square Sans Pro"/>
                </a:rPr>
                <a:t>Improve </a:t>
              </a:r>
              <a:r>
                <a:rPr lang="en-US" sz="2000" b="1" dirty="0">
                  <a:solidFill>
                    <a:schemeClr val="tx1"/>
                  </a:solidFill>
                  <a:latin typeface="EC Square Sans Pro"/>
                </a:rPr>
                <a:t>the intersectoral cooperation </a:t>
              </a:r>
              <a:r>
                <a:rPr lang="en-US" sz="2000" dirty="0">
                  <a:solidFill>
                    <a:schemeClr val="tx1"/>
                  </a:solidFill>
                  <a:latin typeface="EC Square Sans Pro"/>
                </a:rPr>
                <a:t>in "One Health" approach</a:t>
              </a:r>
            </a:p>
          </p:txBody>
        </p:sp>
        <p:sp>
          <p:nvSpPr>
            <p:cNvPr id="9" name="Flowchart: Connector 8">
              <a:extLst>
                <a:ext uri="{FF2B5EF4-FFF2-40B4-BE49-F238E27FC236}">
                  <a16:creationId xmlns:a16="http://schemas.microsoft.com/office/drawing/2014/main" id="{7EF98080-6E6A-E73D-AA0A-17C600160D02}"/>
                </a:ext>
              </a:extLst>
            </p:cNvPr>
            <p:cNvSpPr/>
            <p:nvPr/>
          </p:nvSpPr>
          <p:spPr>
            <a:xfrm>
              <a:off x="592854" y="2714996"/>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3" name="Group 12">
            <a:extLst>
              <a:ext uri="{FF2B5EF4-FFF2-40B4-BE49-F238E27FC236}">
                <a16:creationId xmlns:a16="http://schemas.microsoft.com/office/drawing/2014/main" id="{10617BF6-2774-5EF7-F59A-35A41F66E2D5}"/>
              </a:ext>
            </a:extLst>
          </p:cNvPr>
          <p:cNvGrpSpPr/>
          <p:nvPr/>
        </p:nvGrpSpPr>
        <p:grpSpPr>
          <a:xfrm>
            <a:off x="644900" y="3557896"/>
            <a:ext cx="10558133" cy="673561"/>
            <a:chOff x="586814" y="1869621"/>
            <a:chExt cx="10558133" cy="673561"/>
          </a:xfrm>
        </p:grpSpPr>
        <p:sp>
          <p:nvSpPr>
            <p:cNvPr id="14" name="Rectangle 13">
              <a:extLst>
                <a:ext uri="{FF2B5EF4-FFF2-40B4-BE49-F238E27FC236}">
                  <a16:creationId xmlns:a16="http://schemas.microsoft.com/office/drawing/2014/main" id="{F82E2AF6-6046-4D91-FECE-28375EF5C52C}"/>
                </a:ext>
              </a:extLst>
            </p:cNvPr>
            <p:cNvSpPr/>
            <p:nvPr/>
          </p:nvSpPr>
          <p:spPr>
            <a:xfrm>
              <a:off x="777303" y="1869621"/>
              <a:ext cx="10367644" cy="67356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4962" algn="ctr">
                <a:lnSpc>
                  <a:spcPts val="2333"/>
                </a:lnSpc>
              </a:pPr>
              <a:r>
                <a:rPr lang="en-US" sz="2000" dirty="0">
                  <a:solidFill>
                    <a:schemeClr val="tx1"/>
                  </a:solidFill>
                  <a:latin typeface="EC Square Sans Pro"/>
                </a:rPr>
                <a:t>Improve</a:t>
              </a:r>
              <a:r>
                <a:rPr lang="lv-LV" sz="2000" dirty="0">
                  <a:solidFill>
                    <a:schemeClr val="tx1"/>
                  </a:solidFill>
                  <a:latin typeface="EC Square Sans Pro"/>
                </a:rPr>
                <a:t> </a:t>
              </a:r>
              <a:r>
                <a:rPr lang="en-US" sz="2000" dirty="0">
                  <a:solidFill>
                    <a:schemeClr val="tx1"/>
                  </a:solidFill>
                  <a:latin typeface="EC Square Sans Pro"/>
                </a:rPr>
                <a:t>the existing </a:t>
              </a:r>
              <a:r>
                <a:rPr lang="en-US" sz="2000" b="1" dirty="0">
                  <a:solidFill>
                    <a:schemeClr val="tx1"/>
                  </a:solidFill>
                  <a:latin typeface="EC Square Sans Pro"/>
                </a:rPr>
                <a:t>risk assessment </a:t>
              </a:r>
              <a:r>
                <a:rPr lang="en-US" sz="2000" dirty="0">
                  <a:solidFill>
                    <a:schemeClr val="tx1"/>
                  </a:solidFill>
                  <a:latin typeface="EC Square Sans Pro"/>
                </a:rPr>
                <a:t>in the country and </a:t>
              </a:r>
              <a:r>
                <a:rPr lang="en-US" sz="2000" b="1" dirty="0">
                  <a:solidFill>
                    <a:schemeClr val="tx1"/>
                  </a:solidFill>
                  <a:latin typeface="EC Square Sans Pro"/>
                </a:rPr>
                <a:t>crisis-risk intersectoral communication</a:t>
              </a:r>
              <a:r>
                <a:rPr lang="lv-LV" sz="2000" b="1" dirty="0">
                  <a:solidFill>
                    <a:schemeClr val="tx1"/>
                  </a:solidFill>
                  <a:latin typeface="EC Square Sans Pro"/>
                </a:rPr>
                <a:t> </a:t>
              </a:r>
              <a:endParaRPr lang="en-US" sz="2000" b="1" dirty="0">
                <a:solidFill>
                  <a:schemeClr val="tx1"/>
                </a:solidFill>
                <a:latin typeface="EC Square Sans Pro"/>
              </a:endParaRPr>
            </a:p>
          </p:txBody>
        </p:sp>
        <p:sp>
          <p:nvSpPr>
            <p:cNvPr id="15" name="Flowchart: Connector 14">
              <a:extLst>
                <a:ext uri="{FF2B5EF4-FFF2-40B4-BE49-F238E27FC236}">
                  <a16:creationId xmlns:a16="http://schemas.microsoft.com/office/drawing/2014/main" id="{9840DE70-749D-7196-B49A-E977878055A7}"/>
                </a:ext>
              </a:extLst>
            </p:cNvPr>
            <p:cNvSpPr/>
            <p:nvPr/>
          </p:nvSpPr>
          <p:spPr>
            <a:xfrm>
              <a:off x="586814" y="2018622"/>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16" name="Group 15">
            <a:extLst>
              <a:ext uri="{FF2B5EF4-FFF2-40B4-BE49-F238E27FC236}">
                <a16:creationId xmlns:a16="http://schemas.microsoft.com/office/drawing/2014/main" id="{8E41FE1A-9D3B-8F77-1DAA-16C4F3844D58}"/>
              </a:ext>
            </a:extLst>
          </p:cNvPr>
          <p:cNvGrpSpPr/>
          <p:nvPr/>
        </p:nvGrpSpPr>
        <p:grpSpPr>
          <a:xfrm>
            <a:off x="660462" y="4316853"/>
            <a:ext cx="10545716" cy="1053702"/>
            <a:chOff x="542083" y="2454729"/>
            <a:chExt cx="10545716" cy="1053702"/>
          </a:xfrm>
        </p:grpSpPr>
        <p:sp>
          <p:nvSpPr>
            <p:cNvPr id="17" name="Rectangle 16">
              <a:extLst>
                <a:ext uri="{FF2B5EF4-FFF2-40B4-BE49-F238E27FC236}">
                  <a16:creationId xmlns:a16="http://schemas.microsoft.com/office/drawing/2014/main" id="{3C260B7F-968F-E7A8-4682-58373A6B74F2}"/>
                </a:ext>
              </a:extLst>
            </p:cNvPr>
            <p:cNvSpPr/>
            <p:nvPr/>
          </p:nvSpPr>
          <p:spPr>
            <a:xfrm>
              <a:off x="720155" y="2454729"/>
              <a:ext cx="10367644" cy="105370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4962" algn="ctr">
                <a:lnSpc>
                  <a:spcPts val="2333"/>
                </a:lnSpc>
              </a:pPr>
              <a:r>
                <a:rPr lang="lv-LV" sz="2000" dirty="0">
                  <a:solidFill>
                    <a:schemeClr val="tx1"/>
                  </a:solidFill>
                  <a:latin typeface="EC Square Sans Pro"/>
                </a:rPr>
                <a:t>Improve </a:t>
              </a:r>
              <a:r>
                <a:rPr lang="en-US" sz="2000" dirty="0">
                  <a:solidFill>
                    <a:schemeClr val="tx1"/>
                  </a:solidFill>
                  <a:latin typeface="EC Square Sans Pro"/>
                </a:rPr>
                <a:t>the </a:t>
              </a:r>
              <a:r>
                <a:rPr lang="en-US" sz="2000" b="1" dirty="0">
                  <a:solidFill>
                    <a:schemeClr val="tx1"/>
                  </a:solidFill>
                  <a:latin typeface="EC Square Sans Pro"/>
                </a:rPr>
                <a:t>existing professional education opportunities </a:t>
              </a:r>
              <a:r>
                <a:rPr lang="en-US" sz="2000" dirty="0">
                  <a:solidFill>
                    <a:schemeClr val="tx1"/>
                  </a:solidFill>
                  <a:latin typeface="EC Square Sans Pro"/>
                </a:rPr>
                <a:t>for non-stop planning and implementation of a skillful One health policy</a:t>
              </a:r>
              <a:r>
                <a:rPr lang="lv-LV" sz="2000" dirty="0">
                  <a:solidFill>
                    <a:schemeClr val="tx1"/>
                  </a:solidFill>
                  <a:latin typeface="EC Square Sans Pro"/>
                </a:rPr>
                <a:t> </a:t>
              </a:r>
              <a:endParaRPr lang="en-US" sz="2000" dirty="0">
                <a:solidFill>
                  <a:schemeClr val="tx1"/>
                </a:solidFill>
                <a:latin typeface="EC Square Sans Pro"/>
              </a:endParaRPr>
            </a:p>
          </p:txBody>
        </p:sp>
        <p:sp>
          <p:nvSpPr>
            <p:cNvPr id="18" name="Flowchart: Connector 17">
              <a:extLst>
                <a:ext uri="{FF2B5EF4-FFF2-40B4-BE49-F238E27FC236}">
                  <a16:creationId xmlns:a16="http://schemas.microsoft.com/office/drawing/2014/main" id="{FFC0F1A3-F9C2-EA0D-F7D2-D3DE02772B33}"/>
                </a:ext>
              </a:extLst>
            </p:cNvPr>
            <p:cNvSpPr/>
            <p:nvPr/>
          </p:nvSpPr>
          <p:spPr>
            <a:xfrm>
              <a:off x="542083" y="2793801"/>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 name="Rectangle 2">
            <a:extLst>
              <a:ext uri="{FF2B5EF4-FFF2-40B4-BE49-F238E27FC236}">
                <a16:creationId xmlns:a16="http://schemas.microsoft.com/office/drawing/2014/main" id="{1AAE5F8F-1CF9-74D8-F39A-F2D899D130E4}"/>
              </a:ext>
            </a:extLst>
          </p:cNvPr>
          <p:cNvSpPr/>
          <p:nvPr/>
        </p:nvSpPr>
        <p:spPr>
          <a:xfrm>
            <a:off x="835388" y="2039824"/>
            <a:ext cx="2389082" cy="520225"/>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FFFF"/>
                </a:solidFill>
                <a:latin typeface="Canva Sans Bold"/>
              </a:rPr>
              <a:t>TARGETS</a:t>
            </a:r>
            <a:endParaRPr lang="en-US" b="1" dirty="0">
              <a:solidFill>
                <a:srgbClr val="FFFFFF"/>
              </a:solidFill>
              <a:latin typeface="Canva Sans Bold"/>
            </a:endParaRPr>
          </a:p>
        </p:txBody>
      </p:sp>
      <p:grpSp>
        <p:nvGrpSpPr>
          <p:cNvPr id="4" name="Group 3">
            <a:extLst>
              <a:ext uri="{FF2B5EF4-FFF2-40B4-BE49-F238E27FC236}">
                <a16:creationId xmlns:a16="http://schemas.microsoft.com/office/drawing/2014/main" id="{1A05DAF5-2FF0-91DA-4D48-50DFD63D6C4A}"/>
              </a:ext>
            </a:extLst>
          </p:cNvPr>
          <p:cNvGrpSpPr/>
          <p:nvPr/>
        </p:nvGrpSpPr>
        <p:grpSpPr>
          <a:xfrm>
            <a:off x="661227" y="5455951"/>
            <a:ext cx="10545716" cy="1053702"/>
            <a:chOff x="542083" y="2454729"/>
            <a:chExt cx="10545716" cy="1053702"/>
          </a:xfrm>
        </p:grpSpPr>
        <p:sp>
          <p:nvSpPr>
            <p:cNvPr id="5" name="Rectangle 4">
              <a:extLst>
                <a:ext uri="{FF2B5EF4-FFF2-40B4-BE49-F238E27FC236}">
                  <a16:creationId xmlns:a16="http://schemas.microsoft.com/office/drawing/2014/main" id="{D3447B85-8AF4-C1EF-77C4-76E260566309}"/>
                </a:ext>
              </a:extLst>
            </p:cNvPr>
            <p:cNvSpPr/>
            <p:nvPr/>
          </p:nvSpPr>
          <p:spPr>
            <a:xfrm>
              <a:off x="720155" y="2454729"/>
              <a:ext cx="10367644" cy="105370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51966" algn="ctr">
                <a:lnSpc>
                  <a:spcPts val="2333"/>
                </a:lnSpc>
              </a:pPr>
              <a:r>
                <a:rPr lang="lv-LV" sz="2000" dirty="0">
                  <a:solidFill>
                    <a:schemeClr val="tx1"/>
                  </a:solidFill>
                  <a:latin typeface="EC Square Sans Pro"/>
                </a:rPr>
                <a:t>Improve </a:t>
              </a:r>
              <a:r>
                <a:rPr lang="en-US" sz="2000" b="1" dirty="0">
                  <a:solidFill>
                    <a:schemeClr val="tx1"/>
                  </a:solidFill>
                  <a:latin typeface="EC Square Sans Pro"/>
                </a:rPr>
                <a:t>public awareness </a:t>
              </a:r>
              <a:r>
                <a:rPr lang="en-US" sz="2000" dirty="0">
                  <a:solidFill>
                    <a:schemeClr val="tx1"/>
                  </a:solidFill>
                  <a:latin typeface="EC Square Sans Pro"/>
                </a:rPr>
                <a:t>and understanding of “One health” approach, </a:t>
              </a:r>
              <a:endParaRPr lang="lv-LV" sz="2000" dirty="0">
                <a:solidFill>
                  <a:schemeClr val="tx1"/>
                </a:solidFill>
                <a:latin typeface="EC Square Sans Pro"/>
              </a:endParaRPr>
            </a:p>
            <a:p>
              <a:pPr marL="651966" algn="ctr">
                <a:lnSpc>
                  <a:spcPts val="2333"/>
                </a:lnSpc>
              </a:pPr>
              <a:r>
                <a:rPr lang="en-US" sz="2000" dirty="0">
                  <a:solidFill>
                    <a:schemeClr val="tx1"/>
                  </a:solidFill>
                  <a:latin typeface="EC Square Sans Pro"/>
                </a:rPr>
                <a:t>as well as </a:t>
              </a:r>
              <a:r>
                <a:rPr lang="en-US" sz="2000" b="1" dirty="0">
                  <a:solidFill>
                    <a:schemeClr val="tx1"/>
                  </a:solidFill>
                  <a:latin typeface="EC Square Sans Pro"/>
                </a:rPr>
                <a:t>crisis-risk communication</a:t>
              </a:r>
              <a:endParaRPr lang="en-US" sz="2000" dirty="0">
                <a:solidFill>
                  <a:schemeClr val="tx1"/>
                </a:solidFill>
                <a:latin typeface="EC Square Sans Pro"/>
              </a:endParaRPr>
            </a:p>
          </p:txBody>
        </p:sp>
        <p:sp>
          <p:nvSpPr>
            <p:cNvPr id="6" name="Flowchart: Connector 5">
              <a:extLst>
                <a:ext uri="{FF2B5EF4-FFF2-40B4-BE49-F238E27FC236}">
                  <a16:creationId xmlns:a16="http://schemas.microsoft.com/office/drawing/2014/main" id="{AB67777B-DE72-AB69-D333-1A611E28BB11}"/>
                </a:ext>
              </a:extLst>
            </p:cNvPr>
            <p:cNvSpPr/>
            <p:nvPr/>
          </p:nvSpPr>
          <p:spPr>
            <a:xfrm>
              <a:off x="542083" y="2793801"/>
              <a:ext cx="368898" cy="375557"/>
            </a:xfrm>
            <a:prstGeom prst="flowChartConnector">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Tree>
    <p:extLst>
      <p:ext uri="{BB962C8B-B14F-4D97-AF65-F5344CB8AC3E}">
        <p14:creationId xmlns:p14="http://schemas.microsoft.com/office/powerpoint/2010/main" val="1826847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552137F3-2062-B7D4-D212-A0F128187840}"/>
              </a:ext>
            </a:extLst>
          </p:cNvPr>
          <p:cNvSpPr txBox="1">
            <a:spLocks/>
          </p:cNvSpPr>
          <p:nvPr/>
        </p:nvSpPr>
        <p:spPr>
          <a:xfrm>
            <a:off x="870215" y="1123759"/>
            <a:ext cx="9462631" cy="1101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396"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dirty="0"/>
              <a:t>RISK ASSESSMENT PROJECTS</a:t>
            </a:r>
          </a:p>
        </p:txBody>
      </p:sp>
      <p:graphicFrame>
        <p:nvGraphicFramePr>
          <p:cNvPr id="7" name="Table 6">
            <a:extLst>
              <a:ext uri="{FF2B5EF4-FFF2-40B4-BE49-F238E27FC236}">
                <a16:creationId xmlns:a16="http://schemas.microsoft.com/office/drawing/2014/main" id="{144A24F4-93D2-C508-B80C-034E1574161D}"/>
              </a:ext>
            </a:extLst>
          </p:cNvPr>
          <p:cNvGraphicFramePr>
            <a:graphicFrameLocks noGrp="1"/>
          </p:cNvGraphicFramePr>
          <p:nvPr/>
        </p:nvGraphicFramePr>
        <p:xfrm>
          <a:off x="1165234" y="1933439"/>
          <a:ext cx="10156552" cy="128939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1289390">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rgbClr val="414142"/>
                          </a:solidFill>
                          <a:effectLst/>
                          <a:latin typeface="EC Square Sans Pro"/>
                          <a:cs typeface="Times New Roman" panose="02020603050405020304" pitchFamily="18" charset="0"/>
                        </a:rPr>
                        <a:t>Research</a:t>
                      </a:r>
                      <a:r>
                        <a:rPr lang="en-US" sz="2000" dirty="0">
                          <a:solidFill>
                            <a:srgbClr val="414142"/>
                          </a:solidFill>
                          <a:effectLst/>
                          <a:latin typeface="EC Square Sans Pro"/>
                          <a:cs typeface="Times New Roman" panose="02020603050405020304" pitchFamily="18" charset="0"/>
                        </a:rPr>
                        <a:t> study on the spread of antibacterial agent residues in meat of Latvian origin</a:t>
                      </a:r>
                      <a:endParaRPr lang="lv-LV" sz="2000" dirty="0">
                        <a:solidFill>
                          <a:srgbClr val="414142"/>
                        </a:solidFill>
                        <a:effectLst/>
                        <a:latin typeface="EC Square Sans Pro"/>
                        <a:cs typeface="Times New Roman" panose="02020603050405020304" pitchFamily="18" charset="0"/>
                      </a:endParaRP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pic>
        <p:nvPicPr>
          <p:cNvPr id="9" name="Picture 8" descr="A blue arrow pointing to the right&#10;&#10;Description automatically generated">
            <a:extLst>
              <a:ext uri="{FF2B5EF4-FFF2-40B4-BE49-F238E27FC236}">
                <a16:creationId xmlns:a16="http://schemas.microsoft.com/office/drawing/2014/main" id="{EE77647F-1280-B4E4-E930-65555A202228}"/>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43836" y="1824589"/>
            <a:ext cx="1524309" cy="1354108"/>
          </a:xfrm>
          <a:prstGeom prst="rect">
            <a:avLst/>
          </a:prstGeom>
        </p:spPr>
      </p:pic>
      <p:graphicFrame>
        <p:nvGraphicFramePr>
          <p:cNvPr id="13" name="Table 12">
            <a:extLst>
              <a:ext uri="{FF2B5EF4-FFF2-40B4-BE49-F238E27FC236}">
                <a16:creationId xmlns:a16="http://schemas.microsoft.com/office/drawing/2014/main" id="{2F88895E-ACAD-E4D6-59E5-3705F1C660B4}"/>
              </a:ext>
            </a:extLst>
          </p:cNvPr>
          <p:cNvGraphicFramePr>
            <a:graphicFrameLocks noGrp="1"/>
          </p:cNvGraphicFramePr>
          <p:nvPr/>
        </p:nvGraphicFramePr>
        <p:xfrm>
          <a:off x="1165234" y="3601876"/>
          <a:ext cx="10156552" cy="106172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982578">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en-US" sz="2000" dirty="0">
                          <a:solidFill>
                            <a:srgbClr val="414142"/>
                          </a:solidFill>
                          <a:effectLst/>
                          <a:latin typeface="EC Square Sans Pro"/>
                          <a:cs typeface="Times New Roman" panose="02020603050405020304" pitchFamily="18" charset="0"/>
                        </a:rPr>
                        <a:t>Research </a:t>
                      </a:r>
                      <a:r>
                        <a:rPr lang="lv-LV" sz="2000" dirty="0">
                          <a:solidFill>
                            <a:srgbClr val="414142"/>
                          </a:solidFill>
                          <a:effectLst/>
                          <a:latin typeface="EC Square Sans Pro"/>
                          <a:cs typeface="Times New Roman" panose="02020603050405020304" pitchFamily="18" charset="0"/>
                        </a:rPr>
                        <a:t>study </a:t>
                      </a:r>
                      <a:r>
                        <a:rPr lang="en-US" sz="2000" dirty="0">
                          <a:solidFill>
                            <a:srgbClr val="414142"/>
                          </a:solidFill>
                          <a:effectLst/>
                          <a:latin typeface="EC Square Sans Pro"/>
                          <a:cs typeface="Times New Roman" panose="02020603050405020304" pitchFamily="18" charset="0"/>
                        </a:rPr>
                        <a:t>on antimicrobial resistance of zoonotic agents and indicator bacteria in cattle and pig farms in Latvia</a:t>
                      </a:r>
                      <a:endParaRPr lang="lv-LV" sz="2000" dirty="0">
                        <a:solidFill>
                          <a:srgbClr val="414142"/>
                        </a:solidFill>
                        <a:effectLst/>
                        <a:latin typeface="EC Square Sans Pro"/>
                        <a:cs typeface="Times New Roman" panose="02020603050405020304" pitchFamily="18" charset="0"/>
                      </a:endParaRP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graphicFrame>
        <p:nvGraphicFramePr>
          <p:cNvPr id="14" name="Table 13">
            <a:extLst>
              <a:ext uri="{FF2B5EF4-FFF2-40B4-BE49-F238E27FC236}">
                <a16:creationId xmlns:a16="http://schemas.microsoft.com/office/drawing/2014/main" id="{3BC3DC2F-2428-475B-9E57-671B4727AD86}"/>
              </a:ext>
            </a:extLst>
          </p:cNvPr>
          <p:cNvGraphicFramePr>
            <a:graphicFrameLocks noGrp="1"/>
          </p:cNvGraphicFramePr>
          <p:nvPr/>
        </p:nvGraphicFramePr>
        <p:xfrm>
          <a:off x="1165234" y="5042643"/>
          <a:ext cx="10156552" cy="1061720"/>
        </p:xfrm>
        <a:graphic>
          <a:graphicData uri="http://schemas.openxmlformats.org/drawingml/2006/table">
            <a:tbl>
              <a:tblPr/>
              <a:tblGrid>
                <a:gridCol w="1294170">
                  <a:extLst>
                    <a:ext uri="{9D8B030D-6E8A-4147-A177-3AD203B41FA5}">
                      <a16:colId xmlns:a16="http://schemas.microsoft.com/office/drawing/2014/main" val="5355883"/>
                    </a:ext>
                  </a:extLst>
                </a:gridCol>
                <a:gridCol w="8862382">
                  <a:extLst>
                    <a:ext uri="{9D8B030D-6E8A-4147-A177-3AD203B41FA5}">
                      <a16:colId xmlns:a16="http://schemas.microsoft.com/office/drawing/2014/main" val="2542167641"/>
                    </a:ext>
                  </a:extLst>
                </a:gridCol>
              </a:tblGrid>
              <a:tr h="1061720">
                <a:tc>
                  <a:txBody>
                    <a:bodyPr/>
                    <a:lstStyle/>
                    <a:p>
                      <a:pPr algn="ctr"/>
                      <a:endParaRPr lang="lv-LV" sz="2000" b="1" dirty="0">
                        <a:solidFill>
                          <a:srgbClr val="414142"/>
                        </a:solidFill>
                        <a:effectLst/>
                        <a:latin typeface="Times New Roman" panose="02020603050405020304" pitchFamily="18" charset="0"/>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p>
                      <a:pPr algn="ctr"/>
                      <a:endParaRPr lang="lv-LV" sz="2400" b="1" dirty="0">
                        <a:solidFill>
                          <a:srgbClr val="414142"/>
                        </a:solidFill>
                        <a:effectLst/>
                        <a:latin typeface="EC Square Sans Pro"/>
                        <a:cs typeface="Times New Roman" panose="02020603050405020304" pitchFamily="18" charset="0"/>
                      </a:endParaRPr>
                    </a:p>
                  </a:txBody>
                  <a:tcPr marL="12700" marR="12700" marT="12700" marB="12700">
                    <a:lnL>
                      <a:noFill/>
                    </a:lnL>
                    <a:lnR>
                      <a:noFill/>
                    </a:lnR>
                    <a:lnT>
                      <a:noFill/>
                    </a:lnT>
                    <a:lnB>
                      <a:noFill/>
                    </a:lnB>
                    <a:solidFill>
                      <a:schemeClr val="accent6">
                        <a:lumMod val="60000"/>
                        <a:lumOff val="40000"/>
                      </a:schemeClr>
                    </a:solidFill>
                  </a:tcPr>
                </a:tc>
                <a:tc>
                  <a:txBody>
                    <a:bodyPr/>
                    <a:lstStyle/>
                    <a:p>
                      <a:pPr lvl="1" algn="l"/>
                      <a:r>
                        <a:rPr lang="lv-LV" sz="2000" dirty="0">
                          <a:solidFill>
                            <a:srgbClr val="414142"/>
                          </a:solidFill>
                          <a:effectLst/>
                          <a:latin typeface="EC Square Sans Pro"/>
                          <a:cs typeface="Times New Roman" panose="02020603050405020304" pitchFamily="18" charset="0"/>
                        </a:rPr>
                        <a:t>Research s</a:t>
                      </a:r>
                      <a:r>
                        <a:rPr lang="en-US" sz="2000" dirty="0" err="1">
                          <a:solidFill>
                            <a:srgbClr val="414142"/>
                          </a:solidFill>
                          <a:effectLst/>
                          <a:latin typeface="EC Square Sans Pro"/>
                          <a:cs typeface="Times New Roman" panose="02020603050405020304" pitchFamily="18" charset="0"/>
                        </a:rPr>
                        <a:t>tudy</a:t>
                      </a:r>
                      <a:r>
                        <a:rPr lang="en-US" sz="2000" dirty="0">
                          <a:solidFill>
                            <a:srgbClr val="414142"/>
                          </a:solidFill>
                          <a:effectLst/>
                          <a:latin typeface="EC Square Sans Pro"/>
                          <a:cs typeface="Times New Roman" panose="02020603050405020304" pitchFamily="18" charset="0"/>
                        </a:rPr>
                        <a:t> on prevalence of antimicrobial agents and antimicrobial resistance of zoonotic agents and indicator bacteria in surface and wastewater samples</a:t>
                      </a:r>
                      <a:endParaRPr lang="lv-LV" sz="2000" dirty="0">
                        <a:solidFill>
                          <a:srgbClr val="414142"/>
                        </a:solidFill>
                        <a:effectLst/>
                        <a:latin typeface="EC Square Sans Pro"/>
                        <a:cs typeface="Times New Roman" panose="02020603050405020304" pitchFamily="18" charset="0"/>
                      </a:endParaRPr>
                    </a:p>
                  </a:txBody>
                  <a:tcPr marL="12700" marR="12700" marT="12700" marB="12700"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31132669"/>
                  </a:ext>
                </a:extLst>
              </a:tr>
            </a:tbl>
          </a:graphicData>
        </a:graphic>
      </p:graphicFrame>
      <p:pic>
        <p:nvPicPr>
          <p:cNvPr id="19" name="Picture 18" descr="A blue arrow pointing to the right&#10;&#10;Description automatically generated">
            <a:extLst>
              <a:ext uri="{FF2B5EF4-FFF2-40B4-BE49-F238E27FC236}">
                <a16:creationId xmlns:a16="http://schemas.microsoft.com/office/drawing/2014/main" id="{49D9A939-28BC-2EEE-303D-3C82A89104B1}"/>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70683" y="3405951"/>
            <a:ext cx="1524309" cy="1354108"/>
          </a:xfrm>
          <a:prstGeom prst="rect">
            <a:avLst/>
          </a:prstGeom>
        </p:spPr>
      </p:pic>
      <p:pic>
        <p:nvPicPr>
          <p:cNvPr id="20" name="Picture 19" descr="A blue arrow pointing to the right&#10;&#10;Description automatically generated">
            <a:extLst>
              <a:ext uri="{FF2B5EF4-FFF2-40B4-BE49-F238E27FC236}">
                <a16:creationId xmlns:a16="http://schemas.microsoft.com/office/drawing/2014/main" id="{7F4F5FE5-6F92-9BEA-0B9F-D13E770F7727}"/>
              </a:ext>
            </a:extLst>
          </p:cNvPr>
          <p:cNvPicPr>
            <a:picLocks noChangeAspect="1"/>
          </p:cNvPicPr>
          <p:nvPr/>
        </p:nvPicPr>
        <p:blipFill rotWithShape="1">
          <a:blip r:embed="rId2">
            <a:extLst>
              <a:ext uri="{28A0092B-C50C-407E-A947-70E740481C1C}">
                <a14:useLocalDpi xmlns:a14="http://schemas.microsoft.com/office/drawing/2010/main" val="0"/>
              </a:ext>
            </a:extLst>
          </a:blip>
          <a:srcRect b="11166"/>
          <a:stretch/>
        </p:blipFill>
        <p:spPr>
          <a:xfrm>
            <a:off x="1070683" y="4855025"/>
            <a:ext cx="1524309" cy="1354108"/>
          </a:xfrm>
          <a:prstGeom prst="rect">
            <a:avLst/>
          </a:prstGeom>
        </p:spPr>
      </p:pic>
      <p:sp>
        <p:nvSpPr>
          <p:cNvPr id="3" name="Rectangle 2">
            <a:extLst>
              <a:ext uri="{FF2B5EF4-FFF2-40B4-BE49-F238E27FC236}">
                <a16:creationId xmlns:a16="http://schemas.microsoft.com/office/drawing/2014/main" id="{AD9AEC2F-EA42-18D9-A9C6-97EDEE791D83}"/>
              </a:ext>
            </a:extLst>
          </p:cNvPr>
          <p:cNvSpPr/>
          <p:nvPr/>
        </p:nvSpPr>
        <p:spPr>
          <a:xfrm>
            <a:off x="7160080" y="3021241"/>
            <a:ext cx="4065813" cy="48234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613"/>
              </a:lnSpc>
              <a:spcBef>
                <a:spcPct val="0"/>
              </a:spcBef>
            </a:pPr>
            <a:r>
              <a:rPr lang="en-US" dirty="0" err="1">
                <a:solidFill>
                  <a:srgbClr val="000000"/>
                </a:solidFill>
                <a:latin typeface="Canva Sans"/>
              </a:rPr>
              <a:t>Proje</a:t>
            </a:r>
            <a:r>
              <a:rPr lang="lv-LV" dirty="0">
                <a:solidFill>
                  <a:srgbClr val="000000"/>
                </a:solidFill>
                <a:latin typeface="Canva Sans"/>
              </a:rPr>
              <a:t>ct</a:t>
            </a:r>
            <a:r>
              <a:rPr lang="en-US" dirty="0">
                <a:solidFill>
                  <a:srgbClr val="000000"/>
                </a:solidFill>
                <a:latin typeface="Canva Sans"/>
              </a:rPr>
              <a:t> </a:t>
            </a:r>
            <a:r>
              <a:rPr lang="lv-LV" dirty="0">
                <a:solidFill>
                  <a:srgbClr val="000000"/>
                </a:solidFill>
                <a:latin typeface="Canva Sans"/>
              </a:rPr>
              <a:t>timeline</a:t>
            </a:r>
            <a:r>
              <a:rPr lang="en-US" dirty="0">
                <a:solidFill>
                  <a:srgbClr val="000000"/>
                </a:solidFill>
                <a:latin typeface="Canva Sans"/>
              </a:rPr>
              <a:t>: 2018</a:t>
            </a:r>
            <a:r>
              <a:rPr lang="lv-LV" dirty="0">
                <a:solidFill>
                  <a:srgbClr val="000000"/>
                </a:solidFill>
                <a:latin typeface="Canva Sans"/>
              </a:rPr>
              <a:t> </a:t>
            </a:r>
            <a:r>
              <a:rPr lang="en-US" dirty="0">
                <a:solidFill>
                  <a:srgbClr val="000000"/>
                </a:solidFill>
                <a:latin typeface="Canva Sans"/>
              </a:rPr>
              <a:t>–</a:t>
            </a:r>
            <a:r>
              <a:rPr lang="lv-LV" dirty="0">
                <a:solidFill>
                  <a:srgbClr val="000000"/>
                </a:solidFill>
                <a:latin typeface="Canva Sans"/>
              </a:rPr>
              <a:t> </a:t>
            </a:r>
            <a:r>
              <a:rPr lang="en-US" dirty="0">
                <a:solidFill>
                  <a:srgbClr val="000000"/>
                </a:solidFill>
                <a:latin typeface="Canva Sans"/>
              </a:rPr>
              <a:t>2023</a:t>
            </a:r>
          </a:p>
        </p:txBody>
      </p:sp>
      <p:sp>
        <p:nvSpPr>
          <p:cNvPr id="5" name="Rectangle 4">
            <a:extLst>
              <a:ext uri="{FF2B5EF4-FFF2-40B4-BE49-F238E27FC236}">
                <a16:creationId xmlns:a16="http://schemas.microsoft.com/office/drawing/2014/main" id="{688A75CE-B7A2-98CF-A338-DD6BD5BFDE43}"/>
              </a:ext>
            </a:extLst>
          </p:cNvPr>
          <p:cNvSpPr/>
          <p:nvPr/>
        </p:nvSpPr>
        <p:spPr>
          <a:xfrm>
            <a:off x="7160080" y="4455529"/>
            <a:ext cx="4065813" cy="48234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613"/>
              </a:lnSpc>
              <a:spcBef>
                <a:spcPct val="0"/>
              </a:spcBef>
            </a:pPr>
            <a:r>
              <a:rPr lang="en-US" dirty="0" err="1">
                <a:solidFill>
                  <a:srgbClr val="000000"/>
                </a:solidFill>
                <a:latin typeface="Canva Sans"/>
              </a:rPr>
              <a:t>Proje</a:t>
            </a:r>
            <a:r>
              <a:rPr lang="lv-LV" dirty="0">
                <a:solidFill>
                  <a:srgbClr val="000000"/>
                </a:solidFill>
                <a:latin typeface="Canva Sans"/>
              </a:rPr>
              <a:t>ct timeline</a:t>
            </a:r>
            <a:r>
              <a:rPr lang="en-US" dirty="0">
                <a:solidFill>
                  <a:srgbClr val="000000"/>
                </a:solidFill>
                <a:latin typeface="Canva Sans"/>
              </a:rPr>
              <a:t>: 20</a:t>
            </a:r>
            <a:r>
              <a:rPr lang="lv-LV" dirty="0">
                <a:solidFill>
                  <a:srgbClr val="000000"/>
                </a:solidFill>
                <a:latin typeface="Canva Sans"/>
              </a:rPr>
              <a:t>20 </a:t>
            </a:r>
            <a:r>
              <a:rPr lang="en-US" dirty="0">
                <a:solidFill>
                  <a:srgbClr val="000000"/>
                </a:solidFill>
                <a:latin typeface="Canva Sans"/>
              </a:rPr>
              <a:t>– 2023</a:t>
            </a:r>
          </a:p>
        </p:txBody>
      </p:sp>
      <p:sp>
        <p:nvSpPr>
          <p:cNvPr id="6" name="Rectangle 5">
            <a:extLst>
              <a:ext uri="{FF2B5EF4-FFF2-40B4-BE49-F238E27FC236}">
                <a16:creationId xmlns:a16="http://schemas.microsoft.com/office/drawing/2014/main" id="{49DB837B-3D8B-65E1-8D84-98DD1E95F098}"/>
              </a:ext>
            </a:extLst>
          </p:cNvPr>
          <p:cNvSpPr/>
          <p:nvPr/>
        </p:nvSpPr>
        <p:spPr>
          <a:xfrm>
            <a:off x="7160080" y="6001066"/>
            <a:ext cx="4065813" cy="48234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613"/>
              </a:lnSpc>
              <a:spcBef>
                <a:spcPct val="0"/>
              </a:spcBef>
            </a:pPr>
            <a:r>
              <a:rPr lang="en-US" dirty="0" err="1">
                <a:solidFill>
                  <a:srgbClr val="000000"/>
                </a:solidFill>
                <a:latin typeface="Canva Sans"/>
              </a:rPr>
              <a:t>Proje</a:t>
            </a:r>
            <a:r>
              <a:rPr lang="lv-LV" dirty="0">
                <a:solidFill>
                  <a:srgbClr val="000000"/>
                </a:solidFill>
                <a:latin typeface="Canva Sans"/>
              </a:rPr>
              <a:t>ct timeline</a:t>
            </a:r>
            <a:r>
              <a:rPr lang="en-US" dirty="0">
                <a:solidFill>
                  <a:srgbClr val="000000"/>
                </a:solidFill>
                <a:latin typeface="Canva Sans"/>
              </a:rPr>
              <a:t>: 2023</a:t>
            </a:r>
          </a:p>
        </p:txBody>
      </p:sp>
      <p:sp>
        <p:nvSpPr>
          <p:cNvPr id="2" name="Text Placeholder 1">
            <a:extLst>
              <a:ext uri="{FF2B5EF4-FFF2-40B4-BE49-F238E27FC236}">
                <a16:creationId xmlns:a16="http://schemas.microsoft.com/office/drawing/2014/main" id="{9AD2C216-C14D-344A-DC24-1664F5A2DCD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35005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533400" y="3293386"/>
            <a:ext cx="5334000" cy="2092881"/>
          </a:xfrm>
          <a:prstGeom prst="rect">
            <a:avLst/>
          </a:prstGeom>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a:rPr>
              <a:t>The antimicrobials and group of antimicrobials listed in this Regulation </a:t>
            </a:r>
            <a:r>
              <a:rPr lang="en-US" sz="2000" b="1" dirty="0">
                <a:solidFill>
                  <a:srgbClr val="024B9C"/>
                </a:solidFill>
                <a:latin typeface="EC Square Sans Pro"/>
              </a:rPr>
              <a:t>cannot</a:t>
            </a:r>
            <a:r>
              <a:rPr lang="en-US" sz="2000" dirty="0">
                <a:solidFill>
                  <a:srgbClr val="024B9C"/>
                </a:solidFill>
                <a:latin typeface="EC Square Sans Pro"/>
              </a:rPr>
              <a:t> be used in animals under any circumstances. </a:t>
            </a:r>
            <a:endParaRPr lang="en-US" sz="2000" strike="sngStrike" dirty="0">
              <a:solidFill>
                <a:srgbClr val="FF0000"/>
              </a:solidFill>
              <a:latin typeface="EC Square Sans Pro"/>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This list will</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103632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CERTAIN ANTIMICROBIALS ARE PROHIBITED TO USE FOR ANIMAL TREATMENT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318139"/>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10287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ANTIMICROBIALS ON THE HUMAN RESERVE LIST</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US" b="1" dirty="0">
                <a:latin typeface="Arial"/>
                <a:cs typeface="Arial"/>
              </a:rPr>
              <a:t>CERTAIN ANTIMICROBIALS ARE NOT ALLOWED OR CONDITIONALLY ALLOWED TO USE </a:t>
            </a:r>
            <a:r>
              <a:rPr lang="en-GB" b="1" dirty="0">
                <a:latin typeface="Arial"/>
                <a:cs typeface="Arial"/>
              </a:rPr>
              <a:t>UNDER</a:t>
            </a:r>
            <a:r>
              <a:rPr lang="en-US" b="1" dirty="0">
                <a:latin typeface="Arial"/>
                <a:cs typeface="Arial"/>
              </a:rPr>
              <a:t> ART 112 &amp; 113*</a:t>
            </a:r>
            <a:endParaRPr lang="es-ES" b="1">
              <a:latin typeface="Arial"/>
              <a:cs typeface="Arial"/>
            </a:endParaRPr>
          </a:p>
          <a:p>
            <a:endParaRPr lang="es-ES" dirty="0"/>
          </a:p>
        </p:txBody>
      </p:sp>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918485" y="1235723"/>
            <a:ext cx="1036480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indent="-342900">
              <a:buFont typeface="Arial" panose="020B0604020202020204" pitchFamily="34" charset="0"/>
              <a:buChar char="•"/>
              <a:defRPr/>
            </a:pPr>
            <a:r>
              <a:rPr lang="en-US" sz="2000" dirty="0">
                <a:solidFill>
                  <a:srgbClr val="002060"/>
                </a:solidFill>
                <a:latin typeface="EC Square Sans Pro"/>
              </a:rPr>
              <a:t>Commission Implementing Regulation (EU) 2024/1973 lists antimicrobials which cannot be used in accordance with</a:t>
            </a:r>
            <a:r>
              <a:rPr lang="bg-BG" sz="2000" dirty="0">
                <a:solidFill>
                  <a:srgbClr val="002060"/>
                </a:solidFill>
                <a:latin typeface="EC Square Sans Pro"/>
              </a:rPr>
              <a:t> </a:t>
            </a:r>
            <a:r>
              <a:rPr lang="en-US" sz="2000" dirty="0">
                <a:solidFill>
                  <a:srgbClr val="002060"/>
                </a:solidFill>
                <a:latin typeface="EC Square Sans Pro"/>
              </a:rPr>
              <a:t>article 112 &amp; 113* (outside </a:t>
            </a:r>
            <a:r>
              <a:rPr lang="en-US" sz="2000" dirty="0">
                <a:solidFill>
                  <a:srgbClr val="003399"/>
                </a:solidFill>
                <a:latin typeface="EC Square Sans Pro"/>
              </a:rPr>
              <a:t>the</a:t>
            </a:r>
            <a:r>
              <a:rPr lang="en-US" sz="2000" dirty="0">
                <a:solidFill>
                  <a:srgbClr val="002060"/>
                </a:solidFill>
                <a:latin typeface="EC Square Sans Pro"/>
              </a:rPr>
              <a:t> marketing </a:t>
            </a:r>
            <a:r>
              <a:rPr lang="en-US" sz="2000" err="1">
                <a:solidFill>
                  <a:srgbClr val="002060"/>
                </a:solidFill>
                <a:latin typeface="EC Square Sans Pro"/>
              </a:rPr>
              <a:t>authorisation</a:t>
            </a:r>
            <a:r>
              <a:rPr lang="en-US" sz="2000" dirty="0">
                <a:solidFill>
                  <a:srgbClr val="002060"/>
                </a:solidFill>
                <a:latin typeface="EC Square Sans Pro"/>
              </a:rPr>
              <a:t>) or </a:t>
            </a:r>
            <a:r>
              <a:rPr lang="en-US" sz="2000" dirty="0">
                <a:solidFill>
                  <a:srgbClr val="003399"/>
                </a:solidFill>
                <a:latin typeface="EC Square Sans Pro"/>
              </a:rPr>
              <a:t>can</a:t>
            </a:r>
            <a:r>
              <a:rPr lang="en-US" sz="2000" dirty="0">
                <a:solidFill>
                  <a:srgbClr val="FF0000"/>
                </a:solidFill>
                <a:latin typeface="EC Square Sans Pro"/>
              </a:rPr>
              <a:t> </a:t>
            </a:r>
            <a:r>
              <a:rPr lang="en-US" sz="2000" dirty="0">
                <a:solidFill>
                  <a:srgbClr val="002060"/>
                </a:solidFill>
                <a:latin typeface="EC Square Sans Pro"/>
              </a:rPr>
              <a:t>only </a:t>
            </a:r>
            <a:r>
              <a:rPr lang="en-US" sz="2000" dirty="0">
                <a:solidFill>
                  <a:srgbClr val="003399"/>
                </a:solidFill>
                <a:latin typeface="EC Square Sans Pro"/>
              </a:rPr>
              <a:t>be used</a:t>
            </a:r>
            <a:r>
              <a:rPr lang="en-US" sz="2000" dirty="0">
                <a:solidFill>
                  <a:srgbClr val="FF0000"/>
                </a:solidFill>
                <a:latin typeface="EC Square Sans Pro"/>
              </a:rPr>
              <a:t> </a:t>
            </a:r>
            <a:r>
              <a:rPr lang="en-US" sz="2000" dirty="0">
                <a:solidFill>
                  <a:srgbClr val="002060"/>
                </a:solidFill>
                <a:latin typeface="EC Square Sans Pro"/>
              </a:rPr>
              <a:t>subject to certain conditions.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Some examples: </a:t>
            </a:r>
          </a:p>
          <a:p>
            <a:pPr marL="342900" lvl="3" indent="-342900">
              <a:buFont typeface="Wingdings" panose="05000000000000000000" pitchFamily="2" charset="2"/>
              <a:buChar char="ü"/>
              <a:defRPr/>
            </a:pPr>
            <a:r>
              <a:rPr lang="en-US" sz="2000">
                <a:solidFill>
                  <a:srgbClr val="002060"/>
                </a:solidFill>
                <a:latin typeface="EC Square Sans Pro"/>
              </a:rPr>
              <a:t>Third- and fourth-generation cephalosporins</a:t>
            </a:r>
            <a:r>
              <a:rPr lang="en-US" sz="2000" dirty="0">
                <a:solidFill>
                  <a:srgbClr val="002060"/>
                </a:solidFill>
                <a:latin typeface="EC Square Sans Pro"/>
              </a:rPr>
              <a:t> </a:t>
            </a:r>
            <a:r>
              <a:rPr lang="en-US" sz="2000" dirty="0">
                <a:solidFill>
                  <a:srgbClr val="003399"/>
                </a:solidFill>
                <a:latin typeface="EC Square Sans Pro"/>
              </a:rPr>
              <a:t>canno</a:t>
            </a:r>
            <a:r>
              <a:rPr lang="en-US" sz="2000" dirty="0">
                <a:solidFill>
                  <a:srgbClr val="002060"/>
                </a:solidFill>
                <a:latin typeface="EC Square Sans Pro"/>
              </a:rPr>
              <a:t>t be used in accordance with Article</a:t>
            </a:r>
            <a:r>
              <a:rPr lang="en-US" sz="2000" dirty="0">
                <a:solidFill>
                  <a:srgbClr val="002060"/>
                </a:solidFill>
                <a:latin typeface="Times New Roman"/>
                <a:cs typeface="Times New Roman"/>
              </a:rPr>
              <a:t> </a:t>
            </a:r>
            <a:r>
              <a:rPr lang="en-US" sz="2000" dirty="0">
                <a:solidFill>
                  <a:srgbClr val="002060"/>
                </a:solidFill>
                <a:latin typeface="EC Square Sans Pro"/>
              </a:rPr>
              <a:t>113 in poultry</a:t>
            </a:r>
          </a:p>
          <a:p>
            <a:pPr marL="342900" lvl="3" indent="-342900">
              <a:buFont typeface="Wingdings" panose="05000000000000000000" pitchFamily="2" charset="2"/>
              <a:buChar char="ü"/>
              <a:defRPr/>
            </a:pPr>
            <a:r>
              <a:rPr lang="en-US" sz="2000" dirty="0">
                <a:solidFill>
                  <a:srgbClr val="003399"/>
                </a:solidFill>
                <a:latin typeface="EC Square Sans Pro"/>
              </a:rPr>
              <a:t>Polymyxins are allowed only after prior pathogen identification and susceptibility testing showing that they are likely to be effective and other preferable antimicrobials would not be effective.</a:t>
            </a:r>
          </a:p>
          <a:p>
            <a:pPr marL="342900" lvl="3" indent="-342900">
              <a:buFont typeface="Wingdings" panose="05000000000000000000" pitchFamily="2" charset="2"/>
              <a:buChar char="ü"/>
              <a:defRPr/>
            </a:pPr>
            <a:r>
              <a:rPr lang="en-US" sz="2000" dirty="0">
                <a:solidFill>
                  <a:srgbClr val="002060"/>
                </a:solidFill>
                <a:latin typeface="EC Square Sans Pro"/>
              </a:rPr>
              <a:t>Quinolones (including fluoroquinolones) </a:t>
            </a:r>
            <a:r>
              <a:rPr lang="en-US" sz="2000" dirty="0">
                <a:solidFill>
                  <a:srgbClr val="003399"/>
                </a:solidFill>
                <a:latin typeface="EC Square Sans Pro"/>
              </a:rPr>
              <a:t>cannot be used</a:t>
            </a:r>
            <a:r>
              <a:rPr lang="bg-BG" sz="2000" dirty="0">
                <a:solidFill>
                  <a:srgbClr val="003399"/>
                </a:solidFill>
                <a:latin typeface="EC Square Sans Pro"/>
              </a:rPr>
              <a:t> </a:t>
            </a:r>
            <a:r>
              <a:rPr lang="en-US" sz="2000" dirty="0">
                <a:solidFill>
                  <a:srgbClr val="003399"/>
                </a:solidFill>
                <a:latin typeface="EC Square Sans Pro"/>
              </a:rPr>
              <a:t>in accordance with Article</a:t>
            </a:r>
            <a:r>
              <a:rPr lang="en-US" sz="2000" dirty="0">
                <a:solidFill>
                  <a:srgbClr val="003399"/>
                </a:solidFill>
                <a:latin typeface="Times New Roman"/>
                <a:cs typeface="Times New Roman"/>
              </a:rPr>
              <a:t> </a:t>
            </a:r>
            <a:r>
              <a:rPr lang="en-US" sz="2000" dirty="0">
                <a:solidFill>
                  <a:srgbClr val="003399"/>
                </a:solidFill>
                <a:latin typeface="EC Square Sans Pro"/>
              </a:rPr>
              <a:t>113 for salmonellosis in poultry or </a:t>
            </a:r>
            <a:r>
              <a:rPr lang="en-GB" sz="2000" dirty="0">
                <a:solidFill>
                  <a:srgbClr val="003399"/>
                </a:solidFill>
                <a:latin typeface="EC Square Sans Pro"/>
              </a:rPr>
              <a:t>f</a:t>
            </a:r>
            <a:r>
              <a:rPr lang="en-US" sz="2000" dirty="0">
                <a:solidFill>
                  <a:srgbClr val="003399"/>
                </a:solidFill>
                <a:latin typeface="EC Square Sans Pro"/>
              </a:rPr>
              <a:t>or metaphylaxis of salmonellosis in </a:t>
            </a:r>
            <a:r>
              <a:rPr lang="en-US" sz="2000" dirty="0">
                <a:solidFill>
                  <a:srgbClr val="002060"/>
                </a:solidFill>
                <a:latin typeface="EC Square Sans Pro"/>
              </a:rPr>
              <a:t>animals other than poultry</a:t>
            </a:r>
            <a:endParaRPr lang="bg-BG" sz="2000" strike="dblStrike" dirty="0">
              <a:solidFill>
                <a:srgbClr val="FF0000"/>
              </a:solidFill>
              <a:latin typeface="EC Square Sans Pro"/>
            </a:endParaRPr>
          </a:p>
          <a:p>
            <a:pPr>
              <a:defRPr/>
            </a:pPr>
            <a:endParaRPr lang="en-US" sz="2000" dirty="0">
              <a:solidFill>
                <a:srgbClr val="002060"/>
              </a:solidFill>
              <a:latin typeface="EC Square Sans Pro"/>
            </a:endParaRPr>
          </a:p>
          <a:p>
            <a:pPr marR="0" lvl="0" defTabSz="914400">
              <a:lnSpc>
                <a:spcPct val="100000"/>
              </a:lnSpc>
              <a:spcBef>
                <a:spcPts val="0"/>
              </a:spcBef>
              <a:spcAft>
                <a:spcPts val="0"/>
              </a:spcAft>
              <a:buClrTx/>
              <a:buSzTx/>
              <a:tabLst/>
              <a:defRPr/>
            </a:pPr>
            <a:r>
              <a:rPr kumimoji="0" lang="en-US" sz="2000" b="0" i="0" u="none" strike="noStrike" kern="0" cap="none" spc="0" normalizeH="0" baseline="0" noProof="0" dirty="0">
                <a:ln>
                  <a:noFill/>
                </a:ln>
                <a:solidFill>
                  <a:srgbClr val="002060"/>
                </a:solidFill>
                <a:effectLst/>
                <a:uLnTx/>
                <a:uFillTx/>
                <a:latin typeface="EC Square Sans Pro"/>
              </a:rPr>
              <a:t>All details here: </a:t>
            </a:r>
            <a:r>
              <a:rPr kumimoji="0" lang="en-US" sz="2000" b="0" i="0" u="none" strike="noStrike" kern="0" cap="none" spc="0" normalizeH="0" baseline="0" noProof="0" dirty="0">
                <a:ln>
                  <a:noFill/>
                </a:ln>
                <a:solidFill>
                  <a:srgbClr val="002060"/>
                </a:solidFill>
                <a:effectLst/>
                <a:uLnTx/>
                <a:uFillTx/>
                <a:latin typeface="EC Square Sans Pro"/>
                <a:hlinkClick r:id="rId3"/>
              </a:rPr>
              <a:t>https://eur-lex.europa.eu/eli/reg_impl/2024/1973/oj</a:t>
            </a:r>
            <a:endParaRPr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R="0" lvl="0" defTabSz="914400" eaLnBrk="1" fontAlgn="auto" latinLnBrk="0" hangingPunct="1">
              <a:lnSpc>
                <a:spcPct val="100000"/>
              </a:lnSpc>
              <a:spcBef>
                <a:spcPts val="0"/>
              </a:spcBef>
              <a:spcAft>
                <a:spcPts val="0"/>
              </a:spcAft>
              <a:buClrTx/>
              <a:buSzTx/>
              <a:tabLst/>
              <a:defRPr/>
            </a:pPr>
            <a:r>
              <a:rPr lang="en-US" sz="2000" noProof="0" dirty="0">
                <a:solidFill>
                  <a:srgbClr val="002060"/>
                </a:solidFill>
                <a:latin typeface="EC Square Sans Pro"/>
              </a:rPr>
              <a:t>This Act w</a:t>
            </a:r>
            <a:r>
              <a:rPr kumimoji="0" lang="en-US" sz="2000" b="0" i="0" u="none" strike="noStrike" kern="0" cap="none" spc="0" normalizeH="0" baseline="0" noProof="0" dirty="0">
                <a:ln>
                  <a:noFill/>
                </a:ln>
                <a:solidFill>
                  <a:srgbClr val="002060"/>
                </a:solidFill>
                <a:effectLst/>
                <a:uLnTx/>
                <a:uFillTx/>
                <a:latin typeface="EC Square Sans Pro"/>
              </a:rPr>
              <a:t>ill apply from 8 August 2026</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p:txBody>
      </p:sp>
    </p:spTree>
    <p:extLst>
      <p:ext uri="{BB962C8B-B14F-4D97-AF65-F5344CB8AC3E}">
        <p14:creationId xmlns:p14="http://schemas.microsoft.com/office/powerpoint/2010/main" val="248518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248491" y="3754276"/>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a:t>
            </a:r>
            <a:r>
              <a:rPr kumimoji="0" lang="en-US" sz="2000" b="0" i="1" u="none" strike="noStrike" kern="0" cap="none" spc="0" normalizeH="0" baseline="0" noProof="0" dirty="0">
                <a:ln>
                  <a:noFill/>
                </a:ln>
                <a:solidFill>
                  <a:srgbClr val="002060"/>
                </a:solidFill>
                <a:effectLst/>
                <a:uLnTx/>
                <a:uFillTx/>
                <a:latin typeface="EC Square Sans Pro"/>
              </a:rPr>
              <a:t>which b</a:t>
            </a:r>
            <a:r>
              <a:rPr kumimoji="0" lang="en-US" sz="2000" b="0" i="0" u="none" strike="noStrike" kern="0" cap="none" spc="0" normalizeH="0" baseline="0" noProof="0" dirty="0">
                <a:ln>
                  <a:noFill/>
                </a:ln>
                <a:solidFill>
                  <a:srgbClr val="002060"/>
                </a:solidFill>
                <a:effectLst/>
                <a:uLnTx/>
                <a:uFillTx/>
                <a:latin typeface="EC Square Sans Pro"/>
              </a:rPr>
              <a:t>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7166" y="2289151"/>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5644" y="3907132"/>
            <a:ext cx="762000" cy="805793"/>
          </a:xfrm>
          <a:prstGeom prst="rect">
            <a:avLst/>
          </a:prstGeom>
        </p:spPr>
      </p:pic>
      <p:sp>
        <p:nvSpPr>
          <p:cNvPr id="3" name="CuadroTexto 2">
            <a:extLst>
              <a:ext uri="{FF2B5EF4-FFF2-40B4-BE49-F238E27FC236}">
                <a16:creationId xmlns:a16="http://schemas.microsoft.com/office/drawing/2014/main" id="{37A1712A-12B1-48B4-3847-F1672708EEA6}"/>
              </a:ext>
            </a:extLst>
          </p:cNvPr>
          <p:cNvSpPr txBox="1"/>
          <p:nvPr/>
        </p:nvSpPr>
        <p:spPr>
          <a:xfrm>
            <a:off x="304800" y="1473543"/>
            <a:ext cx="1036480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a:t>
            </a:r>
            <a:r>
              <a:rPr kumimoji="0" lang="en-US" sz="2000" b="1" i="0" u="none" strike="noStrike" kern="0" cap="none" spc="0" normalizeH="0" baseline="0" noProof="0" dirty="0">
                <a:ln>
                  <a:noFill/>
                </a:ln>
                <a:solidFill>
                  <a:srgbClr val="002060"/>
                </a:solidFill>
                <a:effectLst/>
                <a:uLnTx/>
                <a:uFillTx/>
                <a:latin typeface="EC Square Sans Pro"/>
              </a:rPr>
              <a:t>food-producing aquatic species</a:t>
            </a:r>
            <a:r>
              <a:rPr kumimoji="0" lang="en-US" sz="2000" b="0" i="0" u="none" strike="noStrike" kern="0" cap="none" spc="0" normalizeH="0" baseline="0" noProof="0" dirty="0">
                <a:ln>
                  <a:noFill/>
                </a:ln>
                <a:solidFill>
                  <a:srgbClr val="002060"/>
                </a:solidFill>
                <a:effectLst/>
                <a:uLnTx/>
                <a:uFillTx/>
                <a:latin typeface="EC Square Sans Pro"/>
              </a:rPr>
              <a:t>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id="{E9D0D2B0-4729-DA49-A07D-3A40BE14ABA2}"/>
              </a:ext>
            </a:extLst>
          </p:cNvPr>
          <p:cNvSpPr txBox="1"/>
          <p:nvPr/>
        </p:nvSpPr>
        <p:spPr>
          <a:xfrm>
            <a:off x="482906" y="5111750"/>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339762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will establish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lIns="91440" tIns="45720" rIns="91440" bIns="45720" rtlCol="0" anchor="t">
            <a:spAutoFit/>
          </a:bodyPr>
          <a:lstStyle/>
          <a:p>
            <a:pPr algn="l"/>
            <a:r>
              <a:rPr lang="en-US" sz="2400" b="1" dirty="0">
                <a:solidFill>
                  <a:schemeClr val="bg1"/>
                </a:solidFill>
                <a:latin typeface="EC Square Sans Pro"/>
                <a:ea typeface="+mn-ea"/>
                <a:cs typeface="Arial"/>
              </a:rPr>
              <a:t>List of antimicrobials that may be used for food-producing aquatic specie</a:t>
            </a:r>
            <a:r>
              <a:rPr lang="en-US" sz="2800" b="1" dirty="0">
                <a:solidFill>
                  <a:schemeClr val="bg1"/>
                </a:solidFill>
                <a:latin typeface="EC Square Sans Pro"/>
                <a:ea typeface="+mn-ea"/>
                <a:cs typeface="Arial"/>
              </a:rPr>
              <a:t>s</a:t>
            </a:r>
          </a:p>
        </p:txBody>
      </p:sp>
    </p:spTree>
    <p:extLst>
      <p:ext uri="{BB962C8B-B14F-4D97-AF65-F5344CB8AC3E}">
        <p14:creationId xmlns:p14="http://schemas.microsoft.com/office/powerpoint/2010/main" val="4700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068930"/>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42566" y="1064980"/>
            <a:ext cx="11288422" cy="646331"/>
          </a:xfrm>
          <a:prstGeom prst="rect">
            <a:avLst/>
          </a:prstGeom>
          <a:noFill/>
        </p:spPr>
        <p:txBody>
          <a:bodyPr wrap="square" lIns="91440" tIns="45720" rIns="91440" bIns="45720" rtlCol="0" anchor="t">
            <a:spAutoFit/>
          </a:bodyPr>
          <a:lstStyle/>
          <a:p>
            <a:pPr algn="l"/>
            <a:r>
              <a:rPr lang="en-US" sz="3200" b="1" dirty="0">
                <a:solidFill>
                  <a:schemeClr val="bg1"/>
                </a:solidFill>
                <a:latin typeface="EC Square Sans Pro"/>
                <a:ea typeface="+mn-ea"/>
                <a:cs typeface="Arial"/>
              </a:rPr>
              <a:t>List of antimicrobials for specific species (equine</a:t>
            </a:r>
            <a:r>
              <a:rPr lang="en-US" sz="3600" b="1" dirty="0">
                <a:solidFill>
                  <a:schemeClr val="bg1"/>
                </a:solidFill>
                <a:latin typeface="EC Square Sans Pro"/>
                <a:ea typeface="+mn-ea"/>
                <a:cs typeface="Arial"/>
              </a:rPr>
              <a:t> </a:t>
            </a:r>
            <a:r>
              <a:rPr lang="en-US" sz="3200" b="1" dirty="0">
                <a:solidFill>
                  <a:schemeClr val="bg1"/>
                </a:solidFill>
                <a:latin typeface="EC Square Sans Pro"/>
                <a:ea typeface="+mn-ea"/>
                <a:cs typeface="Arial"/>
              </a:rPr>
              <a:t>species)</a:t>
            </a:r>
            <a:endParaRPr lang="es-ES" sz="3200">
              <a:solidFill>
                <a:schemeClr val="bg1"/>
              </a:solidFill>
              <a:ea typeface="+mn-ea"/>
            </a:endParaRPr>
          </a:p>
        </p:txBody>
      </p:sp>
      <p:sp>
        <p:nvSpPr>
          <p:cNvPr id="3" name="CuadroTexto 11">
            <a:extLst>
              <a:ext uri="{FF2B5EF4-FFF2-40B4-BE49-F238E27FC236}">
                <a16:creationId xmlns:a16="http://schemas.microsoft.com/office/drawing/2014/main" id="{8D0FB960-6059-446B-95AD-429679DDAB84}"/>
              </a:ext>
            </a:extLst>
          </p:cNvPr>
          <p:cNvSpPr txBox="1"/>
          <p:nvPr/>
        </p:nvSpPr>
        <p:spPr>
          <a:xfrm>
            <a:off x="257113" y="2477626"/>
            <a:ext cx="11164711" cy="3416320"/>
          </a:xfrm>
          <a:prstGeom prst="rect">
            <a:avLst/>
          </a:prstGeom>
          <a:noFill/>
        </p:spPr>
        <p:txBody>
          <a:bodyPr wrap="square" lIns="91440" tIns="45720" rIns="91440" bIns="45720" anchor="t">
            <a:spAutoFit/>
          </a:bodyPr>
          <a:lstStyle>
            <a:defPPr>
              <a:defRPr kern="0"/>
            </a:defPPr>
          </a:lstStyle>
          <a:p>
            <a:pPr algn="just"/>
            <a:r>
              <a:rPr lang="en-US" dirty="0">
                <a:solidFill>
                  <a:srgbClr val="003399"/>
                </a:solidFill>
                <a:latin typeface="EC Square Sans Pro"/>
                <a:ea typeface="+mn-ea"/>
                <a:cs typeface="Arial"/>
              </a:rPr>
              <a:t>The Commission published a list of substances essential for the treatment of Equidae (Commission Regulations (EC) No. 1950/2006 &amp; No.</a:t>
            </a:r>
            <a:r>
              <a:rPr lang="en-US" dirty="0">
                <a:solidFill>
                  <a:srgbClr val="FF0000"/>
                </a:solidFill>
                <a:latin typeface="EC Square Sans Pro"/>
                <a:ea typeface="+mn-ea"/>
                <a:cs typeface="Arial"/>
              </a:rPr>
              <a:t> </a:t>
            </a:r>
            <a:r>
              <a:rPr lang="en-US" dirty="0">
                <a:solidFill>
                  <a:srgbClr val="003399"/>
                </a:solidFill>
                <a:latin typeface="EC Square Sans Pro"/>
                <a:ea typeface="+mn-ea"/>
                <a:cs typeface="Arial"/>
              </a:rPr>
              <a:t>122/2013 )</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a:ea typeface="+mn-ea"/>
                <a:cs typeface="Arial"/>
              </a:rPr>
              <a:t>The VMP Regulation requires the Commission to establish a list </a:t>
            </a:r>
            <a:r>
              <a:rPr lang="en-GB" dirty="0">
                <a:solidFill>
                  <a:srgbClr val="003399"/>
                </a:solidFill>
                <a:latin typeface="EC Square Sans Pro"/>
                <a:ea typeface="+mn-ea"/>
                <a:cs typeface="Arial"/>
              </a:rPr>
              <a:t>of substances </a:t>
            </a:r>
            <a:r>
              <a:rPr lang="en-US" dirty="0">
                <a:solidFill>
                  <a:srgbClr val="003399"/>
                </a:solidFill>
                <a:latin typeface="EC Square Sans Pro"/>
                <a:ea typeface="+mn-ea"/>
                <a:cs typeface="Arial"/>
              </a:rPr>
              <a:t>which are essential for the treatment of equine species, or which bring added clinical benefit compared to other treatment options available for equine species and for which the withdrawal period for equine species shall be six months to be established</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endParaRPr lang="en-GB" dirty="0">
              <a:solidFill>
                <a:srgbClr val="003399"/>
              </a:solidFill>
              <a:latin typeface="EC Square Sans Pro"/>
              <a:ea typeface="+mn-ea"/>
              <a:cs typeface="Arial"/>
            </a:endParaRPr>
          </a:p>
          <a:p>
            <a:pPr algn="just"/>
            <a:r>
              <a:rPr lang="en-GB">
                <a:solidFill>
                  <a:srgbClr val="003399"/>
                </a:solidFill>
                <a:latin typeface="EC Square Sans Pro"/>
                <a:ea typeface="+mn-ea"/>
                <a:cs typeface="Arial"/>
              </a:rPr>
              <a:t>In July 2024 EMA published its scientific advice regarding the list of substances which are essential for the treatment of equine species</a:t>
            </a:r>
            <a:r>
              <a:rPr lang="en-GB" sz="1100" dirty="0">
                <a:solidFill>
                  <a:srgbClr val="003399"/>
                </a:solidFill>
                <a:latin typeface="EC Square Sans Pro"/>
                <a:ea typeface="+mn-ea"/>
                <a:cs typeface="Arial"/>
              </a:rPr>
              <a:t> </a:t>
            </a:r>
            <a:r>
              <a:rPr lang="en-GB">
                <a:solidFill>
                  <a:srgbClr val="003399"/>
                </a:solidFill>
                <a:latin typeface="EC Square Sans Pro"/>
                <a:ea typeface="+mn-ea"/>
                <a:cs typeface="Arial"/>
              </a:rPr>
              <a:t>(</a:t>
            </a:r>
            <a:r>
              <a:rPr lang="es" dirty="0">
                <a:solidFill>
                  <a:srgbClr val="003399"/>
                </a:solidFill>
                <a:latin typeface="Calibri"/>
                <a:ea typeface="Calibri"/>
                <a:cs typeface="Calibri"/>
                <a:hlinkClick r:id="rId3"/>
              </a:rPr>
              <a:t>SA - Art115(5) - List of substances essential for equine species (europa.eu)</a:t>
            </a:r>
            <a:endParaRPr lang="en-US">
              <a:ea typeface="+mn-ea"/>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a:ea typeface="+mn-ea"/>
                <a:cs typeface="Arial"/>
              </a:rPr>
              <a:t>The Commission is now working on the required implementing act.</a:t>
            </a:r>
          </a:p>
        </p:txBody>
      </p:sp>
      <p:pic>
        <p:nvPicPr>
          <p:cNvPr id="7" name="Imagen 6" descr="Un dibujo animado&#10;&#10;Descripción generada automáticamente con confianza baja">
            <a:extLst>
              <a:ext uri="{FF2B5EF4-FFF2-40B4-BE49-F238E27FC236}">
                <a16:creationId xmlns:a16="http://schemas.microsoft.com/office/drawing/2014/main" id="{2D3787F2-4FBE-10D2-2014-E51105627B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7088" y="5588302"/>
            <a:ext cx="762000" cy="805793"/>
          </a:xfrm>
          <a:prstGeom prst="rect">
            <a:avLst/>
          </a:prstGeom>
        </p:spPr>
      </p:pic>
    </p:spTree>
    <p:extLst>
      <p:ext uri="{BB962C8B-B14F-4D97-AF65-F5344CB8AC3E}">
        <p14:creationId xmlns:p14="http://schemas.microsoft.com/office/powerpoint/2010/main" val="3507371764"/>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70BBA9AA-6EFB-4017-8887-8CB911AA5EB3}">
  <ds:schemaRefs>
    <ds:schemaRef ds:uri="http://schemas.microsoft.com/sharepoint/v3/contenttype/forms"/>
  </ds:schemaRefs>
</ds:datastoreItem>
</file>

<file path=customXml/itemProps2.xml><?xml version="1.0" encoding="utf-8"?>
<ds:datastoreItem xmlns:ds="http://schemas.openxmlformats.org/officeDocument/2006/customXml" ds:itemID="{67BC54AD-919F-41C6-9E2C-E3C5905CF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CFB5D4-FB0B-4938-A372-D381136C8167}">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docProps/app.xml><?xml version="1.0" encoding="utf-8"?>
<Properties xmlns="http://schemas.openxmlformats.org/officeDocument/2006/extended-properties" xmlns:vt="http://schemas.openxmlformats.org/officeDocument/2006/docPropsVTypes">
  <Template/>
  <TotalTime>0</TotalTime>
  <Words>2835</Words>
  <Application>Microsoft Office PowerPoint</Application>
  <PresentationFormat>Custom</PresentationFormat>
  <Paragraphs>300</Paragraphs>
  <Slides>38</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Calibri</vt:lpstr>
      <vt:lpstr>Canva Sans</vt:lpstr>
      <vt:lpstr>Canva Sans Bold</vt:lpstr>
      <vt:lpstr>EC Square Sans Pro</vt:lpstr>
      <vt:lpstr>Montserrat</vt:lpstr>
      <vt:lpstr>Segoe UI</vt:lpstr>
      <vt:lpstr>Times New Roman</vt:lpstr>
      <vt:lpstr>Tw Cen MT (Body)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110</cp:revision>
  <dcterms:created xsi:type="dcterms:W3CDTF">2023-11-20T15:58:16Z</dcterms:created>
  <dcterms:modified xsi:type="dcterms:W3CDTF">2024-11-18T12:13:01Z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13363400</vt:r8>
  </property>
  <property fmtid="{D5CDD505-2E9C-101B-9397-08002B2CF9AE}" pid="16" name="MediaServiceImageTags">
    <vt:lpwstr/>
  </property>
</Properties>
</file>