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rawings/drawing1.xml" ContentType="application/vnd.openxmlformats-officedocument.drawingml.chartshapes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colors1.xml" ContentType="application/vnd.ms-office.chartcolorstyl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6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5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  <p:sldMasterId id="2147483783" r:id="rId2"/>
    <p:sldMasterId id="2147483810" r:id="rId3"/>
    <p:sldMasterId id="2147483858" r:id="rId4"/>
  </p:sldMasterIdLst>
  <p:notesMasterIdLst>
    <p:notesMasterId r:id="rId28"/>
  </p:notesMasterIdLst>
  <p:handoutMasterIdLst>
    <p:handoutMasterId r:id="rId29"/>
  </p:handoutMasterIdLst>
  <p:sldIdLst>
    <p:sldId id="259" r:id="rId5"/>
    <p:sldId id="2147482091" r:id="rId6"/>
    <p:sldId id="4278" r:id="rId7"/>
    <p:sldId id="2147482097" r:id="rId8"/>
    <p:sldId id="724" r:id="rId9"/>
    <p:sldId id="4396" r:id="rId10"/>
    <p:sldId id="276" r:id="rId11"/>
    <p:sldId id="4380" r:id="rId12"/>
    <p:sldId id="4383" r:id="rId13"/>
    <p:sldId id="977" r:id="rId14"/>
    <p:sldId id="2147482094" r:id="rId15"/>
    <p:sldId id="4389" r:id="rId16"/>
    <p:sldId id="4385" r:id="rId17"/>
    <p:sldId id="2147482095" r:id="rId18"/>
    <p:sldId id="4387" r:id="rId19"/>
    <p:sldId id="4362" r:id="rId20"/>
    <p:sldId id="2147482092" r:id="rId21"/>
    <p:sldId id="2147482100" r:id="rId22"/>
    <p:sldId id="2147482096" r:id="rId23"/>
    <p:sldId id="2147482099" r:id="rId24"/>
    <p:sldId id="2147482098" r:id="rId25"/>
    <p:sldId id="4235" r:id="rId26"/>
    <p:sldId id="2147479814" r:id="rId2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30A"/>
    <a:srgbClr val="272629"/>
    <a:srgbClr val="F7A40A"/>
    <a:srgbClr val="FEC900"/>
    <a:srgbClr val="002469"/>
    <a:srgbClr val="002F6C"/>
    <a:srgbClr val="DDD8D2"/>
    <a:srgbClr val="FFFFFF"/>
    <a:srgbClr val="FFA500"/>
    <a:srgbClr val="E31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36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ash\Public$\88-LZ-APVIENOTA-RAZOSANA\11-VETERINARIE-KOM-PEC-KAUSANAS\Antibiotic%20treatement%20statistic%202015-2024\medicinal%20product%20usage%20dynamic,%20LZ,PF\Antibiotic%20treatment_2016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1" i="1" dirty="0"/>
              <a:t>Aktualizēts 31.10.2024</a:t>
            </a:r>
            <a:endParaRPr lang="en-US" sz="1600" b="1" i="1" dirty="0"/>
          </a:p>
        </c:rich>
      </c:tx>
      <c:layout>
        <c:manualLayout>
          <c:xMode val="edge"/>
          <c:yMode val="edge"/>
          <c:x val="0.39282377202849644"/>
          <c:y val="1.2296880161162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6.7285489313835767E-2"/>
          <c:y val="8.6257150587400799E-2"/>
          <c:w val="0.89655796150481193"/>
          <c:h val="0.806332872513073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LZ!$B$46</c:f>
              <c:strCache>
                <c:ptCount val="1"/>
                <c:pt idx="0">
                  <c:v>Bauska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8669778296382594E-2"/>
                  <c:y val="-3.618271759559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CF-45CE-9AE7-0CE07BC6405A}"/>
                </c:ext>
              </c:extLst>
            </c:dLbl>
            <c:dLbl>
              <c:idx val="5"/>
              <c:layout>
                <c:manualLayout>
                  <c:x val="1.5869311551925322E-2"/>
                  <c:y val="-9.0456793988997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174992419996508E-2"/>
                      <c:h val="3.63455398247787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3CF-45CE-9AE7-0CE07BC6405A}"/>
                </c:ext>
              </c:extLst>
            </c:dLbl>
            <c:dLbl>
              <c:idx val="6"/>
              <c:layout>
                <c:manualLayout>
                  <c:x val="7.4679113185529555E-3"/>
                  <c:y val="-7.2365435191197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CF-45CE-9AE7-0CE07BC64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LZ!$C$46:$K$46</c:f>
              <c:numCache>
                <c:formatCode>_-* #\ ##0.00\ _€_-;\-* #\ ##0.00\ _€_-;_-* "-"??\ _€_-;_-@_-</c:formatCode>
                <c:ptCount val="9"/>
                <c:pt idx="0">
                  <c:v>4.2608056393079945</c:v>
                </c:pt>
                <c:pt idx="1">
                  <c:v>3.4945318400282304</c:v>
                </c:pt>
                <c:pt idx="2">
                  <c:v>0.371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CF-45CE-9AE7-0CE07BC6405A}"/>
            </c:ext>
          </c:extLst>
        </c:ser>
        <c:ser>
          <c:idx val="1"/>
          <c:order val="1"/>
          <c:tx>
            <c:strRef>
              <c:f>LZ!$B$47</c:f>
              <c:strCache>
                <c:ptCount val="1"/>
                <c:pt idx="0">
                  <c:v>Kekava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8571428571428571E-3"/>
                  <c:y val="-2.2836993995138791E-2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490438695163102E-2"/>
                      <c:h val="2.90382041520021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3CF-45CE-9AE7-0CE07BC6405A}"/>
                </c:ext>
              </c:extLst>
            </c:dLbl>
            <c:dLbl>
              <c:idx val="4"/>
              <c:layout>
                <c:manualLayout>
                  <c:x val="-2.05367561260210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CF-45CE-9AE7-0CE07BC6405A}"/>
                </c:ext>
              </c:extLst>
            </c:dLbl>
            <c:dLbl>
              <c:idx val="5"/>
              <c:layout>
                <c:manualLayout>
                  <c:x val="-1.9603267211202004E-2"/>
                  <c:y val="-5.4274076393397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CF-45CE-9AE7-0CE07BC6405A}"/>
                </c:ext>
              </c:extLst>
            </c:dLbl>
            <c:dLbl>
              <c:idx val="6"/>
              <c:layout>
                <c:manualLayout>
                  <c:x val="-2.1470245040840139E-2"/>
                  <c:y val="-7.236543519119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CF-45CE-9AE7-0CE07BC64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LZ!$C$47:$K$47</c:f>
              <c:numCache>
                <c:formatCode>_-* #\ ##0.00\ _€_-;\-* #\ ##0.00\ _€_-;_-* "-"??\ _€_-;_-@_-</c:formatCode>
                <c:ptCount val="9"/>
                <c:pt idx="0">
                  <c:v>3.57</c:v>
                </c:pt>
                <c:pt idx="1">
                  <c:v>0.42</c:v>
                </c:pt>
                <c:pt idx="2">
                  <c:v>0.21</c:v>
                </c:pt>
                <c:pt idx="3">
                  <c:v>2.4E-2</c:v>
                </c:pt>
                <c:pt idx="4">
                  <c:v>0</c:v>
                </c:pt>
                <c:pt idx="5">
                  <c:v>7.0000000000000001E-3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CF-45CE-9AE7-0CE07BC6405A}"/>
            </c:ext>
          </c:extLst>
        </c:ser>
        <c:ser>
          <c:idx val="2"/>
          <c:order val="2"/>
          <c:tx>
            <c:strRef>
              <c:f>LZ!$B$48</c:f>
              <c:strCache>
                <c:ptCount val="1"/>
                <c:pt idx="0">
                  <c:v>Vidējais rādītājs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538296223304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3CF-45CE-9AE7-0CE07BC6405A}"/>
                </c:ext>
              </c:extLst>
            </c:dLbl>
            <c:dLbl>
              <c:idx val="1"/>
              <c:layout>
                <c:manualLayout>
                  <c:x val="0"/>
                  <c:y val="1.548004597695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3CF-45CE-9AE7-0CE07BC6405A}"/>
                </c:ext>
              </c:extLst>
            </c:dLbl>
            <c:dLbl>
              <c:idx val="2"/>
              <c:layout>
                <c:manualLayout>
                  <c:x val="-4.0830092737499886E-17"/>
                  <c:y val="-1.9902916256085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3CF-45CE-9AE7-0CE07BC6405A}"/>
                </c:ext>
              </c:extLst>
            </c:dLbl>
            <c:dLbl>
              <c:idx val="3"/>
              <c:layout>
                <c:manualLayout>
                  <c:x val="0"/>
                  <c:y val="-6.3241097971692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CF-45CE-9AE7-0CE07BC6405A}"/>
                </c:ext>
              </c:extLst>
            </c:dLbl>
            <c:dLbl>
              <c:idx val="4"/>
              <c:layout>
                <c:manualLayout>
                  <c:x val="-1.8669778296382731E-3"/>
                  <c:y val="-4.884666875405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3CF-45CE-9AE7-0CE07BC6405A}"/>
                </c:ext>
              </c:extLst>
            </c:dLbl>
            <c:dLbl>
              <c:idx val="5"/>
              <c:layout>
                <c:manualLayout>
                  <c:x val="9.3348891481899964E-4"/>
                  <c:y val="-5.065580463383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3CF-45CE-9AE7-0CE07BC6405A}"/>
                </c:ext>
              </c:extLst>
            </c:dLbl>
            <c:dLbl>
              <c:idx val="6"/>
              <c:layout>
                <c:manualLayout>
                  <c:x val="0"/>
                  <c:y val="-4.884666875405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3CF-45CE-9AE7-0CE07BC6405A}"/>
                </c:ext>
              </c:extLst>
            </c:dLbl>
            <c:dLbl>
              <c:idx val="7"/>
              <c:layout>
                <c:manualLayout>
                  <c:x val="0"/>
                  <c:y val="-4.216073198112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3CF-45CE-9AE7-0CE07BC6405A}"/>
                </c:ext>
              </c:extLst>
            </c:dLbl>
            <c:dLbl>
              <c:idx val="8"/>
              <c:layout>
                <c:manualLayout>
                  <c:x val="1.7372421281214795E-3"/>
                  <c:y val="-4.04040348152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3CF-45CE-9AE7-0CE07BC6405A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LZ!$C$48:$K$48</c:f>
              <c:numCache>
                <c:formatCode>_-* #\ ##0.00\ _€_-;\-* #\ ##0.00\ _€_-;_-* "-"??\ _€_-;_-@_-</c:formatCode>
                <c:ptCount val="9"/>
                <c:pt idx="0">
                  <c:v>3.9154028196539974</c:v>
                </c:pt>
                <c:pt idx="1">
                  <c:v>1.9572659200141151</c:v>
                </c:pt>
                <c:pt idx="2">
                  <c:v>0.29049999999999998</c:v>
                </c:pt>
                <c:pt idx="3">
                  <c:v>1.2E-2</c:v>
                </c:pt>
                <c:pt idx="4">
                  <c:v>0</c:v>
                </c:pt>
                <c:pt idx="5">
                  <c:v>3.5000000000000001E-3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3CF-45CE-9AE7-0CE07BC64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5601167"/>
        <c:axId val="1075604495"/>
      </c:barChart>
      <c:catAx>
        <c:axId val="107560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75604495"/>
        <c:crosses val="autoZero"/>
        <c:auto val="1"/>
        <c:lblAlgn val="ctr"/>
        <c:lblOffset val="100"/>
        <c:noMultiLvlLbl val="0"/>
      </c:catAx>
      <c:valAx>
        <c:axId val="1075604495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Antimicrobials active substance, mg/PCU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_-* #\ ##0.00\ _€_-;\-* #\ ##0.0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75601167"/>
        <c:crosses val="autoZero"/>
        <c:crossBetween val="between"/>
        <c:majorUnit val="1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854711436489113"/>
          <c:y val="2.3988847401746539E-2"/>
          <c:w val="0.29683738701231949"/>
          <c:h val="0.21301370871556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Antibiotiku</a:t>
            </a:r>
            <a:r>
              <a:rPr lang="lv-LV" baseline="0" dirty="0"/>
              <a:t> lietošanas dinamika broileriem</a:t>
            </a:r>
            <a:r>
              <a:rPr lang="lv-LV" dirty="0"/>
              <a:t> 2016-2023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'mg-PCU- broiler'!$U$3</c:f>
              <c:strCache>
                <c:ptCount val="1"/>
                <c:pt idx="0">
                  <c:v>Quinolone10%  (Enrofloxacin, norfloxacin)L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broiler'!$Z$3:$AH$3</c:f>
              <c:numCache>
                <c:formatCode>_-* #\ ##0.0_-;\-* #\ ##0.0_-;_-* "-"_-;_-@_-</c:formatCode>
                <c:ptCount val="9"/>
                <c:pt idx="0">
                  <c:v>103.74</c:v>
                </c:pt>
                <c:pt idx="1">
                  <c:v>24.8</c:v>
                </c:pt>
                <c:pt idx="2">
                  <c:v>28.48</c:v>
                </c:pt>
                <c:pt idx="3">
                  <c:v>3.4</c:v>
                </c:pt>
                <c:pt idx="4">
                  <c:v>0</c:v>
                </c:pt>
                <c:pt idx="5">
                  <c:v>0.1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880-4379-87CD-5E0F7BC850CC}"/>
            </c:ext>
          </c:extLst>
        </c:ser>
        <c:ser>
          <c:idx val="1"/>
          <c:order val="1"/>
          <c:tx>
            <c:strRef>
              <c:f>'mg-PCU- broiler'!$U$4</c:f>
              <c:strCache>
                <c:ptCount val="1"/>
                <c:pt idx="0">
                  <c:v>Tetracycline 50%(Doxycycline),kg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15990057995029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80-4379-87CD-5E0F7BC850CC}"/>
                </c:ext>
              </c:extLst>
            </c:dLbl>
            <c:dLbl>
              <c:idx val="2"/>
              <c:layout>
                <c:manualLayout>
                  <c:x val="9.9420049710023644E-3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80-4379-87CD-5E0F7BC850CC}"/>
                </c:ext>
              </c:extLst>
            </c:dLbl>
            <c:dLbl>
              <c:idx val="3"/>
              <c:layout>
                <c:manualLayout>
                  <c:x val="9.9420049710023644E-3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80-4379-87CD-5E0F7BC850CC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broiler'!$Z$4:$AH$4</c:f>
              <c:numCache>
                <c:formatCode>_-* #\ ##0.0_-;\-* #\ ##0.0_-;_-* "-"_-;_-@_-</c:formatCode>
                <c:ptCount val="9"/>
                <c:pt idx="0">
                  <c:v>3.82</c:v>
                </c:pt>
                <c:pt idx="1">
                  <c:v>2.69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B880-4379-87CD-5E0F7BC850CC}"/>
            </c:ext>
          </c:extLst>
        </c:ser>
        <c:ser>
          <c:idx val="2"/>
          <c:order val="2"/>
          <c:tx>
            <c:strRef>
              <c:f>'mg-PCU- broiler'!$U$5</c:f>
              <c:strCache>
                <c:ptCount val="1"/>
                <c:pt idx="0">
                  <c:v>Beta lactam (Amoxiciline)50%,kg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541010770505385E-2"/>
                  <c:y val="4.6296296296295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80-4379-87CD-5E0F7BC850CC}"/>
                </c:ext>
              </c:extLst>
            </c:dLbl>
            <c:dLbl>
              <c:idx val="1"/>
              <c:layout>
                <c:manualLayout>
                  <c:x val="1.4913007456503667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80-4379-87CD-5E0F7BC850CC}"/>
                </c:ext>
              </c:extLst>
            </c:dLbl>
            <c:dLbl>
              <c:idx val="2"/>
              <c:layout>
                <c:manualLayout>
                  <c:x val="1.4913007456503728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80-4379-87CD-5E0F7BC850CC}"/>
                </c:ext>
              </c:extLst>
            </c:dLbl>
            <c:dLbl>
              <c:idx val="3"/>
              <c:layout>
                <c:manualLayout>
                  <c:x val="1.159900579950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80-4379-87CD-5E0F7BC850CC}"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broiler'!$Z$5:$AH$5</c:f>
              <c:numCache>
                <c:formatCode>_-* #\ ##0.0_-;\-* #\ ##0.0_-;_-* "-"_-;_-@_-</c:formatCode>
                <c:ptCount val="9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B880-4379-87CD-5E0F7BC850CC}"/>
            </c:ext>
          </c:extLst>
        </c:ser>
        <c:ser>
          <c:idx val="3"/>
          <c:order val="3"/>
          <c:tx>
            <c:strRef>
              <c:f>'mg-PCU- broiler'!$U$6</c:f>
              <c:strCache>
                <c:ptCount val="1"/>
                <c:pt idx="0">
                  <c:v>Macrolides (tylozin 70,Tylvalosin 62,5%,Tiamulin 45%)kg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broiler'!$Z$6:$AH$6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B880-4379-87CD-5E0F7BC850CC}"/>
            </c:ext>
          </c:extLst>
        </c:ser>
        <c:ser>
          <c:idx val="4"/>
          <c:order val="4"/>
          <c:tx>
            <c:strRef>
              <c:f>'mg-PCU- broiler'!$U$7</c:f>
              <c:strCache>
                <c:ptCount val="1"/>
                <c:pt idx="0">
                  <c:v>Sulphanilamides 0,4% kg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broiler'!$Z$7:$AH$7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B880-4379-87CD-5E0F7BC850CC}"/>
            </c:ext>
          </c:extLst>
        </c:ser>
        <c:ser>
          <c:idx val="5"/>
          <c:order val="5"/>
          <c:tx>
            <c:strRef>
              <c:f>'mg-PCU- broiler'!$U$8</c:f>
              <c:strCache>
                <c:ptCount val="1"/>
                <c:pt idx="0">
                  <c:v>Polipeptides (Colistine 12.%),kg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broiler'!$Z$8:$AH$8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B880-4379-87CD-5E0F7BC85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58215152"/>
        <c:axId val="1458220144"/>
      </c:barChart>
      <c:catAx>
        <c:axId val="145821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220144"/>
        <c:crosses val="autoZero"/>
        <c:auto val="1"/>
        <c:lblAlgn val="ctr"/>
        <c:lblOffset val="100"/>
        <c:noMultiLvlLbl val="0"/>
      </c:catAx>
      <c:valAx>
        <c:axId val="145822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-* #\ ##0.0_-;\-* #\ ##0.0_-;_-* &quot;-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21515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089-47BC-8A70-595F6F64311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089-47BC-8A70-595F6F64311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089-47BC-8A70-595F6F643111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2010-2019'!$Q$2:$Q$4</c:f>
              <c:strCache>
                <c:ptCount val="3"/>
                <c:pt idx="0">
                  <c:v>BACTERIAL </c:v>
                </c:pt>
                <c:pt idx="1">
                  <c:v>METHABOLICS</c:v>
                </c:pt>
                <c:pt idx="2">
                  <c:v>MIXED</c:v>
                </c:pt>
              </c:strCache>
            </c:strRef>
          </c:cat>
          <c:val>
            <c:numRef>
              <c:f>'summary 2010-2019'!$R$2:$R$4</c:f>
              <c:numCache>
                <c:formatCode>0.00%</c:formatCode>
                <c:ptCount val="3"/>
                <c:pt idx="0">
                  <c:v>0.46529999999999999</c:v>
                </c:pt>
                <c:pt idx="1">
                  <c:v>0.45590000000000003</c:v>
                </c:pt>
                <c:pt idx="2">
                  <c:v>7.8799999999999995E-2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9-47BC-8A70-595F6F643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767656152951701"/>
          <c:y val="5.6584894117625425E-3"/>
          <c:w val="0.27223063388960544"/>
          <c:h val="0.34967811668575161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lv-LV" sz="1800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Lietojuma sadalījums pa zāļu grupām 2016-2023</a:t>
            </a:r>
            <a:endParaRPr lang="lv-LV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layout>
        <c:manualLayout>
          <c:xMode val="edge"/>
          <c:yMode val="edge"/>
          <c:x val="0.239679501283594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3307640027302479"/>
          <c:y val="0.26264550430391054"/>
          <c:w val="0.53384734530053146"/>
          <c:h val="0.71705755133544646"/>
        </c:manualLayout>
      </c:layout>
      <c:pieChart>
        <c:varyColors val="1"/>
        <c:ser>
          <c:idx val="0"/>
          <c:order val="0"/>
          <c:explosion val="5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070C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AA-4BF6-8FE7-7589F69E1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AA-4BF6-8FE7-7589F69E1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AA-4BF6-8FE7-7589F69E1E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AA-4BF6-8FE7-7589F69E1E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3AA-4BF6-8FE7-7589F69E1E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3AA-4BF6-8FE7-7589F69E1E4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AA-4BF6-8FE7-7589F69E1E4E}"/>
                </c:ext>
              </c:extLst>
            </c:dLbl>
            <c:dLbl>
              <c:idx val="1"/>
              <c:layout>
                <c:manualLayout>
                  <c:x val="-7.4759936527567919E-2"/>
                  <c:y val="-5.77364604106836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fld id="{28946AC7-6EFD-4E9D-BEF1-CE2E7DD36BEB}" type="PERCENTAGE">
                      <a:rPr lang="en-US" sz="1800" baseline="0" smtClean="0">
                        <a:solidFill>
                          <a:srgbClr val="C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3AA-4BF6-8FE7-7589F69E1E4E}"/>
                </c:ext>
              </c:extLst>
            </c:dLbl>
            <c:dLbl>
              <c:idx val="2"/>
              <c:layout>
                <c:manualLayout>
                  <c:x val="0.17705971834108264"/>
                  <c:y val="-1.86592251002025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fld id="{2CA4A5CA-7356-4A84-985F-557C33F28D41}" type="PERCENTAGE">
                      <a:rPr lang="en-US" sz="1800" baseline="0" smtClean="0">
                        <a:solidFill>
                          <a:srgbClr val="95C12B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pPr>
                        <a:defRPr sz="1800">
                          <a:solidFill>
                            <a:schemeClr val="accent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32436863015056"/>
                      <c:h val="6.952412109719353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3AA-4BF6-8FE7-7589F69E1E4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AA-4BF6-8FE7-7589F69E1E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AA-4BF6-8FE7-7589F69E1E4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AA-4BF6-8FE7-7589F69E1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lv-L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'mg-PCU- broiler'!$AK$3:$AK$8</c:f>
              <c:strCache>
                <c:ptCount val="6"/>
                <c:pt idx="0">
                  <c:v>Fluorqinolone 10%,L</c:v>
                </c:pt>
                <c:pt idx="1">
                  <c:v>Tetracycline 50%(Doxycycline),kg</c:v>
                </c:pt>
                <c:pt idx="2">
                  <c:v>Beta lactam (Amoxiciline)50%,kg</c:v>
                </c:pt>
                <c:pt idx="3">
                  <c:v>Macrolides (tylozin 70,Tylvalosin 62,5%,Tiamulin 45%)kg</c:v>
                </c:pt>
                <c:pt idx="4">
                  <c:v>Sulphanilamides 0,4% kg</c:v>
                </c:pt>
                <c:pt idx="5">
                  <c:v>Polipeptides (Colistine 12.%),kg</c:v>
                </c:pt>
              </c:strCache>
            </c:strRef>
          </c:cat>
          <c:val>
            <c:numRef>
              <c:f>'mg-PCU- broiler'!$AL$3:$AL$8</c:f>
              <c:numCache>
                <c:formatCode>_-* #\ ##0.0_-;\-* #\ ##0.0_-;_-* "-"_-;_-@_-</c:formatCode>
                <c:ptCount val="6"/>
                <c:pt idx="0">
                  <c:v>160.51999999999998</c:v>
                </c:pt>
                <c:pt idx="1">
                  <c:v>6.51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AA-4BF6-8FE7-7589F69E1E4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FA466-FB62-4BD3-93B9-80E18F40633E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5945D4B0-844E-4414-803B-401766A6B1D5}">
      <dgm:prSet phldrT="[Text]"/>
      <dgm:spPr>
        <a:xfrm>
          <a:off x="313404" y="240799"/>
          <a:ext cx="984602" cy="450067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</a:t>
          </a:r>
        </a:p>
      </dgm:t>
    </dgm:pt>
    <dgm:pt modelId="{216713F4-6039-4560-885C-100A83CB7BB2}" type="parTrans" cxnId="{A2B01814-CF3F-4086-8B5F-85C04CADCB84}">
      <dgm:prSet/>
      <dgm:spPr/>
      <dgm:t>
        <a:bodyPr/>
        <a:lstStyle/>
        <a:p>
          <a:endParaRPr lang="lv-LV"/>
        </a:p>
      </dgm:t>
    </dgm:pt>
    <dgm:pt modelId="{09CB8CC5-7F03-41A8-9D62-99007EE96551}" type="sibTrans" cxnId="{A2B01814-CF3F-4086-8B5F-85C04CADCB84}">
      <dgm:prSet/>
      <dgm:spPr/>
      <dgm:t>
        <a:bodyPr/>
        <a:lstStyle/>
        <a:p>
          <a:endParaRPr lang="lv-LV"/>
        </a:p>
      </dgm:t>
    </dgm:pt>
    <dgm:pt modelId="{F753606F-907F-4E3E-8FBD-F3864C38AA83}">
      <dgm:prSet phldrT="[Text]"/>
      <dgm:spPr>
        <a:xfrm>
          <a:off x="1645209" y="240799"/>
          <a:ext cx="984602" cy="450067"/>
        </a:xfrm>
        <a:prstGeom prst="roundRect">
          <a:avLst>
            <a:gd name="adj" fmla="val 10000"/>
          </a:avLst>
        </a:prstGeom>
        <a:solidFill>
          <a:srgbClr val="E97132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</a:t>
          </a:r>
        </a:p>
      </dgm:t>
    </dgm:pt>
    <dgm:pt modelId="{C022C864-D0D9-4171-9B4E-3CA4D0F4647D}" type="parTrans" cxnId="{0BC7CB93-5795-4DDC-968F-B7F2C0FE5A39}">
      <dgm:prSet/>
      <dgm:spPr/>
      <dgm:t>
        <a:bodyPr/>
        <a:lstStyle/>
        <a:p>
          <a:endParaRPr lang="lv-LV"/>
        </a:p>
      </dgm:t>
    </dgm:pt>
    <dgm:pt modelId="{E53FB869-BB87-4CE9-A325-34F739DEFA4D}" type="sibTrans" cxnId="{0BC7CB93-5795-4DDC-968F-B7F2C0FE5A39}">
      <dgm:prSet/>
      <dgm:spPr/>
      <dgm:t>
        <a:bodyPr/>
        <a:lstStyle/>
        <a:p>
          <a:endParaRPr lang="lv-LV"/>
        </a:p>
      </dgm:t>
    </dgm:pt>
    <dgm:pt modelId="{445CB42F-9A3C-4708-8EFE-473EB1246805}">
      <dgm:prSet phldrT="[Text]"/>
      <dgm:spPr>
        <a:xfrm>
          <a:off x="4308819" y="240799"/>
          <a:ext cx="984602" cy="450067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  <a:alpha val="90000"/>
          </a:sys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D</a:t>
          </a:r>
        </a:p>
      </dgm:t>
    </dgm:pt>
    <dgm:pt modelId="{0D720A17-16CA-4355-BCDB-8294D44F3C58}" type="parTrans" cxnId="{D6C5A236-C8FB-42F2-BCDC-A7959324CD5C}">
      <dgm:prSet/>
      <dgm:spPr/>
      <dgm:t>
        <a:bodyPr/>
        <a:lstStyle/>
        <a:p>
          <a:endParaRPr lang="lv-LV"/>
        </a:p>
      </dgm:t>
    </dgm:pt>
    <dgm:pt modelId="{6C27F77B-28E7-4F16-A493-A89B21020675}" type="sibTrans" cxnId="{D6C5A236-C8FB-42F2-BCDC-A7959324CD5C}">
      <dgm:prSet/>
      <dgm:spPr/>
      <dgm:t>
        <a:bodyPr/>
        <a:lstStyle/>
        <a:p>
          <a:endParaRPr lang="lv-LV"/>
        </a:p>
      </dgm:t>
    </dgm:pt>
    <dgm:pt modelId="{8AD88FF6-45F7-4774-B7D8-4DBF66D1B3CD}">
      <dgm:prSet/>
      <dgm:spPr>
        <a:xfrm>
          <a:off x="2977014" y="240799"/>
          <a:ext cx="984602" cy="45006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</a:t>
          </a:r>
        </a:p>
      </dgm:t>
    </dgm:pt>
    <dgm:pt modelId="{FBEC0917-AA58-4ADA-A666-3216CBDE8A6C}" type="parTrans" cxnId="{D2416E20-B8EA-49C8-9F03-1EACA8E97B98}">
      <dgm:prSet/>
      <dgm:spPr/>
      <dgm:t>
        <a:bodyPr/>
        <a:lstStyle/>
        <a:p>
          <a:endParaRPr lang="lv-LV"/>
        </a:p>
      </dgm:t>
    </dgm:pt>
    <dgm:pt modelId="{320F78D8-70EE-4069-B045-CC13384B538A}" type="sibTrans" cxnId="{D2416E20-B8EA-49C8-9F03-1EACA8E97B98}">
      <dgm:prSet/>
      <dgm:spPr/>
      <dgm:t>
        <a:bodyPr/>
        <a:lstStyle/>
        <a:p>
          <a:endParaRPr lang="lv-LV"/>
        </a:p>
      </dgm:t>
    </dgm:pt>
    <dgm:pt modelId="{2C0A339D-C0C4-44C2-B6A2-0B5FA78643A0}" type="pres">
      <dgm:prSet presAssocID="{FD2FA466-FB62-4BD3-93B9-80E18F40633E}" presName="Name0" presStyleCnt="0">
        <dgm:presLayoutVars>
          <dgm:dir/>
          <dgm:resizeHandles val="exact"/>
        </dgm:presLayoutVars>
      </dgm:prSet>
      <dgm:spPr/>
    </dgm:pt>
    <dgm:pt modelId="{278CA0B5-5C36-4756-A5A8-9DE8F36BA8E9}" type="pres">
      <dgm:prSet presAssocID="{5945D4B0-844E-4414-803B-401766A6B1D5}" presName="composite" presStyleCnt="0"/>
      <dgm:spPr/>
    </dgm:pt>
    <dgm:pt modelId="{81E50789-1F88-4305-831A-F15A11613957}" type="pres">
      <dgm:prSet presAssocID="{5945D4B0-844E-4414-803B-401766A6B1D5}" presName="bgChev" presStyleLbl="node1" presStyleIdx="0" presStyleCnt="4"/>
      <dgm:spPr>
        <a:xfrm>
          <a:off x="2477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598EE27-EF45-49B0-BB3A-EF4BB2F7F25F}" type="pres">
      <dgm:prSet presAssocID="{5945D4B0-844E-4414-803B-401766A6B1D5}" presName="txNode" presStyleLbl="fgAcc1" presStyleIdx="0" presStyleCnt="4">
        <dgm:presLayoutVars>
          <dgm:bulletEnabled val="1"/>
        </dgm:presLayoutVars>
      </dgm:prSet>
      <dgm:spPr/>
    </dgm:pt>
    <dgm:pt modelId="{AAF5F49A-8F4A-411A-A97F-B57B33122B50}" type="pres">
      <dgm:prSet presAssocID="{09CB8CC5-7F03-41A8-9D62-99007EE96551}" presName="compositeSpace" presStyleCnt="0"/>
      <dgm:spPr/>
    </dgm:pt>
    <dgm:pt modelId="{1105C72A-1D90-46C3-9C0B-B229D507B5FD}" type="pres">
      <dgm:prSet presAssocID="{F753606F-907F-4E3E-8FBD-F3864C38AA83}" presName="composite" presStyleCnt="0"/>
      <dgm:spPr/>
    </dgm:pt>
    <dgm:pt modelId="{A7953D31-0725-4BE4-990C-2E231F09FB69}" type="pres">
      <dgm:prSet presAssocID="{F753606F-907F-4E3E-8FBD-F3864C38AA83}" presName="bgChev" presStyleLbl="node1" presStyleIdx="1" presStyleCnt="4"/>
      <dgm:spPr>
        <a:xfrm>
          <a:off x="1334282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D60A745-8400-4E61-BF67-5CB06977AE74}" type="pres">
      <dgm:prSet presAssocID="{F753606F-907F-4E3E-8FBD-F3864C38AA83}" presName="txNode" presStyleLbl="fgAcc1" presStyleIdx="1" presStyleCnt="4">
        <dgm:presLayoutVars>
          <dgm:bulletEnabled val="1"/>
        </dgm:presLayoutVars>
      </dgm:prSet>
      <dgm:spPr/>
    </dgm:pt>
    <dgm:pt modelId="{604FCD9A-87A6-4B55-9001-4FDBAF537173}" type="pres">
      <dgm:prSet presAssocID="{E53FB869-BB87-4CE9-A325-34F739DEFA4D}" presName="compositeSpace" presStyleCnt="0"/>
      <dgm:spPr/>
    </dgm:pt>
    <dgm:pt modelId="{F800FA56-372E-4EDA-899A-5481FA6248AB}" type="pres">
      <dgm:prSet presAssocID="{8AD88FF6-45F7-4774-B7D8-4DBF66D1B3CD}" presName="composite" presStyleCnt="0"/>
      <dgm:spPr/>
    </dgm:pt>
    <dgm:pt modelId="{80E54CEB-CE66-45AA-807F-00007C13AC1A}" type="pres">
      <dgm:prSet presAssocID="{8AD88FF6-45F7-4774-B7D8-4DBF66D1B3CD}" presName="bgChev" presStyleLbl="node1" presStyleIdx="2" presStyleCnt="4"/>
      <dgm:spPr>
        <a:xfrm>
          <a:off x="2666087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5F26F7A-F2F4-400C-8035-094A65E41406}" type="pres">
      <dgm:prSet presAssocID="{8AD88FF6-45F7-4774-B7D8-4DBF66D1B3CD}" presName="txNode" presStyleLbl="fgAcc1" presStyleIdx="2" presStyleCnt="4">
        <dgm:presLayoutVars>
          <dgm:bulletEnabled val="1"/>
        </dgm:presLayoutVars>
      </dgm:prSet>
      <dgm:spPr/>
    </dgm:pt>
    <dgm:pt modelId="{1A86B87C-5A46-4C5D-8F0A-0EF7BCC34B82}" type="pres">
      <dgm:prSet presAssocID="{320F78D8-70EE-4069-B045-CC13384B538A}" presName="compositeSpace" presStyleCnt="0"/>
      <dgm:spPr/>
    </dgm:pt>
    <dgm:pt modelId="{A54D49BC-0C31-434B-A7FE-F2863BEC5DDD}" type="pres">
      <dgm:prSet presAssocID="{445CB42F-9A3C-4708-8EFE-473EB1246805}" presName="composite" presStyleCnt="0"/>
      <dgm:spPr/>
    </dgm:pt>
    <dgm:pt modelId="{ADDC9980-0F3A-4371-A6FE-1C52B3614BAC}" type="pres">
      <dgm:prSet presAssocID="{445CB42F-9A3C-4708-8EFE-473EB1246805}" presName="bgChev" presStyleLbl="node1" presStyleIdx="3" presStyleCnt="4"/>
      <dgm:spPr>
        <a:xfrm>
          <a:off x="3997892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76A5B90-BDDB-484F-95F9-8D7642FABC27}" type="pres">
      <dgm:prSet presAssocID="{445CB42F-9A3C-4708-8EFE-473EB124680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460D5404-D78F-423A-BA9C-15C64F80FFEF}" type="presOf" srcId="{8AD88FF6-45F7-4774-B7D8-4DBF66D1B3CD}" destId="{75F26F7A-F2F4-400C-8035-094A65E41406}" srcOrd="0" destOrd="0" presId="urn:microsoft.com/office/officeart/2005/8/layout/chevronAccent+Icon"/>
    <dgm:cxn modelId="{A2B01814-CF3F-4086-8B5F-85C04CADCB84}" srcId="{FD2FA466-FB62-4BD3-93B9-80E18F40633E}" destId="{5945D4B0-844E-4414-803B-401766A6B1D5}" srcOrd="0" destOrd="0" parTransId="{216713F4-6039-4560-885C-100A83CB7BB2}" sibTransId="{09CB8CC5-7F03-41A8-9D62-99007EE96551}"/>
    <dgm:cxn modelId="{D2416E20-B8EA-49C8-9F03-1EACA8E97B98}" srcId="{FD2FA466-FB62-4BD3-93B9-80E18F40633E}" destId="{8AD88FF6-45F7-4774-B7D8-4DBF66D1B3CD}" srcOrd="2" destOrd="0" parTransId="{FBEC0917-AA58-4ADA-A666-3216CBDE8A6C}" sibTransId="{320F78D8-70EE-4069-B045-CC13384B538A}"/>
    <dgm:cxn modelId="{D6C5A236-C8FB-42F2-BCDC-A7959324CD5C}" srcId="{FD2FA466-FB62-4BD3-93B9-80E18F40633E}" destId="{445CB42F-9A3C-4708-8EFE-473EB1246805}" srcOrd="3" destOrd="0" parTransId="{0D720A17-16CA-4355-BCDB-8294D44F3C58}" sibTransId="{6C27F77B-28E7-4F16-A493-A89B21020675}"/>
    <dgm:cxn modelId="{AEBC8340-8C5C-4EE7-B159-2EE2AB10A657}" type="presOf" srcId="{445CB42F-9A3C-4708-8EFE-473EB1246805}" destId="{276A5B90-BDDB-484F-95F9-8D7642FABC27}" srcOrd="0" destOrd="0" presId="urn:microsoft.com/office/officeart/2005/8/layout/chevronAccent+Icon"/>
    <dgm:cxn modelId="{265FA977-0A7D-4A4F-AA44-D2DBC2730E17}" type="presOf" srcId="{F753606F-907F-4E3E-8FBD-F3864C38AA83}" destId="{BD60A745-8400-4E61-BF67-5CB06977AE74}" srcOrd="0" destOrd="0" presId="urn:microsoft.com/office/officeart/2005/8/layout/chevronAccent+Icon"/>
    <dgm:cxn modelId="{9C310092-9BAC-428E-8BF5-AF50A34A2D6B}" type="presOf" srcId="{5945D4B0-844E-4414-803B-401766A6B1D5}" destId="{4598EE27-EF45-49B0-BB3A-EF4BB2F7F25F}" srcOrd="0" destOrd="0" presId="urn:microsoft.com/office/officeart/2005/8/layout/chevronAccent+Icon"/>
    <dgm:cxn modelId="{0BC7CB93-5795-4DDC-968F-B7F2C0FE5A39}" srcId="{FD2FA466-FB62-4BD3-93B9-80E18F40633E}" destId="{F753606F-907F-4E3E-8FBD-F3864C38AA83}" srcOrd="1" destOrd="0" parTransId="{C022C864-D0D9-4171-9B4E-3CA4D0F4647D}" sibTransId="{E53FB869-BB87-4CE9-A325-34F739DEFA4D}"/>
    <dgm:cxn modelId="{060D2AA4-DB63-4590-8BF0-60B8E24895D0}" type="presOf" srcId="{FD2FA466-FB62-4BD3-93B9-80E18F40633E}" destId="{2C0A339D-C0C4-44C2-B6A2-0B5FA78643A0}" srcOrd="0" destOrd="0" presId="urn:microsoft.com/office/officeart/2005/8/layout/chevronAccent+Icon"/>
    <dgm:cxn modelId="{10D42229-4DC8-4F91-B767-FC2A3C5F7425}" type="presParOf" srcId="{2C0A339D-C0C4-44C2-B6A2-0B5FA78643A0}" destId="{278CA0B5-5C36-4756-A5A8-9DE8F36BA8E9}" srcOrd="0" destOrd="0" presId="urn:microsoft.com/office/officeart/2005/8/layout/chevronAccent+Icon"/>
    <dgm:cxn modelId="{A2238596-F95C-4326-9BB2-7930E91B5F9F}" type="presParOf" srcId="{278CA0B5-5C36-4756-A5A8-9DE8F36BA8E9}" destId="{81E50789-1F88-4305-831A-F15A11613957}" srcOrd="0" destOrd="0" presId="urn:microsoft.com/office/officeart/2005/8/layout/chevronAccent+Icon"/>
    <dgm:cxn modelId="{66413333-138C-4C9B-9909-6C40B5075374}" type="presParOf" srcId="{278CA0B5-5C36-4756-A5A8-9DE8F36BA8E9}" destId="{4598EE27-EF45-49B0-BB3A-EF4BB2F7F25F}" srcOrd="1" destOrd="0" presId="urn:microsoft.com/office/officeart/2005/8/layout/chevronAccent+Icon"/>
    <dgm:cxn modelId="{4EF86457-F0B4-455B-A608-C54E305D81A5}" type="presParOf" srcId="{2C0A339D-C0C4-44C2-B6A2-0B5FA78643A0}" destId="{AAF5F49A-8F4A-411A-A97F-B57B33122B50}" srcOrd="1" destOrd="0" presId="urn:microsoft.com/office/officeart/2005/8/layout/chevronAccent+Icon"/>
    <dgm:cxn modelId="{8EF3BF1F-E14C-40E4-9322-FE45E71A1BA1}" type="presParOf" srcId="{2C0A339D-C0C4-44C2-B6A2-0B5FA78643A0}" destId="{1105C72A-1D90-46C3-9C0B-B229D507B5FD}" srcOrd="2" destOrd="0" presId="urn:microsoft.com/office/officeart/2005/8/layout/chevronAccent+Icon"/>
    <dgm:cxn modelId="{7BE0F624-975F-4BAA-ADE4-607D4A0FEF6B}" type="presParOf" srcId="{1105C72A-1D90-46C3-9C0B-B229D507B5FD}" destId="{A7953D31-0725-4BE4-990C-2E231F09FB69}" srcOrd="0" destOrd="0" presId="urn:microsoft.com/office/officeart/2005/8/layout/chevronAccent+Icon"/>
    <dgm:cxn modelId="{1CC78EE1-BC17-43CD-92DC-B5389A26DC52}" type="presParOf" srcId="{1105C72A-1D90-46C3-9C0B-B229D507B5FD}" destId="{BD60A745-8400-4E61-BF67-5CB06977AE74}" srcOrd="1" destOrd="0" presId="urn:microsoft.com/office/officeart/2005/8/layout/chevronAccent+Icon"/>
    <dgm:cxn modelId="{B75C64C9-9FEA-4BAD-9E74-83FFFEBDBE66}" type="presParOf" srcId="{2C0A339D-C0C4-44C2-B6A2-0B5FA78643A0}" destId="{604FCD9A-87A6-4B55-9001-4FDBAF537173}" srcOrd="3" destOrd="0" presId="urn:microsoft.com/office/officeart/2005/8/layout/chevronAccent+Icon"/>
    <dgm:cxn modelId="{58E475D4-DDCB-4E44-9BB1-E74B5E930CEC}" type="presParOf" srcId="{2C0A339D-C0C4-44C2-B6A2-0B5FA78643A0}" destId="{F800FA56-372E-4EDA-899A-5481FA6248AB}" srcOrd="4" destOrd="0" presId="urn:microsoft.com/office/officeart/2005/8/layout/chevronAccent+Icon"/>
    <dgm:cxn modelId="{C97B4FDE-6C81-48A3-BB9C-4250BAC6C74C}" type="presParOf" srcId="{F800FA56-372E-4EDA-899A-5481FA6248AB}" destId="{80E54CEB-CE66-45AA-807F-00007C13AC1A}" srcOrd="0" destOrd="0" presId="urn:microsoft.com/office/officeart/2005/8/layout/chevronAccent+Icon"/>
    <dgm:cxn modelId="{5CC6521E-98F4-4AEB-8F03-F1644472A63B}" type="presParOf" srcId="{F800FA56-372E-4EDA-899A-5481FA6248AB}" destId="{75F26F7A-F2F4-400C-8035-094A65E41406}" srcOrd="1" destOrd="0" presId="urn:microsoft.com/office/officeart/2005/8/layout/chevronAccent+Icon"/>
    <dgm:cxn modelId="{8E19AA74-4E64-4FAB-A347-20738939ECFA}" type="presParOf" srcId="{2C0A339D-C0C4-44C2-B6A2-0B5FA78643A0}" destId="{1A86B87C-5A46-4C5D-8F0A-0EF7BCC34B82}" srcOrd="5" destOrd="0" presId="urn:microsoft.com/office/officeart/2005/8/layout/chevronAccent+Icon"/>
    <dgm:cxn modelId="{018A608E-CD73-4E34-A34E-577DB86568C9}" type="presParOf" srcId="{2C0A339D-C0C4-44C2-B6A2-0B5FA78643A0}" destId="{A54D49BC-0C31-434B-A7FE-F2863BEC5DDD}" srcOrd="6" destOrd="0" presId="urn:microsoft.com/office/officeart/2005/8/layout/chevronAccent+Icon"/>
    <dgm:cxn modelId="{F83C193C-9B0B-485E-9122-5CDD0E9FF70F}" type="presParOf" srcId="{A54D49BC-0C31-434B-A7FE-F2863BEC5DDD}" destId="{ADDC9980-0F3A-4371-A6FE-1C52B3614BAC}" srcOrd="0" destOrd="0" presId="urn:microsoft.com/office/officeart/2005/8/layout/chevronAccent+Icon"/>
    <dgm:cxn modelId="{3D292869-F3E9-4499-A9F8-65CDFE02A71D}" type="presParOf" srcId="{A54D49BC-0C31-434B-A7FE-F2863BEC5DDD}" destId="{276A5B90-BDDB-484F-95F9-8D7642FABC2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0231C-CE61-41CE-8390-CD95828D3B72}" type="doc">
      <dgm:prSet loTypeId="urn:microsoft.com/office/officeart/2005/8/layout/cycle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lv-LV"/>
        </a:p>
      </dgm:t>
    </dgm:pt>
    <dgm:pt modelId="{B6D19C81-99D9-4943-8F67-226550698D91}">
      <dgm:prSet phldrT="[Text]" custT="1"/>
      <dgm:spPr/>
      <dgm:t>
        <a:bodyPr/>
        <a:lstStyle/>
        <a:p>
          <a:r>
            <a:rPr lang="lv-LV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LABORATORISKĀ SLIMĪBU UZRAUDZĪBA BAKTĒRIJAS/VĪRUSI</a:t>
          </a:r>
          <a:endParaRPr lang="lv-LV" sz="1400" b="1" dirty="0"/>
        </a:p>
      </dgm:t>
    </dgm:pt>
    <dgm:pt modelId="{978E3724-C134-4465-A1E9-9961E3A233B1}" type="parTrans" cxnId="{7980F0F9-7009-4DA5-8DB9-EBCE55A880A0}">
      <dgm:prSet/>
      <dgm:spPr/>
      <dgm:t>
        <a:bodyPr/>
        <a:lstStyle/>
        <a:p>
          <a:endParaRPr lang="lv-LV" sz="2000"/>
        </a:p>
      </dgm:t>
    </dgm:pt>
    <dgm:pt modelId="{0F96F404-6B43-47D2-A33B-FF3B500D674A}" type="sibTrans" cxnId="{7980F0F9-7009-4DA5-8DB9-EBCE55A880A0}">
      <dgm:prSet/>
      <dgm:spPr>
        <a:solidFill>
          <a:srgbClr val="F7A40A"/>
        </a:solidFill>
      </dgm:spPr>
      <dgm:t>
        <a:bodyPr/>
        <a:lstStyle/>
        <a:p>
          <a:endParaRPr lang="lv-LV" sz="2000"/>
        </a:p>
      </dgm:t>
    </dgm:pt>
    <dgm:pt modelId="{D5566A2E-FFBE-4452-8FC9-6FDD3E8446AD}">
      <dgm:prSet phldrT="[Text]" custT="1"/>
      <dgm:spPr/>
      <dgm:t>
        <a:bodyPr/>
        <a:lstStyle/>
        <a:p>
          <a:pPr>
            <a:buNone/>
          </a:pPr>
          <a:r>
            <a:rPr lang="lv-LV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PĀRDOMĀTA VAKCINĀCIJAS STRATĒĢIJA</a:t>
          </a:r>
          <a:endParaRPr lang="lv-LV" sz="1400" b="1" dirty="0"/>
        </a:p>
      </dgm:t>
    </dgm:pt>
    <dgm:pt modelId="{E3937610-8C02-40F4-AA92-8D2A96D1E05F}" type="parTrans" cxnId="{39B00DF7-F424-4BD1-957F-0B305C61D723}">
      <dgm:prSet/>
      <dgm:spPr/>
      <dgm:t>
        <a:bodyPr/>
        <a:lstStyle/>
        <a:p>
          <a:endParaRPr lang="lv-LV" sz="2000"/>
        </a:p>
      </dgm:t>
    </dgm:pt>
    <dgm:pt modelId="{B2063747-91C2-413B-B6F2-3E97B476296F}" type="sibTrans" cxnId="{39B00DF7-F424-4BD1-957F-0B305C61D723}">
      <dgm:prSet/>
      <dgm:spPr>
        <a:solidFill>
          <a:srgbClr val="F7A40A"/>
        </a:solidFill>
      </dgm:spPr>
      <dgm:t>
        <a:bodyPr/>
        <a:lstStyle/>
        <a:p>
          <a:endParaRPr lang="lv-LV" sz="2000"/>
        </a:p>
      </dgm:t>
    </dgm:pt>
    <dgm:pt modelId="{C77DCE36-B9FF-4DD8-872B-F34C95EB21E0}">
      <dgm:prSet phldrT="[Text]" custT="1"/>
      <dgm:spPr/>
      <dgm:t>
        <a:bodyPr/>
        <a:lstStyle/>
        <a:p>
          <a:pPr>
            <a:buNone/>
          </a:pPr>
          <a:r>
            <a:rPr lang="lv-LV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VAKCINĀCIJAS EFEKTIVITĀTES KONTROLĒ</a:t>
          </a:r>
          <a:endParaRPr lang="lv-LV" sz="1400" b="1" dirty="0"/>
        </a:p>
      </dgm:t>
    </dgm:pt>
    <dgm:pt modelId="{22A8B499-4E3C-45DB-81CE-D9318E67C904}" type="parTrans" cxnId="{EA8D6FF1-F068-4A8E-8C7A-99116AE8C6E1}">
      <dgm:prSet/>
      <dgm:spPr/>
      <dgm:t>
        <a:bodyPr/>
        <a:lstStyle/>
        <a:p>
          <a:endParaRPr lang="lv-LV" sz="2000"/>
        </a:p>
      </dgm:t>
    </dgm:pt>
    <dgm:pt modelId="{7BF77A54-B1C1-4572-80D1-1E7A97ABCF89}" type="sibTrans" cxnId="{EA8D6FF1-F068-4A8E-8C7A-99116AE8C6E1}">
      <dgm:prSet/>
      <dgm:spPr>
        <a:solidFill>
          <a:srgbClr val="F7A40A"/>
        </a:solidFill>
      </dgm:spPr>
      <dgm:t>
        <a:bodyPr/>
        <a:lstStyle/>
        <a:p>
          <a:endParaRPr lang="lv-LV" sz="2000"/>
        </a:p>
      </dgm:t>
    </dgm:pt>
    <dgm:pt modelId="{C26C0240-BF7A-47CD-8D47-49AE4F88FFE8}">
      <dgm:prSet phldrT="[Text]" custT="1"/>
      <dgm:spPr/>
      <dgm:t>
        <a:bodyPr/>
        <a:lstStyle/>
        <a:p>
          <a:pPr>
            <a:buNone/>
          </a:pPr>
          <a:r>
            <a:rPr lang="lv-LV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REGULĀRIE PĒCNĀVES IZMEKLĒJUMI</a:t>
          </a:r>
          <a:endParaRPr lang="lv-LV" sz="1400" b="1" dirty="0"/>
        </a:p>
      </dgm:t>
    </dgm:pt>
    <dgm:pt modelId="{4AD86FE5-6AD5-499B-9702-A98B9FB9EC0A}" type="parTrans" cxnId="{2C6FAF7F-D8B7-4BFD-808E-D96F57C4851B}">
      <dgm:prSet/>
      <dgm:spPr/>
      <dgm:t>
        <a:bodyPr/>
        <a:lstStyle/>
        <a:p>
          <a:endParaRPr lang="lv-LV" sz="2000"/>
        </a:p>
      </dgm:t>
    </dgm:pt>
    <dgm:pt modelId="{C3AF8F41-A839-4054-AAFF-66A4B540AFAC}" type="sibTrans" cxnId="{2C6FAF7F-D8B7-4BFD-808E-D96F57C4851B}">
      <dgm:prSet/>
      <dgm:spPr>
        <a:solidFill>
          <a:srgbClr val="F7A40A"/>
        </a:solidFill>
      </dgm:spPr>
      <dgm:t>
        <a:bodyPr/>
        <a:lstStyle/>
        <a:p>
          <a:endParaRPr lang="lv-LV" sz="2000"/>
        </a:p>
      </dgm:t>
    </dgm:pt>
    <dgm:pt modelId="{959E2F6E-2B7A-4274-B69D-F201035D73C5}">
      <dgm:prSet phldrT="[Text]" custT="1"/>
      <dgm:spPr/>
      <dgm:t>
        <a:bodyPr/>
        <a:lstStyle/>
        <a:p>
          <a:pPr>
            <a:buNone/>
          </a:pPr>
          <a:r>
            <a:rPr lang="lv-LV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KLĪNISKĀ NOVĒROŠANA</a:t>
          </a:r>
          <a:endParaRPr lang="lv-LV" sz="1400" b="1" dirty="0"/>
        </a:p>
      </dgm:t>
    </dgm:pt>
    <dgm:pt modelId="{E4D0CD43-93E7-4B6B-9D32-DB77F7A6F943}" type="parTrans" cxnId="{E31720E5-6CF9-4359-A7D9-F49D0E68328A}">
      <dgm:prSet/>
      <dgm:spPr/>
      <dgm:t>
        <a:bodyPr/>
        <a:lstStyle/>
        <a:p>
          <a:endParaRPr lang="lv-LV" sz="2000"/>
        </a:p>
      </dgm:t>
    </dgm:pt>
    <dgm:pt modelId="{8F1DF55D-4EC9-44AE-9C53-D9CCF03771F9}" type="sibTrans" cxnId="{E31720E5-6CF9-4359-A7D9-F49D0E68328A}">
      <dgm:prSet/>
      <dgm:spPr>
        <a:solidFill>
          <a:srgbClr val="F7A40A"/>
        </a:solidFill>
      </dgm:spPr>
      <dgm:t>
        <a:bodyPr/>
        <a:lstStyle/>
        <a:p>
          <a:endParaRPr lang="lv-LV" sz="2000"/>
        </a:p>
      </dgm:t>
    </dgm:pt>
    <dgm:pt modelId="{9F3023A8-FBDF-40C8-986A-06F4B823CC5A}" type="pres">
      <dgm:prSet presAssocID="{8AA0231C-CE61-41CE-8390-CD95828D3B72}" presName="cycle" presStyleCnt="0">
        <dgm:presLayoutVars>
          <dgm:dir/>
          <dgm:resizeHandles val="exact"/>
        </dgm:presLayoutVars>
      </dgm:prSet>
      <dgm:spPr/>
    </dgm:pt>
    <dgm:pt modelId="{2D45731A-DE5D-4280-A6E8-32371843239A}" type="pres">
      <dgm:prSet presAssocID="{B6D19C81-99D9-4943-8F67-226550698D91}" presName="dummy" presStyleCnt="0"/>
      <dgm:spPr/>
    </dgm:pt>
    <dgm:pt modelId="{34ABA8B5-52E2-46B2-B342-3E0B11503E45}" type="pres">
      <dgm:prSet presAssocID="{B6D19C81-99D9-4943-8F67-226550698D91}" presName="node" presStyleLbl="revTx" presStyleIdx="0" presStyleCnt="5" custScaleX="173570">
        <dgm:presLayoutVars>
          <dgm:bulletEnabled val="1"/>
        </dgm:presLayoutVars>
      </dgm:prSet>
      <dgm:spPr/>
    </dgm:pt>
    <dgm:pt modelId="{943D87CE-9243-4925-9DED-8763FBCE0313}" type="pres">
      <dgm:prSet presAssocID="{0F96F404-6B43-47D2-A33B-FF3B500D674A}" presName="sibTrans" presStyleLbl="node1" presStyleIdx="0" presStyleCnt="5"/>
      <dgm:spPr/>
    </dgm:pt>
    <dgm:pt modelId="{D08806D2-EFBD-4B9C-9987-C6A48B091867}" type="pres">
      <dgm:prSet presAssocID="{D5566A2E-FFBE-4452-8FC9-6FDD3E8446AD}" presName="dummy" presStyleCnt="0"/>
      <dgm:spPr/>
    </dgm:pt>
    <dgm:pt modelId="{8EA895BA-AA75-4278-BCD9-F5165EA0A01F}" type="pres">
      <dgm:prSet presAssocID="{D5566A2E-FFBE-4452-8FC9-6FDD3E8446AD}" presName="node" presStyleLbl="revTx" presStyleIdx="1" presStyleCnt="5">
        <dgm:presLayoutVars>
          <dgm:bulletEnabled val="1"/>
        </dgm:presLayoutVars>
      </dgm:prSet>
      <dgm:spPr/>
    </dgm:pt>
    <dgm:pt modelId="{ABC0C4C4-2104-4DCE-B29F-4A427E908AB9}" type="pres">
      <dgm:prSet presAssocID="{B2063747-91C2-413B-B6F2-3E97B476296F}" presName="sibTrans" presStyleLbl="node1" presStyleIdx="1" presStyleCnt="5"/>
      <dgm:spPr/>
    </dgm:pt>
    <dgm:pt modelId="{82B2D0AB-F4F6-4F2E-BC55-4C5A2813670A}" type="pres">
      <dgm:prSet presAssocID="{C77DCE36-B9FF-4DD8-872B-F34C95EB21E0}" presName="dummy" presStyleCnt="0"/>
      <dgm:spPr/>
    </dgm:pt>
    <dgm:pt modelId="{C56C8EFA-3008-4157-A52B-F09E7D614D8C}" type="pres">
      <dgm:prSet presAssocID="{C77DCE36-B9FF-4DD8-872B-F34C95EB21E0}" presName="node" presStyleLbl="revTx" presStyleIdx="2" presStyleCnt="5">
        <dgm:presLayoutVars>
          <dgm:bulletEnabled val="1"/>
        </dgm:presLayoutVars>
      </dgm:prSet>
      <dgm:spPr/>
    </dgm:pt>
    <dgm:pt modelId="{B407F100-8096-44DC-968D-708B7044E56B}" type="pres">
      <dgm:prSet presAssocID="{7BF77A54-B1C1-4572-80D1-1E7A97ABCF89}" presName="sibTrans" presStyleLbl="node1" presStyleIdx="2" presStyleCnt="5"/>
      <dgm:spPr/>
    </dgm:pt>
    <dgm:pt modelId="{F9224465-D31B-4026-AFA8-5B3871226E59}" type="pres">
      <dgm:prSet presAssocID="{C26C0240-BF7A-47CD-8D47-49AE4F88FFE8}" presName="dummy" presStyleCnt="0"/>
      <dgm:spPr/>
    </dgm:pt>
    <dgm:pt modelId="{77DE4FF3-355D-4FC9-B6B2-BE216CFE6ED7}" type="pres">
      <dgm:prSet presAssocID="{C26C0240-BF7A-47CD-8D47-49AE4F88FFE8}" presName="node" presStyleLbl="revTx" presStyleIdx="3" presStyleCnt="5">
        <dgm:presLayoutVars>
          <dgm:bulletEnabled val="1"/>
        </dgm:presLayoutVars>
      </dgm:prSet>
      <dgm:spPr/>
    </dgm:pt>
    <dgm:pt modelId="{1890FE72-F8D2-4EDC-B401-A7B883F92F4F}" type="pres">
      <dgm:prSet presAssocID="{C3AF8F41-A839-4054-AAFF-66A4B540AFAC}" presName="sibTrans" presStyleLbl="node1" presStyleIdx="3" presStyleCnt="5"/>
      <dgm:spPr/>
    </dgm:pt>
    <dgm:pt modelId="{7DA44EC5-1953-479A-AE1B-B3AA384B2857}" type="pres">
      <dgm:prSet presAssocID="{959E2F6E-2B7A-4274-B69D-F201035D73C5}" presName="dummy" presStyleCnt="0"/>
      <dgm:spPr/>
    </dgm:pt>
    <dgm:pt modelId="{804BE9A5-6BD9-46B3-B5B3-B4F688F6EA9E}" type="pres">
      <dgm:prSet presAssocID="{959E2F6E-2B7A-4274-B69D-F201035D73C5}" presName="node" presStyleLbl="revTx" presStyleIdx="4" presStyleCnt="5">
        <dgm:presLayoutVars>
          <dgm:bulletEnabled val="1"/>
        </dgm:presLayoutVars>
      </dgm:prSet>
      <dgm:spPr/>
    </dgm:pt>
    <dgm:pt modelId="{A007978F-A2E1-4839-A33C-3FAEED1CD729}" type="pres">
      <dgm:prSet presAssocID="{8F1DF55D-4EC9-44AE-9C53-D9CCF03771F9}" presName="sibTrans" presStyleLbl="node1" presStyleIdx="4" presStyleCnt="5"/>
      <dgm:spPr/>
    </dgm:pt>
  </dgm:ptLst>
  <dgm:cxnLst>
    <dgm:cxn modelId="{5FF9501D-2F47-48D2-A4C5-CCFF30D25124}" type="presOf" srcId="{B6D19C81-99D9-4943-8F67-226550698D91}" destId="{34ABA8B5-52E2-46B2-B342-3E0B11503E45}" srcOrd="0" destOrd="0" presId="urn:microsoft.com/office/officeart/2005/8/layout/cycle1"/>
    <dgm:cxn modelId="{0C9F514D-2F3E-4076-B177-C81174FC5230}" type="presOf" srcId="{8AA0231C-CE61-41CE-8390-CD95828D3B72}" destId="{9F3023A8-FBDF-40C8-986A-06F4B823CC5A}" srcOrd="0" destOrd="0" presId="urn:microsoft.com/office/officeart/2005/8/layout/cycle1"/>
    <dgm:cxn modelId="{6B8FF57E-5784-41B1-8811-AD7B97DDCCE0}" type="presOf" srcId="{D5566A2E-FFBE-4452-8FC9-6FDD3E8446AD}" destId="{8EA895BA-AA75-4278-BCD9-F5165EA0A01F}" srcOrd="0" destOrd="0" presId="urn:microsoft.com/office/officeart/2005/8/layout/cycle1"/>
    <dgm:cxn modelId="{2C6FAF7F-D8B7-4BFD-808E-D96F57C4851B}" srcId="{8AA0231C-CE61-41CE-8390-CD95828D3B72}" destId="{C26C0240-BF7A-47CD-8D47-49AE4F88FFE8}" srcOrd="3" destOrd="0" parTransId="{4AD86FE5-6AD5-499B-9702-A98B9FB9EC0A}" sibTransId="{C3AF8F41-A839-4054-AAFF-66A4B540AFAC}"/>
    <dgm:cxn modelId="{005AC38E-035D-4E1E-B437-59150F250FF3}" type="presOf" srcId="{7BF77A54-B1C1-4572-80D1-1E7A97ABCF89}" destId="{B407F100-8096-44DC-968D-708B7044E56B}" srcOrd="0" destOrd="0" presId="urn:microsoft.com/office/officeart/2005/8/layout/cycle1"/>
    <dgm:cxn modelId="{69B96397-6C44-41C1-9014-67D93D404E3B}" type="presOf" srcId="{8F1DF55D-4EC9-44AE-9C53-D9CCF03771F9}" destId="{A007978F-A2E1-4839-A33C-3FAEED1CD729}" srcOrd="0" destOrd="0" presId="urn:microsoft.com/office/officeart/2005/8/layout/cycle1"/>
    <dgm:cxn modelId="{DF08FCA0-9747-42DC-9D08-019BE5932AAB}" type="presOf" srcId="{C77DCE36-B9FF-4DD8-872B-F34C95EB21E0}" destId="{C56C8EFA-3008-4157-A52B-F09E7D614D8C}" srcOrd="0" destOrd="0" presId="urn:microsoft.com/office/officeart/2005/8/layout/cycle1"/>
    <dgm:cxn modelId="{C7B92DAA-AF4F-4FF4-9B9A-5C3DBF635832}" type="presOf" srcId="{959E2F6E-2B7A-4274-B69D-F201035D73C5}" destId="{804BE9A5-6BD9-46B3-B5B3-B4F688F6EA9E}" srcOrd="0" destOrd="0" presId="urn:microsoft.com/office/officeart/2005/8/layout/cycle1"/>
    <dgm:cxn modelId="{4DBF89C7-15BB-44A4-B453-48CFC2A4D691}" type="presOf" srcId="{0F96F404-6B43-47D2-A33B-FF3B500D674A}" destId="{943D87CE-9243-4925-9DED-8763FBCE0313}" srcOrd="0" destOrd="0" presId="urn:microsoft.com/office/officeart/2005/8/layout/cycle1"/>
    <dgm:cxn modelId="{1FAEE2DC-429D-4696-8F79-8FCD63134C6A}" type="presOf" srcId="{B2063747-91C2-413B-B6F2-3E97B476296F}" destId="{ABC0C4C4-2104-4DCE-B29F-4A427E908AB9}" srcOrd="0" destOrd="0" presId="urn:microsoft.com/office/officeart/2005/8/layout/cycle1"/>
    <dgm:cxn modelId="{E31720E5-6CF9-4359-A7D9-F49D0E68328A}" srcId="{8AA0231C-CE61-41CE-8390-CD95828D3B72}" destId="{959E2F6E-2B7A-4274-B69D-F201035D73C5}" srcOrd="4" destOrd="0" parTransId="{E4D0CD43-93E7-4B6B-9D32-DB77F7A6F943}" sibTransId="{8F1DF55D-4EC9-44AE-9C53-D9CCF03771F9}"/>
    <dgm:cxn modelId="{781343E5-BBAF-413E-8FBF-4FA1D940324E}" type="presOf" srcId="{C3AF8F41-A839-4054-AAFF-66A4B540AFAC}" destId="{1890FE72-F8D2-4EDC-B401-A7B883F92F4F}" srcOrd="0" destOrd="0" presId="urn:microsoft.com/office/officeart/2005/8/layout/cycle1"/>
    <dgm:cxn modelId="{386BD2E9-F7E3-4E33-81E2-16F889243B81}" type="presOf" srcId="{C26C0240-BF7A-47CD-8D47-49AE4F88FFE8}" destId="{77DE4FF3-355D-4FC9-B6B2-BE216CFE6ED7}" srcOrd="0" destOrd="0" presId="urn:microsoft.com/office/officeart/2005/8/layout/cycle1"/>
    <dgm:cxn modelId="{EA8D6FF1-F068-4A8E-8C7A-99116AE8C6E1}" srcId="{8AA0231C-CE61-41CE-8390-CD95828D3B72}" destId="{C77DCE36-B9FF-4DD8-872B-F34C95EB21E0}" srcOrd="2" destOrd="0" parTransId="{22A8B499-4E3C-45DB-81CE-D9318E67C904}" sibTransId="{7BF77A54-B1C1-4572-80D1-1E7A97ABCF89}"/>
    <dgm:cxn modelId="{39B00DF7-F424-4BD1-957F-0B305C61D723}" srcId="{8AA0231C-CE61-41CE-8390-CD95828D3B72}" destId="{D5566A2E-FFBE-4452-8FC9-6FDD3E8446AD}" srcOrd="1" destOrd="0" parTransId="{E3937610-8C02-40F4-AA92-8D2A96D1E05F}" sibTransId="{B2063747-91C2-413B-B6F2-3E97B476296F}"/>
    <dgm:cxn modelId="{7980F0F9-7009-4DA5-8DB9-EBCE55A880A0}" srcId="{8AA0231C-CE61-41CE-8390-CD95828D3B72}" destId="{B6D19C81-99D9-4943-8F67-226550698D91}" srcOrd="0" destOrd="0" parTransId="{978E3724-C134-4465-A1E9-9961E3A233B1}" sibTransId="{0F96F404-6B43-47D2-A33B-FF3B500D674A}"/>
    <dgm:cxn modelId="{9BDF6E8A-C6EA-4BBB-87BA-D30C8105E815}" type="presParOf" srcId="{9F3023A8-FBDF-40C8-986A-06F4B823CC5A}" destId="{2D45731A-DE5D-4280-A6E8-32371843239A}" srcOrd="0" destOrd="0" presId="urn:microsoft.com/office/officeart/2005/8/layout/cycle1"/>
    <dgm:cxn modelId="{6DE12858-6B16-4CD0-A3FA-B10B365C8342}" type="presParOf" srcId="{9F3023A8-FBDF-40C8-986A-06F4B823CC5A}" destId="{34ABA8B5-52E2-46B2-B342-3E0B11503E45}" srcOrd="1" destOrd="0" presId="urn:microsoft.com/office/officeart/2005/8/layout/cycle1"/>
    <dgm:cxn modelId="{F31E2C59-7C5D-4081-B233-191AD9E16789}" type="presParOf" srcId="{9F3023A8-FBDF-40C8-986A-06F4B823CC5A}" destId="{943D87CE-9243-4925-9DED-8763FBCE0313}" srcOrd="2" destOrd="0" presId="urn:microsoft.com/office/officeart/2005/8/layout/cycle1"/>
    <dgm:cxn modelId="{728D1F2F-442B-4CD7-B7C1-2CEBDEEAD835}" type="presParOf" srcId="{9F3023A8-FBDF-40C8-986A-06F4B823CC5A}" destId="{D08806D2-EFBD-4B9C-9987-C6A48B091867}" srcOrd="3" destOrd="0" presId="urn:microsoft.com/office/officeart/2005/8/layout/cycle1"/>
    <dgm:cxn modelId="{BEEB2BFE-5C20-4A5C-8835-88C6DDF9E865}" type="presParOf" srcId="{9F3023A8-FBDF-40C8-986A-06F4B823CC5A}" destId="{8EA895BA-AA75-4278-BCD9-F5165EA0A01F}" srcOrd="4" destOrd="0" presId="urn:microsoft.com/office/officeart/2005/8/layout/cycle1"/>
    <dgm:cxn modelId="{740C9E59-7A88-4913-9CD1-EAE62A4DDB1C}" type="presParOf" srcId="{9F3023A8-FBDF-40C8-986A-06F4B823CC5A}" destId="{ABC0C4C4-2104-4DCE-B29F-4A427E908AB9}" srcOrd="5" destOrd="0" presId="urn:microsoft.com/office/officeart/2005/8/layout/cycle1"/>
    <dgm:cxn modelId="{BB6438DE-FFEF-452F-9760-957AABB7C3F8}" type="presParOf" srcId="{9F3023A8-FBDF-40C8-986A-06F4B823CC5A}" destId="{82B2D0AB-F4F6-4F2E-BC55-4C5A2813670A}" srcOrd="6" destOrd="0" presId="urn:microsoft.com/office/officeart/2005/8/layout/cycle1"/>
    <dgm:cxn modelId="{7F6A16F2-6C9D-445C-AA04-184A837AA643}" type="presParOf" srcId="{9F3023A8-FBDF-40C8-986A-06F4B823CC5A}" destId="{C56C8EFA-3008-4157-A52B-F09E7D614D8C}" srcOrd="7" destOrd="0" presId="urn:microsoft.com/office/officeart/2005/8/layout/cycle1"/>
    <dgm:cxn modelId="{D8EAAF8C-D543-40F6-A289-0F78C5AAE4AD}" type="presParOf" srcId="{9F3023A8-FBDF-40C8-986A-06F4B823CC5A}" destId="{B407F100-8096-44DC-968D-708B7044E56B}" srcOrd="8" destOrd="0" presId="urn:microsoft.com/office/officeart/2005/8/layout/cycle1"/>
    <dgm:cxn modelId="{38736096-4769-4DE0-B885-825BA1DC6760}" type="presParOf" srcId="{9F3023A8-FBDF-40C8-986A-06F4B823CC5A}" destId="{F9224465-D31B-4026-AFA8-5B3871226E59}" srcOrd="9" destOrd="0" presId="urn:microsoft.com/office/officeart/2005/8/layout/cycle1"/>
    <dgm:cxn modelId="{273738A3-6FF5-4694-99BF-429FCD27876A}" type="presParOf" srcId="{9F3023A8-FBDF-40C8-986A-06F4B823CC5A}" destId="{77DE4FF3-355D-4FC9-B6B2-BE216CFE6ED7}" srcOrd="10" destOrd="0" presId="urn:microsoft.com/office/officeart/2005/8/layout/cycle1"/>
    <dgm:cxn modelId="{94E2815C-E26E-45E9-AD28-79B62B83A563}" type="presParOf" srcId="{9F3023A8-FBDF-40C8-986A-06F4B823CC5A}" destId="{1890FE72-F8D2-4EDC-B401-A7B883F92F4F}" srcOrd="11" destOrd="0" presId="urn:microsoft.com/office/officeart/2005/8/layout/cycle1"/>
    <dgm:cxn modelId="{A121F975-DEAA-4A7C-9BC1-D30D631F8C4B}" type="presParOf" srcId="{9F3023A8-FBDF-40C8-986A-06F4B823CC5A}" destId="{7DA44EC5-1953-479A-AE1B-B3AA384B2857}" srcOrd="12" destOrd="0" presId="urn:microsoft.com/office/officeart/2005/8/layout/cycle1"/>
    <dgm:cxn modelId="{39FABDEB-A1AD-426F-8098-B2BF27BDC9B5}" type="presParOf" srcId="{9F3023A8-FBDF-40C8-986A-06F4B823CC5A}" destId="{804BE9A5-6BD9-46B3-B5B3-B4F688F6EA9E}" srcOrd="13" destOrd="0" presId="urn:microsoft.com/office/officeart/2005/8/layout/cycle1"/>
    <dgm:cxn modelId="{40748B21-6C41-49A9-8B55-61F1B5F98A4C}" type="presParOf" srcId="{9F3023A8-FBDF-40C8-986A-06F4B823CC5A}" destId="{A007978F-A2E1-4839-A33C-3FAEED1CD72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87733-68A7-423E-AE0A-F555F5E636F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4054ECFF-EB99-406B-9690-AA9DB99FD191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Mikrobioloģija</a:t>
          </a:r>
        </a:p>
      </dgm:t>
    </dgm:pt>
    <dgm:pt modelId="{9EF832C8-1B59-48A1-9174-7F32C0C52FF3}" type="parTrans" cxnId="{4622D159-E576-422F-93EB-B2DCD090A224}">
      <dgm:prSet/>
      <dgm:spPr/>
      <dgm:t>
        <a:bodyPr/>
        <a:lstStyle/>
        <a:p>
          <a:endParaRPr lang="lv-LV" sz="2000"/>
        </a:p>
      </dgm:t>
    </dgm:pt>
    <dgm:pt modelId="{E6883490-A063-4B21-B5E5-B2BE9BCBF4F0}" type="sibTrans" cxnId="{4622D159-E576-422F-93EB-B2DCD090A224}">
      <dgm:prSet custT="1"/>
      <dgm:spPr/>
      <dgm:t>
        <a:bodyPr/>
        <a:lstStyle/>
        <a:p>
          <a:endParaRPr lang="lv-LV" sz="2000"/>
        </a:p>
      </dgm:t>
    </dgm:pt>
    <dgm:pt modelId="{FCF97978-0015-4B3F-B4F6-3DD0ED29A874}">
      <dgm:prSet phldrT="[Text]" custT="1"/>
      <dgm:spPr/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Iekšējā laboratorija</a:t>
          </a:r>
        </a:p>
      </dgm:t>
    </dgm:pt>
    <dgm:pt modelId="{3BA163D3-8B74-4757-B1DE-48D9F6646FC5}" type="parTrans" cxnId="{254F40BA-4F9D-4937-B3F7-111F28426B0C}">
      <dgm:prSet/>
      <dgm:spPr/>
      <dgm:t>
        <a:bodyPr/>
        <a:lstStyle/>
        <a:p>
          <a:endParaRPr lang="lv-LV" sz="2000"/>
        </a:p>
      </dgm:t>
    </dgm:pt>
    <dgm:pt modelId="{2AD74282-98BC-4543-84CE-2941AE343A6F}" type="sibTrans" cxnId="{254F40BA-4F9D-4937-B3F7-111F28426B0C}">
      <dgm:prSet/>
      <dgm:spPr/>
      <dgm:t>
        <a:bodyPr/>
        <a:lstStyle/>
        <a:p>
          <a:endParaRPr lang="lv-LV" sz="2000"/>
        </a:p>
      </dgm:t>
    </dgm:pt>
    <dgm:pt modelId="{6A77BFD6-AFB9-4BC3-A886-F5870E284D21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Seroloģija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2D041564-6679-4771-99F2-E2E55A7074B0}" type="parTrans" cxnId="{F86C563C-0FAC-4E43-8E77-DCF8C7441E2C}">
      <dgm:prSet/>
      <dgm:spPr/>
      <dgm:t>
        <a:bodyPr/>
        <a:lstStyle/>
        <a:p>
          <a:endParaRPr lang="lv-LV" sz="2000"/>
        </a:p>
      </dgm:t>
    </dgm:pt>
    <dgm:pt modelId="{75C862EA-9740-4820-8066-1EAC83F204F9}" type="sibTrans" cxnId="{F86C563C-0FAC-4E43-8E77-DCF8C7441E2C}">
      <dgm:prSet custT="1"/>
      <dgm:spPr/>
      <dgm:t>
        <a:bodyPr/>
        <a:lstStyle/>
        <a:p>
          <a:endParaRPr lang="lv-LV" sz="2000"/>
        </a:p>
      </dgm:t>
    </dgm:pt>
    <dgm:pt modelId="{3CB83932-BBF5-4B03-9871-2A3ACEB9EF98}">
      <dgm:prSet phldrT="[Text]" custT="1"/>
      <dgm:spPr/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Iekšējā laboratorija BIOCHEK</a:t>
          </a:r>
        </a:p>
      </dgm:t>
    </dgm:pt>
    <dgm:pt modelId="{EE731C6F-E3F3-467E-A5DA-86A7A6E81085}" type="parTrans" cxnId="{6E69E5E8-8762-4FBD-A3FB-F15155E1677E}">
      <dgm:prSet/>
      <dgm:spPr/>
      <dgm:t>
        <a:bodyPr/>
        <a:lstStyle/>
        <a:p>
          <a:endParaRPr lang="lv-LV" sz="2000"/>
        </a:p>
      </dgm:t>
    </dgm:pt>
    <dgm:pt modelId="{EDD84FBE-D4C2-4090-BB84-3C67D688D8B1}" type="sibTrans" cxnId="{6E69E5E8-8762-4FBD-A3FB-F15155E1677E}">
      <dgm:prSet/>
      <dgm:spPr/>
      <dgm:t>
        <a:bodyPr/>
        <a:lstStyle/>
        <a:p>
          <a:endParaRPr lang="lv-LV" sz="2000"/>
        </a:p>
      </dgm:t>
    </dgm:pt>
    <dgm:pt modelId="{F3A083EB-37C8-4E47-8FF2-F8F444278408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Molekulārā diagnostika</a:t>
          </a:r>
        </a:p>
      </dgm:t>
    </dgm:pt>
    <dgm:pt modelId="{F2746D65-5D00-4FBA-BFF0-7E5B55AD2D8F}" type="parTrans" cxnId="{21FCF17E-C581-4296-8BA6-F91E9484A011}">
      <dgm:prSet/>
      <dgm:spPr/>
      <dgm:t>
        <a:bodyPr/>
        <a:lstStyle/>
        <a:p>
          <a:endParaRPr lang="lv-LV" sz="2000"/>
        </a:p>
      </dgm:t>
    </dgm:pt>
    <dgm:pt modelId="{79C2D995-B496-4E06-AA8D-F76B8AE0E348}" type="sibTrans" cxnId="{21FCF17E-C581-4296-8BA6-F91E9484A011}">
      <dgm:prSet/>
      <dgm:spPr/>
      <dgm:t>
        <a:bodyPr/>
        <a:lstStyle/>
        <a:p>
          <a:endParaRPr lang="lv-LV" sz="2000"/>
        </a:p>
      </dgm:t>
    </dgm:pt>
    <dgm:pt modelId="{2E98806D-6577-4837-B7F6-867E5DC3D331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07523887-9240-4FFF-9241-389C7BB138D6}" type="parTrans" cxnId="{7072E451-2AEA-4A8F-AF7D-1223AF01C636}">
      <dgm:prSet/>
      <dgm:spPr/>
      <dgm:t>
        <a:bodyPr/>
        <a:lstStyle/>
        <a:p>
          <a:endParaRPr lang="lv-LV" sz="2000"/>
        </a:p>
      </dgm:t>
    </dgm:pt>
    <dgm:pt modelId="{101D19DC-01AA-4915-8ACA-314F040D3288}" type="sibTrans" cxnId="{7072E451-2AEA-4A8F-AF7D-1223AF01C636}">
      <dgm:prSet/>
      <dgm:spPr/>
      <dgm:t>
        <a:bodyPr/>
        <a:lstStyle/>
        <a:p>
          <a:endParaRPr lang="lv-LV" sz="2000"/>
        </a:p>
      </dgm:t>
    </dgm:pt>
    <dgm:pt modelId="{3DC9632B-46DD-4B62-A0F9-E5FD42DBE431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B99605-91EC-4627-AC7F-2B39261ED04E}" type="parTrans" cxnId="{A342B9B7-1A9D-48A5-9183-F1CBB22991DD}">
      <dgm:prSet/>
      <dgm:spPr/>
      <dgm:t>
        <a:bodyPr/>
        <a:lstStyle/>
        <a:p>
          <a:endParaRPr lang="lv-LV" sz="2000"/>
        </a:p>
      </dgm:t>
    </dgm:pt>
    <dgm:pt modelId="{DDE72102-218E-422C-AF92-28F6E309A12A}" type="sibTrans" cxnId="{A342B9B7-1A9D-48A5-9183-F1CBB22991DD}">
      <dgm:prSet/>
      <dgm:spPr/>
      <dgm:t>
        <a:bodyPr/>
        <a:lstStyle/>
        <a:p>
          <a:endParaRPr lang="lv-LV" sz="2000"/>
        </a:p>
      </dgm:t>
    </dgm:pt>
    <dgm:pt modelId="{093C3D4D-1BF1-4ED1-960B-3591796D55F8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Bior</a:t>
          </a:r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482EEB8-F2C7-473D-9B9D-8438C6642830}" type="parTrans" cxnId="{3B6D0005-C000-427B-975D-D31D26FB553C}">
      <dgm:prSet/>
      <dgm:spPr/>
      <dgm:t>
        <a:bodyPr/>
        <a:lstStyle/>
        <a:p>
          <a:endParaRPr lang="lv-LV" sz="2000"/>
        </a:p>
      </dgm:t>
    </dgm:pt>
    <dgm:pt modelId="{B16526A9-7308-42A5-A972-3E2FA3E1C361}" type="sibTrans" cxnId="{3B6D0005-C000-427B-975D-D31D26FB553C}">
      <dgm:prSet/>
      <dgm:spPr/>
      <dgm:t>
        <a:bodyPr/>
        <a:lstStyle/>
        <a:p>
          <a:endParaRPr lang="lv-LV" sz="2000"/>
        </a:p>
      </dgm:t>
    </dgm:pt>
    <dgm:pt modelId="{9528389D-B7A9-4664-B373-1FD5149CCC02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Vaxxinova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/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Leipziga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/</a:t>
          </a:r>
        </a:p>
      </dgm:t>
    </dgm:pt>
    <dgm:pt modelId="{631DDAE8-B7B8-4B30-8B8E-99ADF03FB935}" type="parTrans" cxnId="{333DD893-5604-4EF9-B743-AD06BAC903DA}">
      <dgm:prSet/>
      <dgm:spPr/>
      <dgm:t>
        <a:bodyPr/>
        <a:lstStyle/>
        <a:p>
          <a:endParaRPr lang="lv-LV" sz="2000"/>
        </a:p>
      </dgm:t>
    </dgm:pt>
    <dgm:pt modelId="{D0ADF5F9-BAD3-4FCA-865F-28B32637EC10}" type="sibTrans" cxnId="{333DD893-5604-4EF9-B743-AD06BAC903DA}">
      <dgm:prSet/>
      <dgm:spPr/>
      <dgm:t>
        <a:bodyPr/>
        <a:lstStyle/>
        <a:p>
          <a:endParaRPr lang="lv-LV" sz="2000"/>
        </a:p>
      </dgm:t>
    </dgm:pt>
    <dgm:pt modelId="{5D8C4D92-CB49-4F55-B7CE-79B7610DE1DF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FC2E01-33CC-4EBD-AF5A-A5B482B5A406}" type="parTrans" cxnId="{41080E0A-3FE3-48DB-88CD-C4680F7CD17F}">
      <dgm:prSet/>
      <dgm:spPr/>
      <dgm:t>
        <a:bodyPr/>
        <a:lstStyle/>
        <a:p>
          <a:endParaRPr lang="lv-LV" sz="2000"/>
        </a:p>
      </dgm:t>
    </dgm:pt>
    <dgm:pt modelId="{414F2D3D-587F-4FE1-BF92-F378A82F7F7F}" type="sibTrans" cxnId="{41080E0A-3FE3-48DB-88CD-C4680F7CD17F}">
      <dgm:prSet/>
      <dgm:spPr/>
      <dgm:t>
        <a:bodyPr/>
        <a:lstStyle/>
        <a:p>
          <a:endParaRPr lang="lv-LV" sz="2000"/>
        </a:p>
      </dgm:t>
    </dgm:pt>
    <dgm:pt modelId="{94AFA670-84CD-4D59-B257-2FE7438E2A19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3B55B585-A3A2-4CC0-AE49-1DA2394C1A32}" type="parTrans" cxnId="{FF1F2404-E08D-43F2-8B3F-198D66BF829F}">
      <dgm:prSet/>
      <dgm:spPr/>
      <dgm:t>
        <a:bodyPr/>
        <a:lstStyle/>
        <a:p>
          <a:endParaRPr lang="lv-LV" sz="2000"/>
        </a:p>
      </dgm:t>
    </dgm:pt>
    <dgm:pt modelId="{17FF4856-0AA1-4FC7-9BD5-9F18EA541BA2}" type="sibTrans" cxnId="{FF1F2404-E08D-43F2-8B3F-198D66BF829F}">
      <dgm:prSet/>
      <dgm:spPr/>
      <dgm:t>
        <a:bodyPr/>
        <a:lstStyle/>
        <a:p>
          <a:endParaRPr lang="lv-LV" sz="2000"/>
        </a:p>
      </dgm:t>
    </dgm:pt>
    <dgm:pt modelId="{1E9E62B5-E6CC-438A-B490-A8CA8A330BC1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CEC6F23-E85C-49C8-8A8C-9F67119FBBBB}" type="parTrans" cxnId="{CBAB7AA8-D9A1-48CC-93EF-A033DB5FE231}">
      <dgm:prSet/>
      <dgm:spPr/>
      <dgm:t>
        <a:bodyPr/>
        <a:lstStyle/>
        <a:p>
          <a:endParaRPr lang="lv-LV" sz="2000"/>
        </a:p>
      </dgm:t>
    </dgm:pt>
    <dgm:pt modelId="{F9328877-7167-4C32-892A-93D3D3DA72A0}" type="sibTrans" cxnId="{CBAB7AA8-D9A1-48CC-93EF-A033DB5FE231}">
      <dgm:prSet/>
      <dgm:spPr/>
      <dgm:t>
        <a:bodyPr/>
        <a:lstStyle/>
        <a:p>
          <a:endParaRPr lang="lv-LV" sz="2000"/>
        </a:p>
      </dgm:t>
    </dgm:pt>
    <dgm:pt modelId="{DDF40B0F-89AD-4A38-AD64-4DFAC63F6998}">
      <dgm:prSet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796B12C5-4B0B-4337-9B39-2329D5833CC4}" type="parTrans" cxnId="{897E4228-9409-4A6C-9611-8C26AC63F15D}">
      <dgm:prSet/>
      <dgm:spPr/>
      <dgm:t>
        <a:bodyPr/>
        <a:lstStyle/>
        <a:p>
          <a:endParaRPr lang="lv-LV" sz="2000"/>
        </a:p>
      </dgm:t>
    </dgm:pt>
    <dgm:pt modelId="{ABE62B4E-6414-4E6B-8F30-BD3400DE12DF}" type="sibTrans" cxnId="{897E4228-9409-4A6C-9611-8C26AC63F15D}">
      <dgm:prSet/>
      <dgm:spPr/>
      <dgm:t>
        <a:bodyPr/>
        <a:lstStyle/>
        <a:p>
          <a:endParaRPr lang="lv-LV" sz="2000"/>
        </a:p>
      </dgm:t>
    </dgm:pt>
    <dgm:pt modelId="{F3B4260A-BCF4-449F-92F4-F5EBD9C4503E}">
      <dgm:prSet phldrT="[Text]" custT="1"/>
      <dgm:spPr/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GD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Animal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Health (DEVENTER)</a:t>
          </a:r>
        </a:p>
      </dgm:t>
    </dgm:pt>
    <dgm:pt modelId="{6005C92F-FE45-406E-9981-F92FA253D6BA}" type="parTrans" cxnId="{4D55310D-98DE-44C6-B1ED-4863D7D8E5A8}">
      <dgm:prSet/>
      <dgm:spPr/>
      <dgm:t>
        <a:bodyPr/>
        <a:lstStyle/>
        <a:p>
          <a:endParaRPr lang="lv-LV" sz="2000"/>
        </a:p>
      </dgm:t>
    </dgm:pt>
    <dgm:pt modelId="{F984D293-1361-495D-A717-A09EAAD3F272}" type="sibTrans" cxnId="{4D55310D-98DE-44C6-B1ED-4863D7D8E5A8}">
      <dgm:prSet/>
      <dgm:spPr/>
      <dgm:t>
        <a:bodyPr/>
        <a:lstStyle/>
        <a:p>
          <a:endParaRPr lang="lv-LV" sz="2000"/>
        </a:p>
      </dgm:t>
    </dgm:pt>
    <dgm:pt modelId="{9BB4BCC2-2978-4627-8B27-13D7F926DAAA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FC2E6B-8365-48A3-A50D-5B14851DDE54}" type="parTrans" cxnId="{13068EE2-3A8F-4891-93FE-6ED913DCDE0C}">
      <dgm:prSet/>
      <dgm:spPr/>
      <dgm:t>
        <a:bodyPr/>
        <a:lstStyle/>
        <a:p>
          <a:endParaRPr lang="lv-LV" sz="2000"/>
        </a:p>
      </dgm:t>
    </dgm:pt>
    <dgm:pt modelId="{599F52CB-4948-4529-8165-C32A30BB1051}" type="sibTrans" cxnId="{13068EE2-3A8F-4891-93FE-6ED913DCDE0C}">
      <dgm:prSet/>
      <dgm:spPr/>
      <dgm:t>
        <a:bodyPr/>
        <a:lstStyle/>
        <a:p>
          <a:endParaRPr lang="lv-LV" sz="2000"/>
        </a:p>
      </dgm:t>
    </dgm:pt>
    <dgm:pt modelId="{543D71F0-B949-4160-A5D9-83E965DD99C2}" type="pres">
      <dgm:prSet presAssocID="{40887733-68A7-423E-AE0A-F555F5E636F1}" presName="linearFlow" presStyleCnt="0">
        <dgm:presLayoutVars>
          <dgm:dir/>
          <dgm:animLvl val="lvl"/>
          <dgm:resizeHandles val="exact"/>
        </dgm:presLayoutVars>
      </dgm:prSet>
      <dgm:spPr/>
    </dgm:pt>
    <dgm:pt modelId="{D263CB8E-60A2-40A9-8CED-4BBD3D3CBB5B}" type="pres">
      <dgm:prSet presAssocID="{4054ECFF-EB99-406B-9690-AA9DB99FD191}" presName="composite" presStyleCnt="0"/>
      <dgm:spPr/>
    </dgm:pt>
    <dgm:pt modelId="{30BA21A6-730C-476D-B7D2-BD9A7F941D09}" type="pres">
      <dgm:prSet presAssocID="{4054ECFF-EB99-406B-9690-AA9DB99FD19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BAABD2A-DBB1-49BA-B9CF-E6D0AC77F6E0}" type="pres">
      <dgm:prSet presAssocID="{4054ECFF-EB99-406B-9690-AA9DB99FD191}" presName="parSh" presStyleLbl="node1" presStyleIdx="0" presStyleCnt="3"/>
      <dgm:spPr/>
    </dgm:pt>
    <dgm:pt modelId="{7FBBC185-0231-43D2-B424-6F0A4683D448}" type="pres">
      <dgm:prSet presAssocID="{4054ECFF-EB99-406B-9690-AA9DB99FD191}" presName="desTx" presStyleLbl="fgAcc1" presStyleIdx="0" presStyleCnt="3">
        <dgm:presLayoutVars>
          <dgm:bulletEnabled val="1"/>
        </dgm:presLayoutVars>
      </dgm:prSet>
      <dgm:spPr/>
    </dgm:pt>
    <dgm:pt modelId="{98C73ABE-DD77-4A1C-8481-45D35B8E8E38}" type="pres">
      <dgm:prSet presAssocID="{E6883490-A063-4B21-B5E5-B2BE9BCBF4F0}" presName="sibTrans" presStyleLbl="sibTrans2D1" presStyleIdx="0" presStyleCnt="2"/>
      <dgm:spPr/>
    </dgm:pt>
    <dgm:pt modelId="{D993289C-937D-4DCB-92F0-780BB9AF92D5}" type="pres">
      <dgm:prSet presAssocID="{E6883490-A063-4B21-B5E5-B2BE9BCBF4F0}" presName="connTx" presStyleLbl="sibTrans2D1" presStyleIdx="0" presStyleCnt="2"/>
      <dgm:spPr/>
    </dgm:pt>
    <dgm:pt modelId="{EC53194F-966B-4206-B3CF-462CDC3A2999}" type="pres">
      <dgm:prSet presAssocID="{6A77BFD6-AFB9-4BC3-A886-F5870E284D21}" presName="composite" presStyleCnt="0"/>
      <dgm:spPr/>
    </dgm:pt>
    <dgm:pt modelId="{D82945EA-5391-4A5B-9618-65C6396D5F82}" type="pres">
      <dgm:prSet presAssocID="{6A77BFD6-AFB9-4BC3-A886-F5870E284D2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49BB68D-AE69-45C9-8366-80BCFFA35132}" type="pres">
      <dgm:prSet presAssocID="{6A77BFD6-AFB9-4BC3-A886-F5870E284D21}" presName="parSh" presStyleLbl="node1" presStyleIdx="1" presStyleCnt="3"/>
      <dgm:spPr/>
    </dgm:pt>
    <dgm:pt modelId="{66AF05F9-5572-421B-84E1-B021CD7FEC7F}" type="pres">
      <dgm:prSet presAssocID="{6A77BFD6-AFB9-4BC3-A886-F5870E284D21}" presName="desTx" presStyleLbl="fgAcc1" presStyleIdx="1" presStyleCnt="3">
        <dgm:presLayoutVars>
          <dgm:bulletEnabled val="1"/>
        </dgm:presLayoutVars>
      </dgm:prSet>
      <dgm:spPr/>
    </dgm:pt>
    <dgm:pt modelId="{5952C15C-F23E-41BB-A50E-E5458C7AF1D3}" type="pres">
      <dgm:prSet presAssocID="{75C862EA-9740-4820-8066-1EAC83F204F9}" presName="sibTrans" presStyleLbl="sibTrans2D1" presStyleIdx="1" presStyleCnt="2"/>
      <dgm:spPr/>
    </dgm:pt>
    <dgm:pt modelId="{91596F57-CCD1-4D9F-8999-9529D05B01F0}" type="pres">
      <dgm:prSet presAssocID="{75C862EA-9740-4820-8066-1EAC83F204F9}" presName="connTx" presStyleLbl="sibTrans2D1" presStyleIdx="1" presStyleCnt="2"/>
      <dgm:spPr/>
    </dgm:pt>
    <dgm:pt modelId="{54C1500F-C40C-448D-ABA6-8DC256713D15}" type="pres">
      <dgm:prSet presAssocID="{F3A083EB-37C8-4E47-8FF2-F8F444278408}" presName="composite" presStyleCnt="0"/>
      <dgm:spPr/>
    </dgm:pt>
    <dgm:pt modelId="{2FD7F3BC-60CB-493C-BEF6-25768BF92698}" type="pres">
      <dgm:prSet presAssocID="{F3A083EB-37C8-4E47-8FF2-F8F44427840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A7CC5C-25AB-4C2A-86B8-664C8E8FE71F}" type="pres">
      <dgm:prSet presAssocID="{F3A083EB-37C8-4E47-8FF2-F8F444278408}" presName="parSh" presStyleLbl="node1" presStyleIdx="2" presStyleCnt="3"/>
      <dgm:spPr/>
    </dgm:pt>
    <dgm:pt modelId="{59B332B5-09F8-4F3B-B388-8E5E587FF705}" type="pres">
      <dgm:prSet presAssocID="{F3A083EB-37C8-4E47-8FF2-F8F444278408}" presName="desTx" presStyleLbl="fgAcc1" presStyleIdx="2" presStyleCnt="3" custLinFactNeighborX="-3577" custLinFactNeighborY="267">
        <dgm:presLayoutVars>
          <dgm:bulletEnabled val="1"/>
        </dgm:presLayoutVars>
      </dgm:prSet>
      <dgm:spPr/>
    </dgm:pt>
  </dgm:ptLst>
  <dgm:cxnLst>
    <dgm:cxn modelId="{FF1F2404-E08D-43F2-8B3F-198D66BF829F}" srcId="{4054ECFF-EB99-406B-9690-AA9DB99FD191}" destId="{94AFA670-84CD-4D59-B257-2FE7438E2A19}" srcOrd="3" destOrd="0" parTransId="{3B55B585-A3A2-4CC0-AE49-1DA2394C1A32}" sibTransId="{17FF4856-0AA1-4FC7-9BD5-9F18EA541BA2}"/>
    <dgm:cxn modelId="{3B6D0005-C000-427B-975D-D31D26FB553C}" srcId="{4054ECFF-EB99-406B-9690-AA9DB99FD191}" destId="{093C3D4D-1BF1-4ED1-960B-3591796D55F8}" srcOrd="1" destOrd="0" parTransId="{F482EEB8-F2C7-473D-9B9D-8438C6642830}" sibTransId="{B16526A9-7308-42A5-A972-3E2FA3E1C361}"/>
    <dgm:cxn modelId="{41080E0A-3FE3-48DB-88CD-C4680F7CD17F}" srcId="{4054ECFF-EB99-406B-9690-AA9DB99FD191}" destId="{5D8C4D92-CB49-4F55-B7CE-79B7610DE1DF}" srcOrd="4" destOrd="0" parTransId="{59FC2E01-33CC-4EBD-AF5A-A5B482B5A406}" sibTransId="{414F2D3D-587F-4FE1-BF92-F378A82F7F7F}"/>
    <dgm:cxn modelId="{4D55310D-98DE-44C6-B1ED-4863D7D8E5A8}" srcId="{F3A083EB-37C8-4E47-8FF2-F8F444278408}" destId="{F3B4260A-BCF4-449F-92F4-F5EBD9C4503E}" srcOrd="1" destOrd="0" parTransId="{6005C92F-FE45-406E-9981-F92FA253D6BA}" sibTransId="{F984D293-1361-495D-A717-A09EAAD3F272}"/>
    <dgm:cxn modelId="{A7A70D1A-AB30-41E6-BE8B-4CD69051C4C8}" type="presOf" srcId="{DDF40B0F-89AD-4A38-AD64-4DFAC63F6998}" destId="{66AF05F9-5572-421B-84E1-B021CD7FEC7F}" srcOrd="0" destOrd="1" presId="urn:microsoft.com/office/officeart/2005/8/layout/process3"/>
    <dgm:cxn modelId="{CD991B1C-7C91-4256-9E87-7EF0D9625163}" type="presOf" srcId="{3CB83932-BBF5-4B03-9871-2A3ACEB9EF98}" destId="{66AF05F9-5572-421B-84E1-B021CD7FEC7F}" srcOrd="0" destOrd="0" presId="urn:microsoft.com/office/officeart/2005/8/layout/process3"/>
    <dgm:cxn modelId="{F5E1731C-8CBD-4A0C-8FAB-17A64146EB6D}" type="presOf" srcId="{9528389D-B7A9-4664-B373-1FD5149CCC02}" destId="{7FBBC185-0231-43D2-B424-6F0A4683D448}" srcOrd="0" destOrd="2" presId="urn:microsoft.com/office/officeart/2005/8/layout/process3"/>
    <dgm:cxn modelId="{897E4228-9409-4A6C-9611-8C26AC63F15D}" srcId="{6A77BFD6-AFB9-4BC3-A886-F5870E284D21}" destId="{DDF40B0F-89AD-4A38-AD64-4DFAC63F6998}" srcOrd="1" destOrd="0" parTransId="{796B12C5-4B0B-4337-9B39-2329D5833CC4}" sibTransId="{ABE62B4E-6414-4E6B-8F30-BD3400DE12DF}"/>
    <dgm:cxn modelId="{1963C229-BA44-4B24-8A35-D15106D7F828}" type="presOf" srcId="{E6883490-A063-4B21-B5E5-B2BE9BCBF4F0}" destId="{98C73ABE-DD77-4A1C-8481-45D35B8E8E38}" srcOrd="0" destOrd="0" presId="urn:microsoft.com/office/officeart/2005/8/layout/process3"/>
    <dgm:cxn modelId="{BC8B472F-28F2-4D73-9BC1-8D4192EE217E}" type="presOf" srcId="{E6883490-A063-4B21-B5E5-B2BE9BCBF4F0}" destId="{D993289C-937D-4DCB-92F0-780BB9AF92D5}" srcOrd="1" destOrd="0" presId="urn:microsoft.com/office/officeart/2005/8/layout/process3"/>
    <dgm:cxn modelId="{4BAE0E3A-FA5F-4D25-835A-7DE8D6DA57F9}" type="presOf" srcId="{F3A083EB-37C8-4E47-8FF2-F8F444278408}" destId="{8EA7CC5C-25AB-4C2A-86B8-664C8E8FE71F}" srcOrd="1" destOrd="0" presId="urn:microsoft.com/office/officeart/2005/8/layout/process3"/>
    <dgm:cxn modelId="{F86C563C-0FAC-4E43-8E77-DCF8C7441E2C}" srcId="{40887733-68A7-423E-AE0A-F555F5E636F1}" destId="{6A77BFD6-AFB9-4BC3-A886-F5870E284D21}" srcOrd="1" destOrd="0" parTransId="{2D041564-6679-4771-99F2-E2E55A7074B0}" sibTransId="{75C862EA-9740-4820-8066-1EAC83F204F9}"/>
    <dgm:cxn modelId="{E204FA5D-3585-4A91-A6AD-57B52A9A85FE}" type="presOf" srcId="{6A77BFD6-AFB9-4BC3-A886-F5870E284D21}" destId="{D82945EA-5391-4A5B-9618-65C6396D5F82}" srcOrd="0" destOrd="0" presId="urn:microsoft.com/office/officeart/2005/8/layout/process3"/>
    <dgm:cxn modelId="{82F0C561-C1B1-4654-B6A2-33089EE11EFE}" type="presOf" srcId="{40887733-68A7-423E-AE0A-F555F5E636F1}" destId="{543D71F0-B949-4160-A5D9-83E965DD99C2}" srcOrd="0" destOrd="0" presId="urn:microsoft.com/office/officeart/2005/8/layout/process3"/>
    <dgm:cxn modelId="{EE402145-556B-41D5-BA7C-8CF44D27CF4E}" type="presOf" srcId="{75C862EA-9740-4820-8066-1EAC83F204F9}" destId="{91596F57-CCD1-4D9F-8999-9529D05B01F0}" srcOrd="1" destOrd="0" presId="urn:microsoft.com/office/officeart/2005/8/layout/process3"/>
    <dgm:cxn modelId="{ABAB9845-F61C-444F-8B3B-4320ACF385E3}" type="presOf" srcId="{1E9E62B5-E6CC-438A-B490-A8CA8A330BC1}" destId="{66AF05F9-5572-421B-84E1-B021CD7FEC7F}" srcOrd="0" destOrd="2" presId="urn:microsoft.com/office/officeart/2005/8/layout/process3"/>
    <dgm:cxn modelId="{88916F4C-EF08-4033-AF51-0482A35E8ADD}" type="presOf" srcId="{F3B4260A-BCF4-449F-92F4-F5EBD9C4503E}" destId="{59B332B5-09F8-4F3B-B388-8E5E587FF705}" srcOrd="0" destOrd="1" presId="urn:microsoft.com/office/officeart/2005/8/layout/process3"/>
    <dgm:cxn modelId="{2DF33270-A591-4298-8BBC-11455922B454}" type="presOf" srcId="{2E98806D-6577-4837-B7F6-867E5DC3D331}" destId="{59B332B5-09F8-4F3B-B388-8E5E587FF705}" srcOrd="0" destOrd="0" presId="urn:microsoft.com/office/officeart/2005/8/layout/process3"/>
    <dgm:cxn modelId="{1935ED70-9713-4065-BE56-F29D1DFAC8FC}" type="presOf" srcId="{9BB4BCC2-2978-4627-8B27-13D7F926DAAA}" destId="{59B332B5-09F8-4F3B-B388-8E5E587FF705}" srcOrd="0" destOrd="2" presId="urn:microsoft.com/office/officeart/2005/8/layout/process3"/>
    <dgm:cxn modelId="{7072E451-2AEA-4A8F-AF7D-1223AF01C636}" srcId="{F3A083EB-37C8-4E47-8FF2-F8F444278408}" destId="{2E98806D-6577-4837-B7F6-867E5DC3D331}" srcOrd="0" destOrd="0" parTransId="{07523887-9240-4FFF-9241-389C7BB138D6}" sibTransId="{101D19DC-01AA-4915-8ACA-314F040D3288}"/>
    <dgm:cxn modelId="{05358E55-5F45-49CF-AE9A-761BCE1A2728}" type="presOf" srcId="{75C862EA-9740-4820-8066-1EAC83F204F9}" destId="{5952C15C-F23E-41BB-A50E-E5458C7AF1D3}" srcOrd="0" destOrd="0" presId="urn:microsoft.com/office/officeart/2005/8/layout/process3"/>
    <dgm:cxn modelId="{4622D159-E576-422F-93EB-B2DCD090A224}" srcId="{40887733-68A7-423E-AE0A-F555F5E636F1}" destId="{4054ECFF-EB99-406B-9690-AA9DB99FD191}" srcOrd="0" destOrd="0" parTransId="{9EF832C8-1B59-48A1-9174-7F32C0C52FF3}" sibTransId="{E6883490-A063-4B21-B5E5-B2BE9BCBF4F0}"/>
    <dgm:cxn modelId="{E626D47B-7DCC-48C3-883F-9C3C7D5C6387}" type="presOf" srcId="{6A77BFD6-AFB9-4BC3-A886-F5870E284D21}" destId="{B49BB68D-AE69-45C9-8366-80BCFFA35132}" srcOrd="1" destOrd="0" presId="urn:microsoft.com/office/officeart/2005/8/layout/process3"/>
    <dgm:cxn modelId="{21FCF17E-C581-4296-8BA6-F91E9484A011}" srcId="{40887733-68A7-423E-AE0A-F555F5E636F1}" destId="{F3A083EB-37C8-4E47-8FF2-F8F444278408}" srcOrd="2" destOrd="0" parTransId="{F2746D65-5D00-4FBA-BFF0-7E5B55AD2D8F}" sibTransId="{79C2D995-B496-4E06-AA8D-F76B8AE0E348}"/>
    <dgm:cxn modelId="{E932128C-7068-45FF-9DEA-39F0457BBE4E}" type="presOf" srcId="{5D8C4D92-CB49-4F55-B7CE-79B7610DE1DF}" destId="{7FBBC185-0231-43D2-B424-6F0A4683D448}" srcOrd="0" destOrd="4" presId="urn:microsoft.com/office/officeart/2005/8/layout/process3"/>
    <dgm:cxn modelId="{823DF08D-29C4-4CAD-BDD1-5F009E0BE8C4}" type="presOf" srcId="{4054ECFF-EB99-406B-9690-AA9DB99FD191}" destId="{5BAABD2A-DBB1-49BA-B9CF-E6D0AC77F6E0}" srcOrd="1" destOrd="0" presId="urn:microsoft.com/office/officeart/2005/8/layout/process3"/>
    <dgm:cxn modelId="{E0F8508E-1FC7-4074-BB9E-641D1BCB3C85}" type="presOf" srcId="{3DC9632B-46DD-4B62-A0F9-E5FD42DBE431}" destId="{7FBBC185-0231-43D2-B424-6F0A4683D448}" srcOrd="0" destOrd="5" presId="urn:microsoft.com/office/officeart/2005/8/layout/process3"/>
    <dgm:cxn modelId="{333DD893-5604-4EF9-B743-AD06BAC903DA}" srcId="{4054ECFF-EB99-406B-9690-AA9DB99FD191}" destId="{9528389D-B7A9-4664-B373-1FD5149CCC02}" srcOrd="2" destOrd="0" parTransId="{631DDAE8-B7B8-4B30-8B8E-99ADF03FB935}" sibTransId="{D0ADF5F9-BAD3-4FCA-865F-28B32637EC10}"/>
    <dgm:cxn modelId="{E82A3FA2-857B-448A-9C72-91022FAA7585}" type="presOf" srcId="{F3A083EB-37C8-4E47-8FF2-F8F444278408}" destId="{2FD7F3BC-60CB-493C-BEF6-25768BF92698}" srcOrd="0" destOrd="0" presId="urn:microsoft.com/office/officeart/2005/8/layout/process3"/>
    <dgm:cxn modelId="{CBAB7AA8-D9A1-48CC-93EF-A033DB5FE231}" srcId="{6A77BFD6-AFB9-4BC3-A886-F5870E284D21}" destId="{1E9E62B5-E6CC-438A-B490-A8CA8A330BC1}" srcOrd="2" destOrd="0" parTransId="{2CEC6F23-E85C-49C8-8A8C-9F67119FBBBB}" sibTransId="{F9328877-7167-4C32-892A-93D3D3DA72A0}"/>
    <dgm:cxn modelId="{3C60E6AA-BC03-4100-BF65-DD22EBE13E65}" type="presOf" srcId="{4054ECFF-EB99-406B-9690-AA9DB99FD191}" destId="{30BA21A6-730C-476D-B7D2-BD9A7F941D09}" srcOrd="0" destOrd="0" presId="urn:microsoft.com/office/officeart/2005/8/layout/process3"/>
    <dgm:cxn modelId="{A342B9B7-1A9D-48A5-9183-F1CBB22991DD}" srcId="{4054ECFF-EB99-406B-9690-AA9DB99FD191}" destId="{3DC9632B-46DD-4B62-A0F9-E5FD42DBE431}" srcOrd="5" destOrd="0" parTransId="{A3B99605-91EC-4627-AC7F-2B39261ED04E}" sibTransId="{DDE72102-218E-422C-AF92-28F6E309A12A}"/>
    <dgm:cxn modelId="{254F40BA-4F9D-4937-B3F7-111F28426B0C}" srcId="{4054ECFF-EB99-406B-9690-AA9DB99FD191}" destId="{FCF97978-0015-4B3F-B4F6-3DD0ED29A874}" srcOrd="0" destOrd="0" parTransId="{3BA163D3-8B74-4757-B1DE-48D9F6646FC5}" sibTransId="{2AD74282-98BC-4543-84CE-2941AE343A6F}"/>
    <dgm:cxn modelId="{FDC3EDC6-7CC6-49B5-B938-D534F35EB422}" type="presOf" srcId="{FCF97978-0015-4B3F-B4F6-3DD0ED29A874}" destId="{7FBBC185-0231-43D2-B424-6F0A4683D448}" srcOrd="0" destOrd="0" presId="urn:microsoft.com/office/officeart/2005/8/layout/process3"/>
    <dgm:cxn modelId="{25FFD8D9-A4B1-4CCC-BCC8-F0F7AA062783}" type="presOf" srcId="{94AFA670-84CD-4D59-B257-2FE7438E2A19}" destId="{7FBBC185-0231-43D2-B424-6F0A4683D448}" srcOrd="0" destOrd="3" presId="urn:microsoft.com/office/officeart/2005/8/layout/process3"/>
    <dgm:cxn modelId="{13068EE2-3A8F-4891-93FE-6ED913DCDE0C}" srcId="{F3A083EB-37C8-4E47-8FF2-F8F444278408}" destId="{9BB4BCC2-2978-4627-8B27-13D7F926DAAA}" srcOrd="2" destOrd="0" parTransId="{82FC2E6B-8365-48A3-A50D-5B14851DDE54}" sibTransId="{599F52CB-4948-4529-8165-C32A30BB1051}"/>
    <dgm:cxn modelId="{6E69E5E8-8762-4FBD-A3FB-F15155E1677E}" srcId="{6A77BFD6-AFB9-4BC3-A886-F5870E284D21}" destId="{3CB83932-BBF5-4B03-9871-2A3ACEB9EF98}" srcOrd="0" destOrd="0" parTransId="{EE731C6F-E3F3-467E-A5DA-86A7A6E81085}" sibTransId="{EDD84FBE-D4C2-4090-BB84-3C67D688D8B1}"/>
    <dgm:cxn modelId="{921416FE-85D1-49CB-B375-5AB7B1A36EE1}" type="presOf" srcId="{093C3D4D-1BF1-4ED1-960B-3591796D55F8}" destId="{7FBBC185-0231-43D2-B424-6F0A4683D448}" srcOrd="0" destOrd="1" presId="urn:microsoft.com/office/officeart/2005/8/layout/process3"/>
    <dgm:cxn modelId="{D2D3620B-DA6E-406E-AFCE-BDA63D87EFA7}" type="presParOf" srcId="{543D71F0-B949-4160-A5D9-83E965DD99C2}" destId="{D263CB8E-60A2-40A9-8CED-4BBD3D3CBB5B}" srcOrd="0" destOrd="0" presId="urn:microsoft.com/office/officeart/2005/8/layout/process3"/>
    <dgm:cxn modelId="{34CF3C6E-A8C2-4A59-B491-0A546781578B}" type="presParOf" srcId="{D263CB8E-60A2-40A9-8CED-4BBD3D3CBB5B}" destId="{30BA21A6-730C-476D-B7D2-BD9A7F941D09}" srcOrd="0" destOrd="0" presId="urn:microsoft.com/office/officeart/2005/8/layout/process3"/>
    <dgm:cxn modelId="{6501297D-0D20-4924-930A-BBECF9FA7172}" type="presParOf" srcId="{D263CB8E-60A2-40A9-8CED-4BBD3D3CBB5B}" destId="{5BAABD2A-DBB1-49BA-B9CF-E6D0AC77F6E0}" srcOrd="1" destOrd="0" presId="urn:microsoft.com/office/officeart/2005/8/layout/process3"/>
    <dgm:cxn modelId="{98034A9D-B05E-435E-A49E-DBFB2B34EFD9}" type="presParOf" srcId="{D263CB8E-60A2-40A9-8CED-4BBD3D3CBB5B}" destId="{7FBBC185-0231-43D2-B424-6F0A4683D448}" srcOrd="2" destOrd="0" presId="urn:microsoft.com/office/officeart/2005/8/layout/process3"/>
    <dgm:cxn modelId="{7BB83620-5AEE-42A4-9760-0E09A91973FB}" type="presParOf" srcId="{543D71F0-B949-4160-A5D9-83E965DD99C2}" destId="{98C73ABE-DD77-4A1C-8481-45D35B8E8E38}" srcOrd="1" destOrd="0" presId="urn:microsoft.com/office/officeart/2005/8/layout/process3"/>
    <dgm:cxn modelId="{00235BDF-B586-477C-B23D-025BEB992ACC}" type="presParOf" srcId="{98C73ABE-DD77-4A1C-8481-45D35B8E8E38}" destId="{D993289C-937D-4DCB-92F0-780BB9AF92D5}" srcOrd="0" destOrd="0" presId="urn:microsoft.com/office/officeart/2005/8/layout/process3"/>
    <dgm:cxn modelId="{23BC8772-FD4E-4882-937C-96700EECDE86}" type="presParOf" srcId="{543D71F0-B949-4160-A5D9-83E965DD99C2}" destId="{EC53194F-966B-4206-B3CF-462CDC3A2999}" srcOrd="2" destOrd="0" presId="urn:microsoft.com/office/officeart/2005/8/layout/process3"/>
    <dgm:cxn modelId="{381092E4-928E-4D46-B516-99FC63E406B9}" type="presParOf" srcId="{EC53194F-966B-4206-B3CF-462CDC3A2999}" destId="{D82945EA-5391-4A5B-9618-65C6396D5F82}" srcOrd="0" destOrd="0" presId="urn:microsoft.com/office/officeart/2005/8/layout/process3"/>
    <dgm:cxn modelId="{07F9BF4D-EBA7-4F7C-9846-55357D64C474}" type="presParOf" srcId="{EC53194F-966B-4206-B3CF-462CDC3A2999}" destId="{B49BB68D-AE69-45C9-8366-80BCFFA35132}" srcOrd="1" destOrd="0" presId="urn:microsoft.com/office/officeart/2005/8/layout/process3"/>
    <dgm:cxn modelId="{F6AC7AB2-F43E-4601-BCD9-B6E2C05AF90C}" type="presParOf" srcId="{EC53194F-966B-4206-B3CF-462CDC3A2999}" destId="{66AF05F9-5572-421B-84E1-B021CD7FEC7F}" srcOrd="2" destOrd="0" presId="urn:microsoft.com/office/officeart/2005/8/layout/process3"/>
    <dgm:cxn modelId="{9D88EC96-B3C1-4C84-B239-8795783BA2FB}" type="presParOf" srcId="{543D71F0-B949-4160-A5D9-83E965DD99C2}" destId="{5952C15C-F23E-41BB-A50E-E5458C7AF1D3}" srcOrd="3" destOrd="0" presId="urn:microsoft.com/office/officeart/2005/8/layout/process3"/>
    <dgm:cxn modelId="{6658821C-43C2-4CFE-801D-0AFBC9CB6711}" type="presParOf" srcId="{5952C15C-F23E-41BB-A50E-E5458C7AF1D3}" destId="{91596F57-CCD1-4D9F-8999-9529D05B01F0}" srcOrd="0" destOrd="0" presId="urn:microsoft.com/office/officeart/2005/8/layout/process3"/>
    <dgm:cxn modelId="{135EB8B0-ABE3-4030-B33A-254B01C2E6A2}" type="presParOf" srcId="{543D71F0-B949-4160-A5D9-83E965DD99C2}" destId="{54C1500F-C40C-448D-ABA6-8DC256713D15}" srcOrd="4" destOrd="0" presId="urn:microsoft.com/office/officeart/2005/8/layout/process3"/>
    <dgm:cxn modelId="{E1595E20-060E-4C4D-846A-F45E01E379E0}" type="presParOf" srcId="{54C1500F-C40C-448D-ABA6-8DC256713D15}" destId="{2FD7F3BC-60CB-493C-BEF6-25768BF92698}" srcOrd="0" destOrd="0" presId="urn:microsoft.com/office/officeart/2005/8/layout/process3"/>
    <dgm:cxn modelId="{2330FD28-AA18-4001-97BE-76741F6D69E3}" type="presParOf" srcId="{54C1500F-C40C-448D-ABA6-8DC256713D15}" destId="{8EA7CC5C-25AB-4C2A-86B8-664C8E8FE71F}" srcOrd="1" destOrd="0" presId="urn:microsoft.com/office/officeart/2005/8/layout/process3"/>
    <dgm:cxn modelId="{CFF3A885-45A8-41EB-9961-F8C8DDD19067}" type="presParOf" srcId="{54C1500F-C40C-448D-ABA6-8DC256713D15}" destId="{59B332B5-09F8-4F3B-B388-8E5E587FF70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0789-1F88-4305-831A-F15A11613957}">
      <dsp:nvSpPr>
        <dsp:cNvPr id="0" name=""/>
        <dsp:cNvSpPr/>
      </dsp:nvSpPr>
      <dsp:spPr>
        <a:xfrm>
          <a:off x="4378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8EE27-EF45-49B0-BB3A-EF4BB2F7F25F}">
      <dsp:nvSpPr>
        <dsp:cNvPr id="0" name=""/>
        <dsp:cNvSpPr/>
      </dsp:nvSpPr>
      <dsp:spPr>
        <a:xfrm>
          <a:off x="553972" y="425636"/>
          <a:ext cx="1740381" cy="795537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</a:t>
          </a:r>
        </a:p>
      </dsp:txBody>
      <dsp:txXfrm>
        <a:off x="577272" y="448936"/>
        <a:ext cx="1693781" cy="748937"/>
      </dsp:txXfrm>
    </dsp:sp>
    <dsp:sp modelId="{A7953D31-0725-4BE4-990C-2E231F09FB69}">
      <dsp:nvSpPr>
        <dsp:cNvPr id="0" name=""/>
        <dsp:cNvSpPr/>
      </dsp:nvSpPr>
      <dsp:spPr>
        <a:xfrm>
          <a:off x="2358473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0A745-8400-4E61-BF67-5CB06977AE74}">
      <dsp:nvSpPr>
        <dsp:cNvPr id="0" name=""/>
        <dsp:cNvSpPr/>
      </dsp:nvSpPr>
      <dsp:spPr>
        <a:xfrm>
          <a:off x="2908067" y="425636"/>
          <a:ext cx="1740381" cy="795537"/>
        </a:xfrm>
        <a:prstGeom prst="roundRect">
          <a:avLst>
            <a:gd name="adj" fmla="val 10000"/>
          </a:avLst>
        </a:prstGeom>
        <a:solidFill>
          <a:srgbClr val="E97132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</a:t>
          </a:r>
        </a:p>
      </dsp:txBody>
      <dsp:txXfrm>
        <a:off x="2931367" y="448936"/>
        <a:ext cx="1693781" cy="748937"/>
      </dsp:txXfrm>
    </dsp:sp>
    <dsp:sp modelId="{80E54CEB-CE66-45AA-807F-00007C13AC1A}">
      <dsp:nvSpPr>
        <dsp:cNvPr id="0" name=""/>
        <dsp:cNvSpPr/>
      </dsp:nvSpPr>
      <dsp:spPr>
        <a:xfrm>
          <a:off x="4712567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26F7A-F2F4-400C-8035-094A65E41406}">
      <dsp:nvSpPr>
        <dsp:cNvPr id="0" name=""/>
        <dsp:cNvSpPr/>
      </dsp:nvSpPr>
      <dsp:spPr>
        <a:xfrm>
          <a:off x="5262161" y="425636"/>
          <a:ext cx="1740381" cy="79553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</a:t>
          </a:r>
        </a:p>
      </dsp:txBody>
      <dsp:txXfrm>
        <a:off x="5285461" y="448936"/>
        <a:ext cx="1693781" cy="748937"/>
      </dsp:txXfrm>
    </dsp:sp>
    <dsp:sp modelId="{ADDC9980-0F3A-4371-A6FE-1C52B3614BAC}">
      <dsp:nvSpPr>
        <dsp:cNvPr id="0" name=""/>
        <dsp:cNvSpPr/>
      </dsp:nvSpPr>
      <dsp:spPr>
        <a:xfrm>
          <a:off x="7066662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A5B90-BDDB-484F-95F9-8D7642FABC27}">
      <dsp:nvSpPr>
        <dsp:cNvPr id="0" name=""/>
        <dsp:cNvSpPr/>
      </dsp:nvSpPr>
      <dsp:spPr>
        <a:xfrm>
          <a:off x="7616256" y="425636"/>
          <a:ext cx="1740381" cy="795537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  <a:alpha val="90000"/>
          </a:sys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D</a:t>
          </a:r>
        </a:p>
      </dsp:txBody>
      <dsp:txXfrm>
        <a:off x="7639556" y="448936"/>
        <a:ext cx="1693781" cy="748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BA8B5-52E2-46B2-B342-3E0B11503E45}">
      <dsp:nvSpPr>
        <dsp:cNvPr id="0" name=""/>
        <dsp:cNvSpPr/>
      </dsp:nvSpPr>
      <dsp:spPr>
        <a:xfrm>
          <a:off x="4936514" y="40209"/>
          <a:ext cx="2333727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LABORATORISKĀ SLIMĪBU UZRAUDZĪBA BAKTĒRIJAS/VĪRUSI</a:t>
          </a:r>
          <a:endParaRPr lang="lv-LV" sz="1400" b="1" kern="1200" dirty="0"/>
        </a:p>
      </dsp:txBody>
      <dsp:txXfrm>
        <a:off x="4936514" y="40209"/>
        <a:ext cx="2333727" cy="1344545"/>
      </dsp:txXfrm>
    </dsp:sp>
    <dsp:sp modelId="{943D87CE-9243-4925-9DED-8763FBCE0313}">
      <dsp:nvSpPr>
        <dsp:cNvPr id="0" name=""/>
        <dsp:cNvSpPr/>
      </dsp:nvSpPr>
      <dsp:spPr>
        <a:xfrm>
          <a:off x="2268597" y="1353"/>
          <a:ext cx="5040646" cy="5040646"/>
        </a:xfrm>
        <a:prstGeom prst="circularArrow">
          <a:avLst>
            <a:gd name="adj1" fmla="val 5201"/>
            <a:gd name="adj2" fmla="val 336007"/>
            <a:gd name="adj3" fmla="val 21292861"/>
            <a:gd name="adj4" fmla="val 19766573"/>
            <a:gd name="adj5" fmla="val 6068"/>
          </a:avLst>
        </a:prstGeom>
        <a:solidFill>
          <a:srgbClr val="F7A4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895BA-AA75-4278-BCD9-F5165EA0A01F}">
      <dsp:nvSpPr>
        <dsp:cNvPr id="0" name=""/>
        <dsp:cNvSpPr/>
      </dsp:nvSpPr>
      <dsp:spPr>
        <a:xfrm>
          <a:off x="6243484" y="2540455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PĀRDOMĀTA VAKCINĀCIJAS STRATĒĢIJA</a:t>
          </a:r>
          <a:endParaRPr lang="lv-LV" sz="1400" b="1" kern="1200" dirty="0"/>
        </a:p>
      </dsp:txBody>
      <dsp:txXfrm>
        <a:off x="6243484" y="2540455"/>
        <a:ext cx="1344545" cy="1344545"/>
      </dsp:txXfrm>
    </dsp:sp>
    <dsp:sp modelId="{ABC0C4C4-2104-4DCE-B29F-4A427E908AB9}">
      <dsp:nvSpPr>
        <dsp:cNvPr id="0" name=""/>
        <dsp:cNvSpPr/>
      </dsp:nvSpPr>
      <dsp:spPr>
        <a:xfrm>
          <a:off x="2268597" y="1353"/>
          <a:ext cx="5040646" cy="5040646"/>
        </a:xfrm>
        <a:prstGeom prst="circularArrow">
          <a:avLst>
            <a:gd name="adj1" fmla="val 5201"/>
            <a:gd name="adj2" fmla="val 336007"/>
            <a:gd name="adj3" fmla="val 4014303"/>
            <a:gd name="adj4" fmla="val 2253795"/>
            <a:gd name="adj5" fmla="val 6068"/>
          </a:avLst>
        </a:prstGeom>
        <a:solidFill>
          <a:srgbClr val="F7A4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C8EFA-3008-4157-A52B-F09E7D614D8C}">
      <dsp:nvSpPr>
        <dsp:cNvPr id="0" name=""/>
        <dsp:cNvSpPr/>
      </dsp:nvSpPr>
      <dsp:spPr>
        <a:xfrm>
          <a:off x="4116648" y="4085692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VAKCINĀCIJAS EFEKTIVITĀTES KONTROLĒ</a:t>
          </a:r>
          <a:endParaRPr lang="lv-LV" sz="1400" b="1" kern="1200" dirty="0"/>
        </a:p>
      </dsp:txBody>
      <dsp:txXfrm>
        <a:off x="4116648" y="4085692"/>
        <a:ext cx="1344545" cy="1344545"/>
      </dsp:txXfrm>
    </dsp:sp>
    <dsp:sp modelId="{B407F100-8096-44DC-968D-708B7044E56B}">
      <dsp:nvSpPr>
        <dsp:cNvPr id="0" name=""/>
        <dsp:cNvSpPr/>
      </dsp:nvSpPr>
      <dsp:spPr>
        <a:xfrm>
          <a:off x="2268597" y="1353"/>
          <a:ext cx="5040646" cy="5040646"/>
        </a:xfrm>
        <a:prstGeom prst="circularArrow">
          <a:avLst>
            <a:gd name="adj1" fmla="val 5201"/>
            <a:gd name="adj2" fmla="val 336007"/>
            <a:gd name="adj3" fmla="val 8210198"/>
            <a:gd name="adj4" fmla="val 6449691"/>
            <a:gd name="adj5" fmla="val 6068"/>
          </a:avLst>
        </a:prstGeom>
        <a:solidFill>
          <a:srgbClr val="F7A4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E4FF3-355D-4FC9-B6B2-BE216CFE6ED7}">
      <dsp:nvSpPr>
        <dsp:cNvPr id="0" name=""/>
        <dsp:cNvSpPr/>
      </dsp:nvSpPr>
      <dsp:spPr>
        <a:xfrm>
          <a:off x="1989811" y="2540455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REGULĀRIE PĒCNĀVES IZMEKLĒJUMI</a:t>
          </a:r>
          <a:endParaRPr lang="lv-LV" sz="1400" b="1" kern="1200" dirty="0"/>
        </a:p>
      </dsp:txBody>
      <dsp:txXfrm>
        <a:off x="1989811" y="2540455"/>
        <a:ext cx="1344545" cy="1344545"/>
      </dsp:txXfrm>
    </dsp:sp>
    <dsp:sp modelId="{1890FE72-F8D2-4EDC-B401-A7B883F92F4F}">
      <dsp:nvSpPr>
        <dsp:cNvPr id="0" name=""/>
        <dsp:cNvSpPr/>
      </dsp:nvSpPr>
      <dsp:spPr>
        <a:xfrm>
          <a:off x="2268597" y="1353"/>
          <a:ext cx="5040646" cy="5040646"/>
        </a:xfrm>
        <a:prstGeom prst="circularArrow">
          <a:avLst>
            <a:gd name="adj1" fmla="val 5201"/>
            <a:gd name="adj2" fmla="val 336007"/>
            <a:gd name="adj3" fmla="val 12297420"/>
            <a:gd name="adj4" fmla="val 10771133"/>
            <a:gd name="adj5" fmla="val 6068"/>
          </a:avLst>
        </a:prstGeom>
        <a:solidFill>
          <a:srgbClr val="F7A4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BE9A5-6BD9-46B3-B5B3-B4F688F6EA9E}">
      <dsp:nvSpPr>
        <dsp:cNvPr id="0" name=""/>
        <dsp:cNvSpPr/>
      </dsp:nvSpPr>
      <dsp:spPr>
        <a:xfrm>
          <a:off x="2802190" y="40209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KLĪNISKĀ NOVĒROŠANA</a:t>
          </a:r>
          <a:endParaRPr lang="lv-LV" sz="1400" b="1" kern="1200" dirty="0"/>
        </a:p>
      </dsp:txBody>
      <dsp:txXfrm>
        <a:off x="2802190" y="40209"/>
        <a:ext cx="1344545" cy="1344545"/>
      </dsp:txXfrm>
    </dsp:sp>
    <dsp:sp modelId="{A007978F-A2E1-4839-A33C-3FAEED1CD729}">
      <dsp:nvSpPr>
        <dsp:cNvPr id="0" name=""/>
        <dsp:cNvSpPr/>
      </dsp:nvSpPr>
      <dsp:spPr>
        <a:xfrm>
          <a:off x="2268597" y="1353"/>
          <a:ext cx="5040646" cy="5040646"/>
        </a:xfrm>
        <a:prstGeom prst="circularArrow">
          <a:avLst>
            <a:gd name="adj1" fmla="val 5201"/>
            <a:gd name="adj2" fmla="val 336007"/>
            <a:gd name="adj3" fmla="val 16091047"/>
            <a:gd name="adj4" fmla="val 15198701"/>
            <a:gd name="adj5" fmla="val 6068"/>
          </a:avLst>
        </a:prstGeom>
        <a:solidFill>
          <a:srgbClr val="F7A4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ABD2A-DBB1-49BA-B9CF-E6D0AC77F6E0}">
      <dsp:nvSpPr>
        <dsp:cNvPr id="0" name=""/>
        <dsp:cNvSpPr/>
      </dsp:nvSpPr>
      <dsp:spPr>
        <a:xfrm>
          <a:off x="5152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Mikrobioloģija</a:t>
          </a:r>
        </a:p>
      </dsp:txBody>
      <dsp:txXfrm>
        <a:off x="5152" y="14684"/>
        <a:ext cx="2342842" cy="937137"/>
      </dsp:txXfrm>
    </dsp:sp>
    <dsp:sp modelId="{7FBBC185-0231-43D2-B424-6F0A4683D448}">
      <dsp:nvSpPr>
        <dsp:cNvPr id="0" name=""/>
        <dsp:cNvSpPr/>
      </dsp:nvSpPr>
      <dsp:spPr>
        <a:xfrm>
          <a:off x="485012" y="951822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Iekšējā laboratorija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Bior</a:t>
          </a: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Vaxxinova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/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Leipziga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/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53631" y="1020441"/>
        <a:ext cx="2205604" cy="3318762"/>
      </dsp:txXfrm>
    </dsp:sp>
    <dsp:sp modelId="{98C73ABE-DD77-4A1C-8481-45D35B8E8E38}">
      <dsp:nvSpPr>
        <dsp:cNvPr id="0" name=""/>
        <dsp:cNvSpPr/>
      </dsp:nvSpPr>
      <dsp:spPr>
        <a:xfrm>
          <a:off x="2703161" y="191603"/>
          <a:ext cx="752952" cy="58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kern="1200"/>
        </a:p>
      </dsp:txBody>
      <dsp:txXfrm>
        <a:off x="2703161" y="308263"/>
        <a:ext cx="577962" cy="349980"/>
      </dsp:txXfrm>
    </dsp:sp>
    <dsp:sp modelId="{B49BB68D-AE69-45C9-8366-80BCFFA35132}">
      <dsp:nvSpPr>
        <dsp:cNvPr id="0" name=""/>
        <dsp:cNvSpPr/>
      </dsp:nvSpPr>
      <dsp:spPr>
        <a:xfrm>
          <a:off x="3768661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Seroloģija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>
        <a:off x="3768661" y="14684"/>
        <a:ext cx="2342842" cy="937137"/>
      </dsp:txXfrm>
    </dsp:sp>
    <dsp:sp modelId="{66AF05F9-5572-421B-84E1-B021CD7FEC7F}">
      <dsp:nvSpPr>
        <dsp:cNvPr id="0" name=""/>
        <dsp:cNvSpPr/>
      </dsp:nvSpPr>
      <dsp:spPr>
        <a:xfrm>
          <a:off x="4248520" y="951822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Iekšējā laboratorija BIOCHEK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317139" y="1020441"/>
        <a:ext cx="2205604" cy="3318762"/>
      </dsp:txXfrm>
    </dsp:sp>
    <dsp:sp modelId="{5952C15C-F23E-41BB-A50E-E5458C7AF1D3}">
      <dsp:nvSpPr>
        <dsp:cNvPr id="0" name=""/>
        <dsp:cNvSpPr/>
      </dsp:nvSpPr>
      <dsp:spPr>
        <a:xfrm>
          <a:off x="6466670" y="191603"/>
          <a:ext cx="752952" cy="58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kern="1200"/>
        </a:p>
      </dsp:txBody>
      <dsp:txXfrm>
        <a:off x="6466670" y="308263"/>
        <a:ext cx="577962" cy="349980"/>
      </dsp:txXfrm>
    </dsp:sp>
    <dsp:sp modelId="{8EA7CC5C-25AB-4C2A-86B8-664C8E8FE71F}">
      <dsp:nvSpPr>
        <dsp:cNvPr id="0" name=""/>
        <dsp:cNvSpPr/>
      </dsp:nvSpPr>
      <dsp:spPr>
        <a:xfrm>
          <a:off x="7532170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Molekulārā diagnostika</a:t>
          </a:r>
        </a:p>
      </dsp:txBody>
      <dsp:txXfrm>
        <a:off x="7532170" y="14684"/>
        <a:ext cx="2342842" cy="937137"/>
      </dsp:txXfrm>
    </dsp:sp>
    <dsp:sp modelId="{59B332B5-09F8-4F3B-B388-8E5E587FF705}">
      <dsp:nvSpPr>
        <dsp:cNvPr id="0" name=""/>
        <dsp:cNvSpPr/>
      </dsp:nvSpPr>
      <dsp:spPr>
        <a:xfrm>
          <a:off x="7928226" y="961049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GD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Animal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Health (DEVENTER)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96845" y="1029668"/>
        <a:ext cx="2205604" cy="3318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0.5132</cdr:x>
      <cdr:y>0.16147</cdr:y>
    </cdr:from>
    <cdr:to>
      <cdr:x>0.82206</cdr:x>
      <cdr:y>0.23823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4964F7F-05B9-CBB0-52A9-AAD2C750C602}"/>
            </a:ext>
          </a:extLst>
        </cdr:cNvPr>
        <cdr:cNvSpPr/>
      </cdr:nvSpPr>
      <cdr:spPr>
        <a:xfrm xmlns:a="http://schemas.openxmlformats.org/drawingml/2006/main">
          <a:off x="2829313" y="776945"/>
          <a:ext cx="1702710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Beta</a:t>
          </a:r>
          <a:r>
            <a:rPr lang="lv-LV" sz="18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-</a:t>
          </a:r>
          <a:r>
            <a:rPr lang="lv-LV" sz="1800" b="0" cap="none" spc="0" baseline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dirty="0" err="1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laktāmi</a:t>
          </a:r>
          <a:r>
            <a:rPr lang="lv-LV" sz="1800" b="0" cap="none" spc="0" baseline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endParaRPr lang="en-US" sz="1800" b="0" cap="none" spc="0" dirty="0">
            <a:ln w="0"/>
            <a:solidFill>
              <a:srgbClr val="92D05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0.19828</cdr:x>
      <cdr:y>0.15894</cdr:y>
    </cdr:from>
    <cdr:to>
      <cdr:x>0.46904</cdr:x>
      <cdr:y>0.2357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AE1C80D4-D5A0-F220-99A4-1B81FA6D8A2B}"/>
            </a:ext>
          </a:extLst>
        </cdr:cNvPr>
        <cdr:cNvSpPr/>
      </cdr:nvSpPr>
      <cdr:spPr>
        <a:xfrm xmlns:a="http://schemas.openxmlformats.org/drawingml/2006/main">
          <a:off x="1093122" y="764771"/>
          <a:ext cx="1492717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b="0" cap="none" spc="0" dirty="0" err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Tetraciklīns</a:t>
          </a:r>
          <a:r>
            <a:rPr lang="lv-LV" sz="1800" b="0" cap="none" spc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endParaRPr lang="en-US" sz="1800" b="0" cap="none" spc="0" dirty="0">
            <a:ln w="0"/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0.41621</cdr:x>
      <cdr:y>0.65988</cdr:y>
    </cdr:from>
    <cdr:to>
      <cdr:x>0.61487</cdr:x>
      <cdr:y>0.7942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AE1C80D4-D5A0-F220-99A4-1B81FA6D8A2B}"/>
            </a:ext>
          </a:extLst>
        </cdr:cNvPr>
        <cdr:cNvSpPr/>
      </cdr:nvSpPr>
      <cdr:spPr>
        <a:xfrm xmlns:a="http://schemas.openxmlformats.org/drawingml/2006/main">
          <a:off x="2294603" y="3175143"/>
          <a:ext cx="109517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90%</a:t>
          </a:r>
        </a:p>
        <a:p xmlns:a="http://schemas.openxmlformats.org/drawingml/2006/main">
          <a:pPr algn="ctr"/>
          <a:r>
            <a:rPr lang="lv-LV" sz="180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Hinoloni</a:t>
          </a:r>
          <a:r>
            <a:rPr lang="lv-LV" sz="1800" b="0" cap="none" spc="0" baseline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endParaRPr lang="en-US" sz="18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77EAF-FD72-018E-351F-6CB0CA041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Long presentation Title in Several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53949-A496-0F66-911A-CBF0493534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0192-6E8C-4024-8AAB-B964DFCB80F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B97C9-2E5B-08F3-FCAE-3C4D86B34B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1AD77-3966-1144-D190-4AFF59E53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ADCFE-4A03-4BB6-B14E-CAF6B89ED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845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Long presentation Title in Several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2CD2-B83E-4FD1-80CA-BCFBD671F64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4223E-DDDA-42AC-8D21-3A6F7B041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176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https://scholar-press.com/uploads/papers/k8Gt8n3sRG1bZC0amR0sKheFu6V5QX1e6rXcHfaT.pdf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F680-E7F5-DDF3-6F50-FA965ED7F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4C760-E9E5-82DA-45D0-87E97E04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F218C-28C1-EF7A-33C6-E1966A77E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https://scholar-press.com/uploads/papers/k8Gt8n3sRG1bZC0amR0sKheFu6V5QX1e6rXcHfaT.pdf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6701D39-0FF0-78ED-EACE-4CC78D618F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F6C1E-6ADD-08C2-2781-42A8D3333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5FAB-2E2D-738C-181E-48485C4E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E0C396-5532-2D4C-203E-222A3FA39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20499-C979-9DF2-9ED9-EFE7BC44B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Būs bilde no laboratorijas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C4BE5FA-7382-9B79-F07B-90CF2403F2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B8EDD-D5C6-500A-8C90-5E116193C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D4269BA-641A-5F02-6719-882FCE98F422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7" name="Picture 6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7145FD1D-4BB5-53BE-A03C-3F7A66A6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1BF6A73-01F0-D9D5-02AA-070969107B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489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686" y="600635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3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09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7488D6-948D-2F53-7AEB-CFB36A5FC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A485024-CFB6-8461-B697-1372FF76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D2AC18-B92C-7675-4787-A93F8E583D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FD32878-BF92-C214-5481-2B823C531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1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856F0B-1999-A895-BA5B-DEF390984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7AB197-2EFC-2271-888F-F92755E2CD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60463"/>
            <a:ext cx="10512425" cy="39853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3F41E1-FA84-F396-DF89-8597F14181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46" y="5435050"/>
            <a:ext cx="2667304" cy="14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840" y="1160464"/>
            <a:ext cx="10388762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CA23F2-E9FC-D88D-2CD0-FC070E1D5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07901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7721" y="1160464"/>
            <a:ext cx="10484491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23B9BF-D502-F738-DED7-382EF18094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6013"/>
      </p:ext>
    </p:extLst>
  </p:cSld>
  <p:clrMapOvr>
    <a:masterClrMapping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92A8EF4-E539-BE5F-F324-CFCFD2B6E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60464"/>
            <a:ext cx="10512425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4A307C-98FB-2EF4-DB41-EBD0DF5FDE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2460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0BDFC8D7-7EB6-8127-1E04-BE280232B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160463"/>
            <a:ext cx="10463372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51DB39-3928-7A2A-1E35-440D80B00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4920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78AB072-F938-48BA-6073-5ABD37E90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160463"/>
            <a:ext cx="10463372" cy="44451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49FDAD-87AF-460E-54A7-0D3820346E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545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rthropod, invertebrate&#10;&#10;Description automatically generated">
            <a:extLst>
              <a:ext uri="{FF2B5EF4-FFF2-40B4-BE49-F238E27FC236}">
                <a16:creationId xmlns:a16="http://schemas.microsoft.com/office/drawing/2014/main" id="{7B4B8AE3-CAAD-F3AA-9CEF-598D7463B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83286"/>
            <a:ext cx="10512425" cy="4369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4A0B95-2B72-DB12-9D17-67FC76A3E2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042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rgbClr val="F7A40A"/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21FBCB-28A1-A8E8-1CA1-467D00E3E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83286"/>
            <a:ext cx="10512425" cy="4369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B002A9-4FDA-757E-2222-5F9163242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8" y="5605597"/>
            <a:ext cx="2548464" cy="10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8963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668800"/>
            <a:ext cx="10512425" cy="4916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7" y="1655874"/>
            <a:ext cx="10512425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125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58512"/>
            <a:ext cx="10512426" cy="5019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85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688603"/>
            <a:ext cx="10512425" cy="4718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7" y="1655874"/>
            <a:ext cx="5087354" cy="39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defRPr sz="1800" spc="-70" baseline="0"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SzPct val="170000"/>
              <a:defRPr sz="1800"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  <a:endParaRPr lang="lv-LV" dirty="0"/>
          </a:p>
          <a:p>
            <a:pPr lvl="0"/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64858" y="1645085"/>
            <a:ext cx="5087354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4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65454"/>
            <a:ext cx="5256212" cy="4950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628775"/>
            <a:ext cx="5256212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2076" y="1212934"/>
            <a:ext cx="5230136" cy="5176291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15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372" y="665454"/>
            <a:ext cx="5235627" cy="4950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620" y="1628775"/>
            <a:ext cx="526738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8738" y="1285220"/>
            <a:ext cx="5173475" cy="3309194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8738" y="4700916"/>
            <a:ext cx="2478882" cy="1743728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73331" y="4700914"/>
            <a:ext cx="2478882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6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77028"/>
            <a:ext cx="5256212" cy="4834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903" y="1628775"/>
            <a:ext cx="5256212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2562" y="4904748"/>
            <a:ext cx="2550460" cy="1626084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36246" y="1338284"/>
            <a:ext cx="2550460" cy="1626084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2562" y="1324837"/>
            <a:ext cx="2550460" cy="3249036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36246" y="3162698"/>
            <a:ext cx="2550460" cy="3249036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3EDBA-1861-5CAB-541E-FE3AAACE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73CB-1E55-4EFA-988E-C1199709EB38}" type="datetimeFigureOut">
              <a:rPr lang="lv-LV" smtClean="0"/>
              <a:t>24.11.2024</a:t>
            </a:fld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05927-F428-3E06-687D-7380EAC7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4411-58C0-4B98-8862-9A989F7C2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70034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52EC-B1BA-4FB0-93C4-17721A2DF7F2}" type="datetime1">
              <a:rPr lang="lv-LV" smtClean="0"/>
              <a:t>24.11.2024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6B67-87F7-453F-ABD9-C02915F42D7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141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3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30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4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D49FC4-E1EA-B85E-59B3-8C02AF8E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5E7E6B-7BEA-E1E4-CBC6-87865F2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78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7" y="945779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64" y="2572871"/>
            <a:ext cx="4969383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463" spc="-57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295328-85C0-955A-6A4E-63B4ACA34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0313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71A440A-13B0-5D5C-A584-071CA3CD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5584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4B6F14D8-9113-5C50-413E-63937656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87710B3-A940-D1F3-084C-CA8FA21364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5584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64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8CA938E-34BE-DE4F-A9CD-ED41D4ADE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64" y="2461417"/>
            <a:ext cx="3956400" cy="14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9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8B1C463-1158-06F4-8747-65DCE6C39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94" y="820799"/>
            <a:ext cx="4871408" cy="1810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A26037-07DE-43EE-1429-7A8EDA3E1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2794" y="3429000"/>
            <a:ext cx="4871408" cy="22780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rgbClr val="00143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144050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3CE012-B6DC-C23E-AE38-05A027CD33CD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961394C-4344-0460-619E-A2C53E2AE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1B8A934-2714-1A8B-31CF-8D3884F877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45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4F3FA41-F4B2-467A-3C7F-61916FAD24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94" y="820799"/>
            <a:ext cx="4871408" cy="1810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EF90AA-EB01-2DB8-7436-4378DE2D1A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2794" y="3429000"/>
            <a:ext cx="4871408" cy="22780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rgbClr val="00143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20435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A5FBA2D-53DE-E561-D6AE-9741CCE17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24" y="5594748"/>
            <a:ext cx="2563200" cy="9527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173443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99ED17B-7AED-F36A-03C7-E3F57077C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813655"/>
            <a:ext cx="237275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1007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5C94B84-9994-379C-B457-3D731D7973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813655"/>
            <a:ext cx="237275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9501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81AAB00-49CC-74CD-ABE8-9D40D7C05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24" y="5594748"/>
            <a:ext cx="2563200" cy="9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894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02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7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8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9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54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81C02B-CD8F-3455-3764-9E1D9DCE3074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176F9B7-8F25-9990-9769-DF76A23EDB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F0F448D-328A-64F3-99FC-106ED9A80E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161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681693"/>
            <a:ext cx="10464708" cy="5248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6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2CA87-E24D-4601-A514-16A55894C0DA}" type="slidenum">
              <a:rPr kumimoji="0" lang="en-US" sz="1200" b="0" i="0" u="none" strike="noStrike" kern="1200" cap="none" spc="7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7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3906">
          <p15:clr>
            <a:srgbClr val="FBAE40"/>
          </p15:clr>
        </p15:guide>
        <p15:guide id="6" orient="horz" pos="414">
          <p15:clr>
            <a:srgbClr val="FBAE40"/>
          </p15:clr>
        </p15:guide>
        <p15:guide id="7" pos="7559">
          <p15:clr>
            <a:srgbClr val="FBAE40"/>
          </p15:clr>
        </p15:guide>
        <p15:guide id="8" orient="horz" pos="358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4" name="Picture 3" descr="A chicken and a sign&#10;&#10;Description automatically generated">
            <a:extLst>
              <a:ext uri="{FF2B5EF4-FFF2-40B4-BE49-F238E27FC236}">
                <a16:creationId xmlns:a16="http://schemas.microsoft.com/office/drawing/2014/main" id="{4BC568B2-3CAE-694A-66DB-1B74B5CD6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1" y="5524972"/>
            <a:ext cx="5377100" cy="11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6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3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hicken and a sign&#10;&#10;Description automatically generated">
            <a:extLst>
              <a:ext uri="{FF2B5EF4-FFF2-40B4-BE49-F238E27FC236}">
                <a16:creationId xmlns:a16="http://schemas.microsoft.com/office/drawing/2014/main" id="{150DF37B-A50F-F60A-84E5-245C28763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3447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D0F893FE-DFB3-305E-C8F6-EEDAEAA1A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5872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306-DC4E-5245-EC06-B260204F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7473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33F11D01-48F9-CB2E-D06B-D9F1D870A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7" y="5656083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1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607309-E65A-411F-B399-18F621957B09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055BFBE3-3866-106A-9C71-E6B2F3FF53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6A90D73-5511-F93A-FA77-6B7824918E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84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8E3BA14A-1E71-8CC1-2F61-82DAAA6C7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67502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EE455482-CB24-783B-7A6B-59E9DA75F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05765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9CD3-C063-5DE8-C8E5-4611D6BFE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4" y="391885"/>
            <a:ext cx="11411712" cy="578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here 24pt, maximum two lines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61C4-AB50-6732-474A-55C4BC9A4B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5656" y="1233714"/>
            <a:ext cx="8086199" cy="5036457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9767F-DFFB-911F-763A-3A0D664E7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143" y="1233714"/>
            <a:ext cx="3035228" cy="5036456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E1F2E-109D-A7EB-AF72-D10AFFCB1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7430" y="6500077"/>
            <a:ext cx="164592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r>
              <a:rPr lang="en-IN"/>
              <a:t>Copyright 2023.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2B53BC-2DA3-E111-E67F-81590E0F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3256" y="6500077"/>
            <a:ext cx="22860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A9769366-A08B-4DED-BC26-0554DBEAFB90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2A77DA-8845-683E-C4B8-029761612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083158"/>
            <a:ext cx="2996596" cy="9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9">
          <p15:clr>
            <a:srgbClr val="FBAE40"/>
          </p15:clr>
        </p15:guide>
        <p15:guide id="2" pos="2340">
          <p15:clr>
            <a:srgbClr val="FBAE40"/>
          </p15:clr>
        </p15:guide>
        <p15:guide id="3" orient="horz" pos="612">
          <p15:clr>
            <a:srgbClr val="FBAE40"/>
          </p15:clr>
        </p15:guide>
        <p15:guide id="4" orient="horz" pos="77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3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pty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0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8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5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AF4104-0ACB-FE3A-8129-E907BE0F30CB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1E11CB98-E562-EEB3-8D59-27BBFE5D86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BA5028-1A1B-44AB-83B6-CA01AB6BC5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425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0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76DEEF6-99FE-4340-8F39-04CB79D9B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5801441"/>
            <a:ext cx="3400215" cy="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02920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hapter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33CA25-5D03-49F4-A8DE-999AE4FEA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5801441"/>
            <a:ext cx="3400215" cy="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3627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C296-44D1-49BA-881F-0E728448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25618-8123-475A-83DF-21EF36E5E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00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A04F5B-B111-57EB-C205-F38778D64CE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15734" y="2365971"/>
            <a:ext cx="10360534" cy="3171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  <a:defRPr sz="2000" spc="-70" baseline="0"/>
            </a:lvl1pPr>
            <a:lvl2pPr>
              <a:defRPr sz="1800"/>
            </a:lvl2pPr>
            <a:lvl3pPr>
              <a:buClr>
                <a:schemeClr val="bg1">
                  <a:lumMod val="50000"/>
                </a:schemeClr>
              </a:buClr>
              <a:defRPr sz="1600"/>
            </a:lvl3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1"/>
            <a:r>
              <a:rPr lang="lv-LV" dirty="0" err="1"/>
              <a:t>Skjfbh</a:t>
            </a:r>
            <a:endParaRPr lang="lv-LV" dirty="0"/>
          </a:p>
          <a:p>
            <a:pPr lvl="2"/>
            <a:r>
              <a:rPr lang="lv-LV" dirty="0" err="1"/>
              <a:t>klsjch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95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A598-7952-43ED-BFDB-1FCA619B900C}" type="datetime1">
              <a:rPr lang="lv-LV" smtClean="0"/>
              <a:t>24.11.2024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6B67-87F7-453F-ABD9-C02915F42D7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5802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2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4" name="Picture 3" descr="A chicken and a sign&#10;&#10;Description automatically generated">
            <a:extLst>
              <a:ext uri="{FF2B5EF4-FFF2-40B4-BE49-F238E27FC236}">
                <a16:creationId xmlns:a16="http://schemas.microsoft.com/office/drawing/2014/main" id="{4BC568B2-3CAE-694A-66DB-1B74B5CD6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031" y="5524972"/>
            <a:ext cx="5377100" cy="11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5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04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1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3E134ED6-4CEA-9641-2F30-4BB46E1D2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1" y="5724793"/>
            <a:ext cx="3852000" cy="1123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234260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rgbClr val="F7A40A"/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25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9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1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4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D49FC4-E1EA-B85E-59B3-8C02AF8E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5E7E6B-7BEA-E1E4-CBC6-87865F2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6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7" y="945779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64" y="2572871"/>
            <a:ext cx="4969383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463" spc="-57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295328-85C0-955A-6A4E-63B4ACA34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0313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71A440A-13B0-5D5C-A584-071CA3CD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5584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4B6F14D8-9113-5C50-413E-63937656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87710B3-A940-D1F3-084C-CA8FA21364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5584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3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hicken and a sign&#10;&#10;Description automatically generated">
            <a:extLst>
              <a:ext uri="{FF2B5EF4-FFF2-40B4-BE49-F238E27FC236}">
                <a16:creationId xmlns:a16="http://schemas.microsoft.com/office/drawing/2014/main" id="{150DF37B-A50F-F60A-84E5-245C28763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0487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D0F893FE-DFB3-305E-C8F6-EEDAEAA1A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6877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306-DC4E-5245-EC06-B260204F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853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50896002-96D0-F473-3393-EFCD30BA6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5" y="5649989"/>
            <a:ext cx="3852000" cy="11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5463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33F11D01-48F9-CB2E-D06B-D9F1D870A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897" y="5656083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4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0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7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8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8E3BA14A-1E71-8CC1-2F61-82DAAA6C7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86033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EE455482-CB24-783B-7A6B-59E9DA75F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507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20000" y="864000"/>
            <a:ext cx="7104000" cy="52800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0CA15A-B377-495B-BF48-3A3144721A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778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9CD3-C063-5DE8-C8E5-4611D6BFE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4" y="391885"/>
            <a:ext cx="11411712" cy="578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here 24pt, maximum two lines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61C4-AB50-6732-474A-55C4BC9A4B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5656" y="1233714"/>
            <a:ext cx="8086199" cy="5036457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9767F-DFFB-911F-763A-3A0D664E7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143" y="1233714"/>
            <a:ext cx="3035228" cy="5036456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E1F2E-109D-A7EB-AF72-D10AFFCB1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7430" y="6500077"/>
            <a:ext cx="164592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r>
              <a:rPr lang="en-IN"/>
              <a:t>Copyright 2023.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2B53BC-2DA3-E111-E67F-81590E0F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3256" y="6500077"/>
            <a:ext cx="22860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A9769366-A08B-4DED-BC26-0554DBEAFB90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2A77DA-8845-683E-C4B8-029761612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6083158"/>
            <a:ext cx="2996596" cy="9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8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9">
          <p15:clr>
            <a:srgbClr val="FBAE40"/>
          </p15:clr>
        </p15:guide>
        <p15:guide id="2" pos="2340">
          <p15:clr>
            <a:srgbClr val="FBAE40"/>
          </p15:clr>
        </p15:guide>
        <p15:guide id="3" orient="horz" pos="612">
          <p15:clr>
            <a:srgbClr val="FBAE40"/>
          </p15:clr>
        </p15:guide>
        <p15:guide id="4" orient="horz" pos="77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Ques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3F992E1C-79F8-B68B-0AF6-BD51AF705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5" y="5649989"/>
            <a:ext cx="3852000" cy="11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30348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81E-2132-8F40-8CD4-A548D4C2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2553295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21B1C-9D77-3D41-A6F7-DC1699974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363" y="5229200"/>
            <a:ext cx="6705781" cy="365125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accent5"/>
                </a:solidFill>
                <a:latin typeface="WORK SANS MEDIUM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2267-C5FC-4A4F-88D8-7679A46B6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8266" y="0"/>
            <a:ext cx="103734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164266-7F8D-2C4B-A605-B70D393344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176" y="5229176"/>
            <a:ext cx="3672408" cy="365125"/>
          </a:xfr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accent5"/>
                </a:solidFill>
                <a:latin typeface="WORK SANS MEDIUM ROMAN" pitchFamily="2" charset="77"/>
              </a:defRPr>
            </a:lvl1pPr>
          </a:lstStyle>
          <a:p>
            <a:r>
              <a:rPr lang="en-GB" dirty="0"/>
              <a:t>2023-01-01</a:t>
            </a:r>
            <a:endParaRPr lang="en-L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9342B80-2733-8B6E-4E02-52F86E11E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02592"/>
            <a:ext cx="3708954" cy="2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696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515600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3ADD-1FA5-9544-8BE3-0E970816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just">
              <a:lnSpc>
                <a:spcPct val="10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24ECCF-2938-D44E-95DF-C1A8835C0A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835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nvert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515600" cy="968282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3ADD-1FA5-9544-8BE3-0E970816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just">
              <a:lnSpc>
                <a:spcPct val="100000"/>
              </a:lnSpc>
              <a:buClr>
                <a:schemeClr val="accent5"/>
              </a:buClr>
              <a:defRPr sz="1200">
                <a:solidFill>
                  <a:schemeClr val="bg1"/>
                </a:solidFill>
              </a:defRPr>
            </a:lvl1pPr>
            <a:lvl2pPr algn="just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>
                <a:solidFill>
                  <a:schemeClr val="bg1"/>
                </a:solidFill>
              </a:defRPr>
            </a:lvl2pPr>
            <a:lvl3pPr algn="just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24ECCF-2938-D44E-95DF-C1A8835C0A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784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AADBB-7681-8747-9EBC-4DB7C8965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318" b="28179"/>
          <a:stretch/>
        </p:blipFill>
        <p:spPr>
          <a:xfrm>
            <a:off x="0" y="2636912"/>
            <a:ext cx="4271734" cy="4221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2A6DF-7C57-7549-9568-28C37C2EE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7422" y="4515529"/>
            <a:ext cx="1910115" cy="1910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BDB69-E3FF-F34E-822C-F075EA38A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7940" r="36425"/>
          <a:stretch/>
        </p:blipFill>
        <p:spPr>
          <a:xfrm>
            <a:off x="4655840" y="0"/>
            <a:ext cx="7536160" cy="49857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414FDD-1307-3647-BC21-E5E9F1E13155}"/>
              </a:ext>
            </a:extLst>
          </p:cNvPr>
          <p:cNvCxnSpPr/>
          <p:nvPr userDrawn="1"/>
        </p:nvCxnSpPr>
        <p:spPr>
          <a:xfrm>
            <a:off x="5952480" y="1916832"/>
            <a:ext cx="0" cy="29523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E76753-3C3C-224E-B55B-457A620E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2766218"/>
            <a:ext cx="540060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4EEE27-BC33-334C-9863-667BA83B02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2663" y="1340642"/>
            <a:ext cx="4176712" cy="4176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3011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7897928-9C3E-4349-B0A7-BB09FE12E43F}"/>
              </a:ext>
            </a:extLst>
          </p:cNvPr>
          <p:cNvSpPr txBox="1"/>
          <p:nvPr userDrawn="1"/>
        </p:nvSpPr>
        <p:spPr>
          <a:xfrm>
            <a:off x="9016428" y="1556792"/>
            <a:ext cx="4240263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400" dirty="0">
                <a:solidFill>
                  <a:schemeClr val="bg1">
                    <a:alpha val="10172"/>
                  </a:schemeClr>
                </a:solidFill>
                <a:latin typeface="WORK SANS REGULAR ROMAN" pitchFamily="2" charset="77"/>
              </a:rPr>
              <a:t>“</a:t>
            </a:r>
            <a:endParaRPr sz="71400" dirty="0">
              <a:solidFill>
                <a:schemeClr val="bg1">
                  <a:alpha val="10172"/>
                </a:schemeClr>
              </a:solidFill>
              <a:latin typeface="WORK SANS REGULAR ROMAN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C1CD1-74A3-2748-A402-AA78EA3B3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392" y="886409"/>
            <a:ext cx="5085181" cy="508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81A5B-B82F-9547-968F-0EF4028FA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3067" y="692696"/>
            <a:ext cx="2492893" cy="2492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A0F8B-C06E-E84C-86FE-123A371BE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767" b="42141"/>
          <a:stretch/>
        </p:blipFill>
        <p:spPr>
          <a:xfrm>
            <a:off x="6761985" y="476672"/>
            <a:ext cx="5430015" cy="6381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03" y="1772819"/>
            <a:ext cx="8808595" cy="3312362"/>
          </a:xfr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WORK SANS BOLD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F7742E-98BE-EC43-9A09-1A328B16A0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7000" y="5548283"/>
            <a:ext cx="3841750" cy="460375"/>
          </a:xfrm>
        </p:spPr>
        <p:txBody>
          <a:bodyPr lIns="90000" anchor="ctr">
            <a:normAutofit/>
          </a:bodyPr>
          <a:lstStyle>
            <a:lvl1pPr marL="0" indent="0" algn="r">
              <a:buNone/>
              <a:defRPr sz="1400" b="1" i="0" spc="300">
                <a:solidFill>
                  <a:schemeClr val="bg1"/>
                </a:solidFill>
                <a:latin typeface="WORK SANS SEMIBOLD ROMAN" pitchFamily="2" charset="77"/>
              </a:defRPr>
            </a:lvl1pPr>
          </a:lstStyle>
          <a:p>
            <a:pPr lvl="0"/>
            <a:r>
              <a:rPr lang="en-GB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395963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nverte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7C1CD1-74A3-2748-A402-AA78EA3B3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392" y="886409"/>
            <a:ext cx="5085181" cy="508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81A5B-B82F-9547-968F-0EF4028FA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43067" y="692696"/>
            <a:ext cx="2492893" cy="2492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15DE2-4EF4-5E40-B6D6-6D642468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229" b="41418"/>
          <a:stretch/>
        </p:blipFill>
        <p:spPr>
          <a:xfrm>
            <a:off x="6816080" y="530340"/>
            <a:ext cx="5375920" cy="632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03" y="1772819"/>
            <a:ext cx="8808595" cy="3312362"/>
          </a:xfr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accent1"/>
                </a:solidFill>
                <a:latin typeface="WORK SANS BOLD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tx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tx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tx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897928-9C3E-4349-B0A7-BB09FE12E43F}"/>
              </a:ext>
            </a:extLst>
          </p:cNvPr>
          <p:cNvSpPr txBox="1"/>
          <p:nvPr userDrawn="1"/>
        </p:nvSpPr>
        <p:spPr>
          <a:xfrm>
            <a:off x="9016428" y="1556792"/>
            <a:ext cx="4240263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400" dirty="0">
                <a:solidFill>
                  <a:schemeClr val="accent5">
                    <a:alpha val="10172"/>
                  </a:schemeClr>
                </a:solidFill>
                <a:latin typeface="WORK SANS REGULAR ROMAN" pitchFamily="2" charset="77"/>
              </a:rPr>
              <a:t>“</a:t>
            </a:r>
            <a:endParaRPr sz="71400" dirty="0">
              <a:solidFill>
                <a:schemeClr val="accent5">
                  <a:alpha val="10172"/>
                </a:schemeClr>
              </a:solidFill>
              <a:latin typeface="WORK SANS REGULAR ROMAN" pitchFamily="2" charset="77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315CA61-A9E1-A84E-AD91-DAA73E377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7000" y="5548283"/>
            <a:ext cx="3841750" cy="4603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1" i="0" spc="300">
                <a:solidFill>
                  <a:schemeClr val="accent1"/>
                </a:solidFill>
                <a:latin typeface="WORK SANS SEMIBOLD ROMAN" pitchFamily="2" charset="77"/>
              </a:defRPr>
            </a:lvl1pPr>
          </a:lstStyle>
          <a:p>
            <a:pPr lvl="0"/>
            <a:r>
              <a:rPr lang="en-GB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84485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5D301C4-374A-9E49-8357-B0C300CD76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CEA38-D8F3-0D4C-BE32-A2A8CF9DFA0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7970" y="765174"/>
            <a:ext cx="10801276" cy="54006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lvl="0"/>
            <a:r>
              <a:rPr lang="en-GB" dirty="0"/>
              <a:t>Click to insert element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37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,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7D6B73-858A-1942-B8BC-6FC0660F6206}"/>
              </a:ext>
            </a:extLst>
          </p:cNvPr>
          <p:cNvSpPr/>
          <p:nvPr userDrawn="1"/>
        </p:nvSpPr>
        <p:spPr>
          <a:xfrm>
            <a:off x="4990002" y="0"/>
            <a:ext cx="36004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84F97C-E396-AF42-8F95-267A8A6E3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1137" y="2690441"/>
            <a:ext cx="2849225" cy="2880320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AB7D29-4C28-614C-B46F-C358CE20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137" y="1124744"/>
            <a:ext cx="2849225" cy="968282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B2A2581-B006-9E4D-9942-0276412881C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343473" y="3053531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1C4431-BB49-F549-87AF-4952B642194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331858" y="3348654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83B81F-727E-1447-ABCA-520272E2D383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43473" y="4515348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A0A1ACC-4001-D940-96BD-88D3431B155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331858" y="4810471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B2D59D9-96E0-674A-B85F-E0AB54911DC3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54051" y="1556792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39F981A-3667-7A44-ACBF-BF728EA27E6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342436" y="1851915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2DCA3-8D2F-C344-86A9-D1A311B75AEE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A828F8-8DBF-1441-8BFF-ECD450100F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86D0D1-1B02-CE44-AEDF-EA239629991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89963" y="0"/>
            <a:ext cx="3602037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C23FCE6-3298-E74A-AD1B-6338AB416C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4" y="1442483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1</a:t>
            </a:r>
            <a:endParaRPr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F7EA7D5-D736-EA43-8457-904BDDA6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24" y="2944490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2</a:t>
            </a:r>
            <a:endParaRPr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2E8117C-4E5B-A64C-9502-98874F80A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4" y="4416851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39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CAF2B-CBEF-6F43-B36B-2E463E8C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033863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DD130-15F5-A141-819C-AB4552EEA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68" y="2636911"/>
            <a:ext cx="4076625" cy="3384377"/>
          </a:xfrm>
        </p:spPr>
        <p:txBody>
          <a:bodyPr>
            <a:normAutofit/>
          </a:bodyPr>
          <a:lstStyle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200"/>
            </a:lvl1pPr>
            <a:lvl2pPr marL="742950" indent="-285750" algn="just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2pPr>
            <a:lvl3pPr marL="1143000" indent="-228600" algn="just">
              <a:lnSpc>
                <a:spcPct val="150000"/>
              </a:lnSpc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BADA91-7205-BE41-859D-F51692E9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68" y="987425"/>
            <a:ext cx="4076625" cy="164948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9C21C-8789-0844-93F8-32131013E12A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232DC-2446-8D48-AF37-A860EAA7242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3114D-1DBA-A044-A991-B63E2ED04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04815-B2A6-3B41-BEFC-0CAF94B2E3ED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7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159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0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A2B0C-6809-5246-B34A-45B623562C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9E1DD-798E-7944-87DC-A4263CBF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3"/>
              </a:buClr>
              <a:defRPr sz="1200"/>
            </a:lvl1pPr>
            <a:lvl2pPr>
              <a:lnSpc>
                <a:spcPct val="100000"/>
              </a:lnSpc>
              <a:buClr>
                <a:schemeClr val="accent3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3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3"/>
              </a:buClr>
              <a:defRPr sz="1100"/>
            </a:lvl4pPr>
            <a:lvl5pPr>
              <a:buClr>
                <a:schemeClr val="accent3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659988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34463-FC70-E34C-A092-8F2B9B25518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833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nvert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3719EF-A75B-AB40-BAD6-7D7142EF2291}"/>
              </a:ext>
            </a:extLst>
          </p:cNvPr>
          <p:cNvSpPr/>
          <p:nvPr userDrawn="1"/>
        </p:nvSpPr>
        <p:spPr>
          <a:xfrm>
            <a:off x="0" y="0"/>
            <a:ext cx="12192000" cy="170080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0" y="1681163"/>
            <a:ext cx="501410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0" y="2505075"/>
            <a:ext cx="501410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A2B0C-6809-5246-B34A-45B623562C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0388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9E1DD-798E-7944-87DC-A4263CBF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038800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3"/>
              </a:buClr>
              <a:defRPr sz="1200"/>
            </a:lvl1pPr>
            <a:lvl2pPr>
              <a:lnSpc>
                <a:spcPct val="100000"/>
              </a:lnSpc>
              <a:buClr>
                <a:schemeClr val="accent3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3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3"/>
              </a:buClr>
              <a:defRPr sz="1100"/>
            </a:lvl4pPr>
            <a:lvl5pPr>
              <a:buClr>
                <a:schemeClr val="accent3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34463-FC70-E34C-A092-8F2B9B25518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A6ED964-3135-7747-92BB-11DAE0E7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88510"/>
            <a:ext cx="10659988" cy="968282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7897666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1" y="1681163"/>
            <a:ext cx="475252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1" y="2505075"/>
            <a:ext cx="475252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1" y="666455"/>
            <a:ext cx="4752527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6381327"/>
            <a:ext cx="4752527" cy="288023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>
            <a:cxnSpLocks/>
          </p:cNvCxnSpPr>
          <p:nvPr userDrawn="1"/>
        </p:nvCxnSpPr>
        <p:spPr>
          <a:xfrm>
            <a:off x="695324" y="476672"/>
            <a:ext cx="475252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B8887EF-E73A-3749-BAD5-5EF980312C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637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8E84C-3591-554B-BF7B-52EBB2C45FE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896200" y="0"/>
            <a:ext cx="4295800" cy="68579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47A59-6E48-DA47-9292-F08BC0D6E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68" y="3573016"/>
            <a:ext cx="6492752" cy="2592288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FontTx/>
              <a:buNone/>
              <a:defRPr sz="1200" b="0" i="0"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ED6C8-B204-2149-AB39-A3B215A4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68" y="732526"/>
            <a:ext cx="6492752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6F82306-7C1D-C74D-A713-A0F4A2D466D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3368" y="2351298"/>
            <a:ext cx="6492752" cy="1077702"/>
          </a:xfrm>
        </p:spPr>
        <p:txBody>
          <a:bodyPr anchor="b">
            <a:normAutofit/>
          </a:bodyPr>
          <a:lstStyle>
            <a:lvl1pPr marL="0" indent="0" algn="just">
              <a:lnSpc>
                <a:spcPct val="150000"/>
              </a:lnSpc>
              <a:buFontTx/>
              <a:buNone/>
              <a:defRPr sz="1400" b="0" i="0">
                <a:solidFill>
                  <a:schemeClr val="accent1"/>
                </a:solidFill>
                <a:latin typeface="WORK SANS MEDIUM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D67BB03-7399-D843-82D1-1F7EA74CE5F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83368" y="1721846"/>
            <a:ext cx="6492752" cy="339002"/>
          </a:xfrm>
          <a:ln>
            <a:noFill/>
          </a:ln>
        </p:spPr>
        <p:txBody>
          <a:bodyPr anchor="t">
            <a:noAutofit/>
          </a:bodyPr>
          <a:lstStyle>
            <a:lvl1pPr marL="0" indent="0">
              <a:buFontTx/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FA9E2-92DF-E14E-8E7B-2217B007EFEE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B41D1-8748-0245-9135-24058174537A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9B50991-AE44-C443-A55F-0C78CB2320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981CDC-F2D4-944B-BEA9-CFBF8A86737D}"/>
              </a:ext>
            </a:extLst>
          </p:cNvPr>
          <p:cNvCxnSpPr>
            <a:cxnSpLocks/>
          </p:cNvCxnSpPr>
          <p:nvPr userDrawn="1"/>
        </p:nvCxnSpPr>
        <p:spPr>
          <a:xfrm>
            <a:off x="695324" y="476672"/>
            <a:ext cx="648079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64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8993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3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35736"/>
            <a:ext cx="10777734" cy="533024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234464-99C9-7A46-898F-E2D3176C467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55574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4477F38-BB67-AF43-9026-F9749C6750C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55574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0FD4AA8-7397-8B40-8A96-37FBB5F3C42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81601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4CB182E-1925-A243-822C-D4DCD23609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1601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5E905-5F57-7047-A856-11429D3B7D9B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BC874-B547-ED4E-A94B-46EF376EFFFA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6CF9F6C-9FF2-2E41-BD55-E5EE07038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6BA23C-8DAF-FD40-BD66-E876EE0D0E13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1C15B94-1D38-2A43-A28C-ED9903BE120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77127" y="1268760"/>
            <a:ext cx="10037668" cy="33977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F8F14-9CEB-254D-BC60-CD75E207AF7C}"/>
              </a:ext>
            </a:extLst>
          </p:cNvPr>
          <p:cNvCxnSpPr>
            <a:cxnSpLocks/>
          </p:cNvCxnSpPr>
          <p:nvPr userDrawn="1"/>
        </p:nvCxnSpPr>
        <p:spPr>
          <a:xfrm>
            <a:off x="0" y="1916828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35516D-E818-D948-BFA9-5DBC52FB35B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450671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D7AF33F6-DD0A-2740-90F5-A86571851DB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216144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9672B0C5-1A68-404E-9998-6DDA7E6AE68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952528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2431720-4856-E348-93B2-9221C12F330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975304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2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0548EB2-099A-494B-9CFA-A9FBD06FF5A2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75304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9CAFACA0-BB0C-3B4A-9D07-B705D1E91B6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716982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014331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s Slide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1E338E-9EBA-CF41-8ED6-6A0900ED2607}"/>
              </a:ext>
            </a:extLst>
          </p:cNvPr>
          <p:cNvSpPr/>
          <p:nvPr userDrawn="1"/>
        </p:nvSpPr>
        <p:spPr>
          <a:xfrm>
            <a:off x="0" y="2209185"/>
            <a:ext cx="12192000" cy="2439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7386A-B8A7-BB41-99DB-FD23B28F043C}"/>
              </a:ext>
            </a:extLst>
          </p:cNvPr>
          <p:cNvSpPr txBox="1"/>
          <p:nvPr userDrawn="1"/>
        </p:nvSpPr>
        <p:spPr>
          <a:xfrm>
            <a:off x="659920" y="188640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KOG rinkodaros ir komunikacijos mokslų institutas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1BEBF-0E56-AB49-B3FE-481511CA2767}"/>
              </a:ext>
            </a:extLst>
          </p:cNvPr>
          <p:cNvSpPr txBox="1"/>
          <p:nvPr userDrawn="1"/>
        </p:nvSpPr>
        <p:spPr>
          <a:xfrm>
            <a:off x="11136560" y="18864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F20B7DA-8F3D-C044-870A-03D3F244F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 err="1"/>
              <a:t>Šaltinis</a:t>
            </a:r>
            <a:endParaRPr lang="en-L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C827B-AB4B-F34A-ACD2-B0AD894342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098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B83517E-8498-594C-826A-6F4AE1B8F5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4662923"/>
            <a:ext cx="12192000" cy="22098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92F82-F747-7B43-9E3A-27607A9075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13045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DCCBCCB-2C92-384B-BB84-3EB1B2F49C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8993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8AD1C6E-EFCC-1A45-BCD4-B4DDD24C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3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D3AFEED-CDB4-FC42-84D6-06089A2394D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455574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493169B9-BD62-104E-AF71-7D5E9DABCB7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55574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B655D33-0C87-9045-A727-5F3DA4C7F2D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81601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43E6243-9B76-C045-91F0-D03FF0CEC4F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1601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7EFC823-6AF8-7546-B36C-8886DF1D308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975304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2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0DAAE0C-99FE-434B-ACE9-ED7F3EBDCD8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75304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5E7278A-A4FB-934D-8E9F-BA510A8678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68240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4F334235-9EB1-9A4A-ABF0-01698D82AF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5375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6B009F6B-2732-4F45-B197-C7C7BBB6F9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69078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55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hort 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20D79C-047A-D248-B78E-BB4131FB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20" y="2676742"/>
            <a:ext cx="10551080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AAF612D-2BD3-704A-AE94-895FB371E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20" y="3645023"/>
            <a:ext cx="5247549" cy="2544639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6067C35-CB83-1D42-A9C1-320337AB56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94427" y="3653750"/>
            <a:ext cx="5247548" cy="2544639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6C7F4-3885-1048-A18A-AE5812BB04BF}"/>
              </a:ext>
            </a:extLst>
          </p:cNvPr>
          <p:cNvSpPr txBox="1"/>
          <p:nvPr userDrawn="1"/>
        </p:nvSpPr>
        <p:spPr>
          <a:xfrm>
            <a:off x="659920" y="188640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KOG rinkodaros ir komunikacijos mokslų institutas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C375F-4000-F94A-9784-1545B470E925}"/>
              </a:ext>
            </a:extLst>
          </p:cNvPr>
          <p:cNvSpPr txBox="1"/>
          <p:nvPr userDrawn="1"/>
        </p:nvSpPr>
        <p:spPr>
          <a:xfrm>
            <a:off x="11136560" y="18864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7990CAD-8A58-2842-81DC-B30093A445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2AE41-E31E-E744-9B61-25E3DE468E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460625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256729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4BDD71-D390-3D44-ABC0-4AFBA7E77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2553295"/>
            <a:ext cx="7776864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145066-1DB8-2075-DDC2-AC241C1A8D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3352" y="102592"/>
            <a:ext cx="3708953" cy="2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28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4822BBF-FD2F-8CA1-A7B5-C9DC26ACA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7515"/>
            <a:ext cx="5029200" cy="26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93740A-0A11-454F-26DB-5164B53097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2C2B96-26FB-A298-524F-8994DF010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63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685" r:id="rId31"/>
    <p:sldLayoutId id="2147483686" r:id="rId32"/>
    <p:sldLayoutId id="214748368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11" r:id="rId44"/>
    <p:sldLayoutId id="2147483681" r:id="rId45"/>
    <p:sldLayoutId id="2147483683" r:id="rId46"/>
    <p:sldLayoutId id="2147483658" r:id="rId47"/>
    <p:sldLayoutId id="2147483661" r:id="rId48"/>
    <p:sldLayoutId id="2147483662" r:id="rId49"/>
    <p:sldLayoutId id="2147483663" r:id="rId50"/>
    <p:sldLayoutId id="2147483652" r:id="rId51"/>
    <p:sldLayoutId id="2147483659" r:id="rId52"/>
    <p:sldLayoutId id="2147483854" r:id="rId53"/>
    <p:sldLayoutId id="2147483855" r:id="rId54"/>
    <p:sldLayoutId id="2147483856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2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7" r:id="rId23"/>
    <p:sldLayoutId id="214748380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1BE34B-330E-E449-AB35-2E5A9FB1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227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991D7-ED63-DA47-9165-3B2614524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8266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56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/>
          </a:solidFill>
          <a:latin typeface="WORK SANS BOLD ROMAN" pitchFamily="2" charset="77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accent5">
            <a:lumMod val="60000"/>
            <a:lumOff val="4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B20BCF-ED96-A07F-F2F6-BA954F5BF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95F544-9881-7B4F-CEF2-9A635F9F9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7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731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589">
          <p15:clr>
            <a:srgbClr val="F26B43"/>
          </p15:clr>
        </p15:guide>
        <p15:guide id="7" pos="3840">
          <p15:clr>
            <a:srgbClr val="F26B43"/>
          </p15:clr>
        </p15:guide>
        <p15:guide id="8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danimalhealth.com/en/Lab-services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71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1F4323-DD5D-23A7-9C7B-D0439A96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4BF2C7-B1BE-4A3F-BD3C-9F89AA2C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686" y="707315"/>
            <a:ext cx="11423037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Kolibakterioze</a:t>
            </a:r>
            <a:r>
              <a:rPr lang="lv-LV" sz="2800" dirty="0"/>
              <a:t> ir galvenais iemesls antibiotiku </a:t>
            </a:r>
            <a:br>
              <a:rPr lang="lv-LV" sz="2800" dirty="0"/>
            </a:br>
            <a:r>
              <a:rPr lang="lv-LV" sz="2800" dirty="0"/>
              <a:t>lietošanai novietnē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E857D0-6968-42FF-8547-B682012C3D31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29808398"/>
              </p:ext>
            </p:extLst>
          </p:nvPr>
        </p:nvGraphicFramePr>
        <p:xfrm>
          <a:off x="1697749" y="1995837"/>
          <a:ext cx="5297856" cy="405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E023A9-A3EB-4A27-AD4A-7D540BC3D8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58152" y="1995837"/>
            <a:ext cx="4951247" cy="4351338"/>
          </a:xfrm>
        </p:spPr>
        <p:txBody>
          <a:bodyPr/>
          <a:lstStyle/>
          <a:p>
            <a:r>
              <a:rPr lang="lv-LV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Kolibakterioze</a:t>
            </a:r>
            <a:r>
              <a:rPr lang="lv-LV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ir galvenais  cāļu mirstības iemesls:</a:t>
            </a:r>
          </a:p>
          <a:p>
            <a:r>
              <a:rPr lang="lv-LV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1.-2. dzīves nedēļā robežās no 7 līdz 17%</a:t>
            </a:r>
          </a:p>
          <a:p>
            <a:r>
              <a:rPr lang="lv-LV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3.-4. dzīves nedēļā 2-8%</a:t>
            </a:r>
          </a:p>
          <a:p>
            <a:r>
              <a:rPr lang="lv-LV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5.-6. dzīves nedēļā 1,5-7%</a:t>
            </a:r>
          </a:p>
          <a:p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6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B5770-E743-4260-F3C3-473B606C0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994A4E-5C66-A0AD-2190-816854D8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CAADF-7735-9B1E-39D7-521B7D829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886" y="708891"/>
            <a:ext cx="10388762" cy="1290917"/>
          </a:xfrm>
        </p:spPr>
        <p:txBody>
          <a:bodyPr>
            <a:noAutofit/>
          </a:bodyPr>
          <a:lstStyle/>
          <a:p>
            <a:r>
              <a:rPr lang="lv-LV" sz="2800" b="1" dirty="0" err="1"/>
              <a:t>Escherichia</a:t>
            </a:r>
            <a:r>
              <a:rPr lang="lv-LV" sz="2800" b="1" dirty="0"/>
              <a:t> </a:t>
            </a:r>
            <a:r>
              <a:rPr lang="lv-LV" sz="2800" b="1" dirty="0" err="1"/>
              <a:t>coli</a:t>
            </a:r>
            <a:r>
              <a:rPr lang="lv-LV" sz="2800" b="1" dirty="0"/>
              <a:t> </a:t>
            </a:r>
            <a:r>
              <a:rPr lang="lv-LV" sz="2800" dirty="0" err="1"/>
              <a:t>izolātu</a:t>
            </a:r>
            <a:r>
              <a:rPr lang="lv-LV" sz="2800" dirty="0"/>
              <a:t> jutība pret antibiotikām </a:t>
            </a:r>
            <a:br>
              <a:rPr lang="lv-LV" sz="2800" dirty="0"/>
            </a:br>
            <a:r>
              <a:rPr lang="lv-LV" sz="2800" dirty="0"/>
              <a:t>(diska difūzijas metode)</a:t>
            </a:r>
            <a:br>
              <a:rPr lang="lv-LV" sz="2800" dirty="0"/>
            </a:br>
            <a:endParaRPr lang="lv-LV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614EDD-1989-AED6-1DC2-23ED48D44AB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2684542"/>
              </p:ext>
            </p:extLst>
          </p:nvPr>
        </p:nvGraphicFramePr>
        <p:xfrm>
          <a:off x="6498453" y="1679127"/>
          <a:ext cx="5513033" cy="4811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C5B2E4-BDCF-9E35-4307-A3DD89180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561966"/>
              </p:ext>
            </p:extLst>
          </p:nvPr>
        </p:nvGraphicFramePr>
        <p:xfrm>
          <a:off x="1853800" y="1679127"/>
          <a:ext cx="5222721" cy="4500371"/>
        </p:xfrm>
        <a:graphic>
          <a:graphicData uri="http://schemas.openxmlformats.org/drawingml/2006/table">
            <a:tbl>
              <a:tblPr/>
              <a:tblGrid>
                <a:gridCol w="1138149">
                  <a:extLst>
                    <a:ext uri="{9D8B030D-6E8A-4147-A177-3AD203B41FA5}">
                      <a16:colId xmlns:a16="http://schemas.microsoft.com/office/drawing/2014/main" val="605930940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433237886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1142655693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2306406777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633537791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1603156835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2696705844"/>
                    </a:ext>
                  </a:extLst>
                </a:gridCol>
              </a:tblGrid>
              <a:tr h="7222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v-LV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Diska difūzijas tests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Diennakts  vaislas cāļi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Diennakts cāļi /inkubators/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65842"/>
                  </a:ext>
                </a:extLst>
              </a:tr>
              <a:tr h="296321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78926"/>
                  </a:ext>
                </a:extLst>
              </a:tr>
              <a:tr h="47226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Tilmicosin TIL 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596062"/>
                  </a:ext>
                </a:extLst>
              </a:tr>
              <a:tr h="694502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Sulphametoxazole RL 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B3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7C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87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B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77664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Doxycycline</a:t>
                      </a:r>
                      <a:r>
                        <a:rPr lang="lv-LV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 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9D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8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3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29439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Enrofloxacin ENR5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0,48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4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FC6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13163"/>
                  </a:ext>
                </a:extLst>
              </a:tr>
              <a:tr h="926002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Amoxycillin/clavulinic acid AMC 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7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4CC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371162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Amoxycillin AML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2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4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20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8EB79-F6E0-B1E6-D279-6701B0795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1FB641-F52E-1FDF-9F89-F37EDC10D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520" y="711771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Piesardzīga antibiotiku lietošana broileriem  </a:t>
            </a:r>
            <a:br>
              <a:rPr lang="lv-LV" sz="2800" dirty="0"/>
            </a:br>
            <a:r>
              <a:rPr lang="lv-LV" sz="2800" dirty="0"/>
              <a:t>noteikta iekšējās procedūrās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134B58A7-35CF-3913-BCA8-2E66D3E09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17505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3E33F53-6FFC-E23E-A95A-77368C9C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26649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42">
            <a:extLst>
              <a:ext uri="{FF2B5EF4-FFF2-40B4-BE49-F238E27FC236}">
                <a16:creationId xmlns:a16="http://schemas.microsoft.com/office/drawing/2014/main" id="{4F9C9E98-3FA6-6DE0-D5E5-051DBC966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34841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graphicFrame>
        <p:nvGraphicFramePr>
          <p:cNvPr id="87" name="Diagram 86">
            <a:extLst>
              <a:ext uri="{FF2B5EF4-FFF2-40B4-BE49-F238E27FC236}">
                <a16:creationId xmlns:a16="http://schemas.microsoft.com/office/drawing/2014/main" id="{8C705794-B6B9-4F40-7470-4F08500F3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29710"/>
              </p:ext>
            </p:extLst>
          </p:nvPr>
        </p:nvGraphicFramePr>
        <p:xfrm>
          <a:off x="2007895" y="2363370"/>
          <a:ext cx="9361016" cy="1447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A1B860A4-3FA1-7837-4364-C640C42687EF}"/>
              </a:ext>
            </a:extLst>
          </p:cNvPr>
          <p:cNvSpPr/>
          <p:nvPr/>
        </p:nvSpPr>
        <p:spPr>
          <a:xfrm>
            <a:off x="2274483" y="1973732"/>
            <a:ext cx="1435227" cy="370639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IZVAIRĪTIES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2B3135-60E1-BD0E-E385-D75AA5391288}"/>
              </a:ext>
            </a:extLst>
          </p:cNvPr>
          <p:cNvSpPr/>
          <p:nvPr/>
        </p:nvSpPr>
        <p:spPr>
          <a:xfrm>
            <a:off x="4651426" y="1962171"/>
            <a:ext cx="1435227" cy="356739"/>
          </a:xfrm>
          <a:prstGeom prst="rect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IEROBEŽOT</a:t>
            </a:r>
            <a:endParaRPr kumimoji="0" lang="lv-LV" sz="11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3FDFF70-80DD-D2FE-486D-325C93A42EA3}"/>
              </a:ext>
            </a:extLst>
          </p:cNvPr>
          <p:cNvSpPr/>
          <p:nvPr/>
        </p:nvSpPr>
        <p:spPr>
          <a:xfrm>
            <a:off x="7006120" y="1942318"/>
            <a:ext cx="1435227" cy="373831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BRĪDINĀJUMS</a:t>
            </a:r>
            <a:endParaRPr lang="lv-LV" sz="11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4D5EDC8-61AF-7D18-8714-E56E8B585F9D}"/>
              </a:ext>
            </a:extLst>
          </p:cNvPr>
          <p:cNvSpPr/>
          <p:nvPr/>
        </p:nvSpPr>
        <p:spPr>
          <a:xfrm>
            <a:off x="9360815" y="1942319"/>
            <a:ext cx="1435227" cy="37383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PIESARDZĪBA</a:t>
            </a:r>
            <a:endParaRPr lang="lv-LV" sz="11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DC8C7AD-2CA0-B39E-F78D-95DA8022D552}"/>
              </a:ext>
            </a:extLst>
          </p:cNvPr>
          <p:cNvSpPr/>
          <p:nvPr/>
        </p:nvSpPr>
        <p:spPr>
          <a:xfrm>
            <a:off x="0" y="2005316"/>
            <a:ext cx="2116536" cy="27266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2000" b="1" kern="100" dirty="0">
                <a:solidFill>
                  <a:sysClr val="windowText" lastClr="000000"/>
                </a:solidFill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Eiropas Zāļu  Aģentūra</a:t>
            </a:r>
            <a:r>
              <a:rPr kumimoji="0" lang="lv-LV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kumimoji="0" lang="lv-LV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097E9B0-C3B4-3476-AEF8-2EB069B622D1}"/>
              </a:ext>
            </a:extLst>
          </p:cNvPr>
          <p:cNvSpPr/>
          <p:nvPr/>
        </p:nvSpPr>
        <p:spPr>
          <a:xfrm>
            <a:off x="444314" y="3780511"/>
            <a:ext cx="1903291" cy="4091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Uzņēmumā:</a:t>
            </a:r>
            <a:endParaRPr kumimoji="0" lang="lv-LV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8AA1228-B5D1-FC85-3680-306B414F69C0}"/>
              </a:ext>
            </a:extLst>
          </p:cNvPr>
          <p:cNvSpPr/>
          <p:nvPr/>
        </p:nvSpPr>
        <p:spPr>
          <a:xfrm>
            <a:off x="2325191" y="3879850"/>
            <a:ext cx="1435226" cy="3706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NELIETOJAM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21967C4-6988-C8CD-1137-7B0EE3BA759B}"/>
              </a:ext>
            </a:extLst>
          </p:cNvPr>
          <p:cNvSpPr/>
          <p:nvPr/>
        </p:nvSpPr>
        <p:spPr>
          <a:xfrm>
            <a:off x="4670399" y="3862785"/>
            <a:ext cx="1435226" cy="375168"/>
          </a:xfrm>
          <a:prstGeom prst="rect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LIETOJAM MAZ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113E93A-E8FF-C375-80C9-99AA14B20168}"/>
              </a:ext>
            </a:extLst>
          </p:cNvPr>
          <p:cNvSpPr/>
          <p:nvPr/>
        </p:nvSpPr>
        <p:spPr>
          <a:xfrm>
            <a:off x="7066313" y="3855039"/>
            <a:ext cx="1435226" cy="375168"/>
          </a:xfrm>
          <a:prstGeom prst="rect">
            <a:avLst/>
          </a:prstGeom>
          <a:solidFill>
            <a:srgbClr val="F7A40A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NELIETOJAM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FA55A3E-3011-7FBF-1FA0-942A364B2955}"/>
              </a:ext>
            </a:extLst>
          </p:cNvPr>
          <p:cNvSpPr/>
          <p:nvPr/>
        </p:nvSpPr>
        <p:spPr>
          <a:xfrm>
            <a:off x="9360815" y="3850249"/>
            <a:ext cx="1435225" cy="40023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 - NEEFEKTĪVS</a:t>
            </a:r>
            <a:endParaRPr lang="lv-LV" sz="11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9D83C01-9330-E3F7-A28D-7A4DCB73F029}"/>
              </a:ext>
            </a:extLst>
          </p:cNvPr>
          <p:cNvSpPr txBox="1"/>
          <p:nvPr/>
        </p:nvSpPr>
        <p:spPr>
          <a:xfrm>
            <a:off x="2116536" y="5470692"/>
            <a:ext cx="8264837" cy="77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GAĻAI AUDZĒJAMI</a:t>
            </a:r>
            <a:endParaRPr lang="lv-LV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PUTNI (broileri)</a:t>
            </a:r>
            <a:endParaRPr lang="lv-LV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52D8ED5-4143-0C6D-58B5-BB2E1B7F14DB}"/>
              </a:ext>
            </a:extLst>
          </p:cNvPr>
          <p:cNvSpPr/>
          <p:nvPr/>
        </p:nvSpPr>
        <p:spPr>
          <a:xfrm>
            <a:off x="4271108" y="5407047"/>
            <a:ext cx="813815" cy="777521"/>
          </a:xfrm>
          <a:prstGeom prst="ellipse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100" b="1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endParaRPr lang="lv-LV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02058C6-BF17-44EC-377D-3B156406ED61}"/>
              </a:ext>
            </a:extLst>
          </p:cNvPr>
          <p:cNvCxnSpPr/>
          <p:nvPr/>
        </p:nvCxnSpPr>
        <p:spPr>
          <a:xfrm>
            <a:off x="5176146" y="5755106"/>
            <a:ext cx="81381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3" name="Flowchart: Predefined Process 3">
            <a:extLst>
              <a:ext uri="{FF2B5EF4-FFF2-40B4-BE49-F238E27FC236}">
                <a16:creationId xmlns:a16="http://schemas.microsoft.com/office/drawing/2014/main" id="{42D6AAA8-AD6A-8129-3CD2-F3C9AFB85E43}"/>
              </a:ext>
            </a:extLst>
          </p:cNvPr>
          <p:cNvSpPr/>
          <p:nvPr/>
        </p:nvSpPr>
        <p:spPr>
          <a:xfrm>
            <a:off x="5898739" y="5161522"/>
            <a:ext cx="1940053" cy="996202"/>
          </a:xfrm>
          <a:prstGeom prst="homePlat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i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Atsevišķas grupas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x cikla laikā</a:t>
            </a:r>
          </a:p>
        </p:txBody>
      </p:sp>
      <p:sp>
        <p:nvSpPr>
          <p:cNvPr id="104" name="Arrow: Pentagon 103">
            <a:extLst>
              <a:ext uri="{FF2B5EF4-FFF2-40B4-BE49-F238E27FC236}">
                <a16:creationId xmlns:a16="http://schemas.microsoft.com/office/drawing/2014/main" id="{A7DA3072-FDB6-6430-F1AC-FAC1A7173E19}"/>
              </a:ext>
            </a:extLst>
          </p:cNvPr>
          <p:cNvSpPr/>
          <p:nvPr/>
        </p:nvSpPr>
        <p:spPr>
          <a:xfrm>
            <a:off x="8615274" y="5171553"/>
            <a:ext cx="1735651" cy="1023046"/>
          </a:xfrm>
          <a:prstGeom prst="homePlat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Colibakterioze</a:t>
            </a: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 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Cits</a:t>
            </a: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DEAB8E6-D706-FE19-6EC9-64A556CEF9C8}"/>
              </a:ext>
            </a:extLst>
          </p:cNvPr>
          <p:cNvCxnSpPr>
            <a:cxnSpLocks/>
          </p:cNvCxnSpPr>
          <p:nvPr/>
        </p:nvCxnSpPr>
        <p:spPr>
          <a:xfrm>
            <a:off x="7838792" y="5659623"/>
            <a:ext cx="776482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5235B78-86B9-867B-FCD7-1E2960296CF1}"/>
              </a:ext>
            </a:extLst>
          </p:cNvPr>
          <p:cNvSpPr txBox="1"/>
          <p:nvPr/>
        </p:nvSpPr>
        <p:spPr>
          <a:xfrm>
            <a:off x="10327363" y="5222310"/>
            <a:ext cx="1735651" cy="640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 Nr.2016/6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lv-LV" sz="14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pants 107, punkts 4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35562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covering a small yellow chick&#10;&#10;Description automatically generated">
            <a:extLst>
              <a:ext uri="{FF2B5EF4-FFF2-40B4-BE49-F238E27FC236}">
                <a16:creationId xmlns:a16="http://schemas.microsoft.com/office/drawing/2014/main" id="{5EC82E82-DBF4-C090-A91D-50FF330D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/>
          <a:stretch/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509C1B-B572-9920-668B-46A28771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35E73-B677-810F-B603-5999203B6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486" y="639711"/>
            <a:ext cx="8312560" cy="1290917"/>
          </a:xfrm>
        </p:spPr>
        <p:txBody>
          <a:bodyPr>
            <a:normAutofit/>
          </a:bodyPr>
          <a:lstStyle/>
          <a:p>
            <a:r>
              <a:rPr lang="lv-LV" dirty="0"/>
              <a:t>11</a:t>
            </a:r>
            <a:r>
              <a:rPr lang="lv-LV" sz="2800" dirty="0"/>
              <a:t> labas lietas ceļā uz mājputnu dzīvi </a:t>
            </a:r>
            <a:br>
              <a:rPr lang="lv-LV" sz="2800" dirty="0"/>
            </a:br>
            <a:r>
              <a:rPr lang="lv-LV" sz="2800" dirty="0"/>
              <a:t>bez antibiotikām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6FB9BD-B9CA-C405-34D7-4C511C61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34" y="2190854"/>
            <a:ext cx="3813215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Diennakts vecu cāļu veselības stāvoklis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Higiēna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Ēdināšana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Turēšanas apstākļi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Putnu kopšana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lv-LV" sz="2400" dirty="0"/>
              <a:t>Veterinārā uzraudzība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endParaRPr lang="lv-LV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03265-BF49-212D-E86C-484AFBBEF6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4249" y="2191208"/>
            <a:ext cx="4965111" cy="39855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lv-LV" sz="2400" dirty="0"/>
              <a:t>Personāla apmācība</a:t>
            </a:r>
          </a:p>
          <a:p>
            <a:pPr>
              <a:spcBef>
                <a:spcPts val="1000"/>
              </a:spcBef>
            </a:pPr>
            <a:r>
              <a:rPr lang="lv-LV" sz="2400" dirty="0" err="1"/>
              <a:t>Biodrošība</a:t>
            </a:r>
            <a:endParaRPr lang="lv-LV" sz="2400" dirty="0"/>
          </a:p>
          <a:p>
            <a:pPr>
              <a:spcBef>
                <a:spcPts val="1000"/>
              </a:spcBef>
            </a:pPr>
            <a:r>
              <a:rPr lang="lv-LV" sz="2400" dirty="0"/>
              <a:t>Motivācija</a:t>
            </a:r>
          </a:p>
          <a:p>
            <a:pPr>
              <a:spcBef>
                <a:spcPts val="1000"/>
              </a:spcBef>
            </a:pPr>
            <a:r>
              <a:rPr lang="lv-LV" sz="2400" dirty="0"/>
              <a:t>Investīcijas</a:t>
            </a:r>
          </a:p>
          <a:p>
            <a:pPr>
              <a:spcBef>
                <a:spcPts val="1000"/>
              </a:spcBef>
            </a:pPr>
            <a:r>
              <a:rPr lang="lv-LV" sz="2400" dirty="0"/>
              <a:t>Vadība</a:t>
            </a:r>
          </a:p>
          <a:p>
            <a:pPr>
              <a:spcBef>
                <a:spcPts val="1000"/>
              </a:spcBef>
            </a:pP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72214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376AF0C-554D-4AA8-B834-2F0DDCBE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/>
          <a:stretch/>
        </p:blipFill>
        <p:spPr>
          <a:xfrm>
            <a:off x="0" y="-3195"/>
            <a:ext cx="11754280" cy="842522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ED9C2D-0727-7BB3-5A4D-8E8239674109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073450645"/>
              </p:ext>
            </p:extLst>
          </p:nvPr>
        </p:nvGraphicFramePr>
        <p:xfrm>
          <a:off x="1698171" y="1049007"/>
          <a:ext cx="9577842" cy="543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8A8178-3200-162C-B4F3-94E887E341D5}"/>
              </a:ext>
            </a:extLst>
          </p:cNvPr>
          <p:cNvSpPr txBox="1"/>
          <p:nvPr/>
        </p:nvSpPr>
        <p:spPr>
          <a:xfrm>
            <a:off x="1698171" y="1012779"/>
            <a:ext cx="2309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Labturības uzraudzība klātienē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51565-5318-BC2A-AEA2-F2417B1BAFFB}"/>
              </a:ext>
            </a:extLst>
          </p:cNvPr>
          <p:cNvSpPr txBox="1"/>
          <p:nvPr/>
        </p:nvSpPr>
        <p:spPr>
          <a:xfrm>
            <a:off x="1689816" y="1783035"/>
            <a:ext cx="2629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Produktivitātes rādītāju kontrole /piekļuve digitālai uzskaitei/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1DE9B-04F8-1219-7E9A-AD37AE95F0E4}"/>
              </a:ext>
            </a:extLst>
          </p:cNvPr>
          <p:cNvSpPr txBox="1"/>
          <p:nvPr/>
        </p:nvSpPr>
        <p:spPr>
          <a:xfrm>
            <a:off x="9686570" y="3385451"/>
            <a:ext cx="21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Vaislas jaunputni </a:t>
            </a:r>
          </a:p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pieaugušie putni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1D1A9-472B-1654-E886-CDC9A6DC2898}"/>
              </a:ext>
            </a:extLst>
          </p:cNvPr>
          <p:cNvSpPr txBox="1"/>
          <p:nvPr/>
        </p:nvSpPr>
        <p:spPr>
          <a:xfrm>
            <a:off x="9820855" y="4521896"/>
            <a:ext cx="175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Broileri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15871-DEF3-8D54-546F-EE6E76D6AF29}"/>
              </a:ext>
            </a:extLst>
          </p:cNvPr>
          <p:cNvSpPr txBox="1"/>
          <p:nvPr/>
        </p:nvSpPr>
        <p:spPr>
          <a:xfrm>
            <a:off x="3849949" y="6297392"/>
            <a:ext cx="255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Tehniskais izpildījums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3D38C-C323-3BA9-3CEB-C8492C6E9EF0}"/>
              </a:ext>
            </a:extLst>
          </p:cNvPr>
          <p:cNvSpPr txBox="1"/>
          <p:nvPr/>
        </p:nvSpPr>
        <p:spPr>
          <a:xfrm>
            <a:off x="7085051" y="6297392"/>
            <a:ext cx="255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Antivielu titri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2953F-E239-4897-4EAD-32F748387101}"/>
              </a:ext>
            </a:extLst>
          </p:cNvPr>
          <p:cNvSpPr txBox="1"/>
          <p:nvPr/>
        </p:nvSpPr>
        <p:spPr>
          <a:xfrm>
            <a:off x="1219256" y="3383547"/>
            <a:ext cx="204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Diagnozes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23DBFE-DBF0-0578-E47F-B6928082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553" y="3765781"/>
            <a:ext cx="1754038" cy="1336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8A30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9FA8A-C72D-139B-F071-EDDFEE726B53}"/>
              </a:ext>
            </a:extLst>
          </p:cNvPr>
          <p:cNvCxnSpPr>
            <a:cxnSpLocks/>
          </p:cNvCxnSpPr>
          <p:nvPr/>
        </p:nvCxnSpPr>
        <p:spPr>
          <a:xfrm flipH="1" flipV="1">
            <a:off x="4016146" y="1431353"/>
            <a:ext cx="481083" cy="1662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94ACFE-F631-5E51-C751-2CB4571095B2}"/>
              </a:ext>
            </a:extLst>
          </p:cNvPr>
          <p:cNvCxnSpPr>
            <a:cxnSpLocks/>
          </p:cNvCxnSpPr>
          <p:nvPr/>
        </p:nvCxnSpPr>
        <p:spPr>
          <a:xfrm flipH="1">
            <a:off x="4007791" y="1808933"/>
            <a:ext cx="466167" cy="110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58BFB0-E54C-2BC1-0DE8-672879FF8255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9358649" y="3677839"/>
            <a:ext cx="327921" cy="360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BDDBA2-EF0B-B1E5-E95D-3EC6E9EEC373}"/>
              </a:ext>
            </a:extLst>
          </p:cNvPr>
          <p:cNvCxnSpPr>
            <a:cxnSpLocks/>
          </p:cNvCxnSpPr>
          <p:nvPr/>
        </p:nvCxnSpPr>
        <p:spPr>
          <a:xfrm flipH="1">
            <a:off x="5289516" y="6035332"/>
            <a:ext cx="311498" cy="26206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ADB3C4-8BF7-3A31-E92E-235BFE60F67E}"/>
              </a:ext>
            </a:extLst>
          </p:cNvPr>
          <p:cNvCxnSpPr>
            <a:cxnSpLocks/>
          </p:cNvCxnSpPr>
          <p:nvPr/>
        </p:nvCxnSpPr>
        <p:spPr>
          <a:xfrm>
            <a:off x="7216891" y="6035332"/>
            <a:ext cx="289851" cy="26206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C10BBA-59A3-A355-1D73-2D560900A1B8}"/>
              </a:ext>
            </a:extLst>
          </p:cNvPr>
          <p:cNvCxnSpPr>
            <a:cxnSpLocks/>
          </p:cNvCxnSpPr>
          <p:nvPr/>
        </p:nvCxnSpPr>
        <p:spPr>
          <a:xfrm>
            <a:off x="9372733" y="4361796"/>
            <a:ext cx="313837" cy="160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C8380295-BFD7-455E-329D-7AB5D94E5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56" y="48964"/>
            <a:ext cx="11489884" cy="924524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24h uzraudzība: 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Uzņēmuma veterinārais dienests </a:t>
            </a:r>
            <a:b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/4 veterinārārsti un 4 veterinārārsta asistenti/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477F62-6ED3-4844-D0FF-0EF60F7FD1BF}"/>
              </a:ext>
            </a:extLst>
          </p:cNvPr>
          <p:cNvSpPr/>
          <p:nvPr/>
        </p:nvSpPr>
        <p:spPr>
          <a:xfrm>
            <a:off x="4901264" y="2995842"/>
            <a:ext cx="3145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5400" b="1" dirty="0">
                <a:ln w="0"/>
                <a:solidFill>
                  <a:srgbClr val="2726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Statistika</a:t>
            </a:r>
            <a:endParaRPr lang="en-US" sz="5400" b="1" dirty="0">
              <a:ln w="0"/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87D735-A327-474D-15C1-A5BBF68B329C}"/>
              </a:ext>
            </a:extLst>
          </p:cNvPr>
          <p:cNvCxnSpPr>
            <a:cxnSpLocks/>
          </p:cNvCxnSpPr>
          <p:nvPr/>
        </p:nvCxnSpPr>
        <p:spPr>
          <a:xfrm flipH="1">
            <a:off x="3182387" y="4243969"/>
            <a:ext cx="543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25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D8AED-4414-4571-45CC-20AC8A71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4EC0E4-5269-C3C2-784B-EA6F3413E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31592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Laboratoriskās diagnostikas iespējas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8582FB5-11FB-BE19-DEC8-84000386E7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614824"/>
              </p:ext>
            </p:extLst>
          </p:nvPr>
        </p:nvGraphicFramePr>
        <p:xfrm>
          <a:off x="1495277" y="1831125"/>
          <a:ext cx="10360025" cy="4422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D66DF67-BCC5-95C3-6BDA-00848D99FBB2}"/>
              </a:ext>
            </a:extLst>
          </p:cNvPr>
          <p:cNvSpPr txBox="1"/>
          <p:nvPr/>
        </p:nvSpPr>
        <p:spPr>
          <a:xfrm>
            <a:off x="1939332" y="6364581"/>
            <a:ext cx="904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https://www.gdanimalhealth.com/en/Lab-services</a:t>
            </a:r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9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C5DF6C-7436-5855-E7BF-F5425D1B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50F29-E224-18D4-F00C-AA5956E5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04482"/>
            <a:ext cx="10388762" cy="129091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tx1"/>
                </a:solidFill>
              </a:rPr>
              <a:t>HIGIĒNA: </a:t>
            </a:r>
            <a:r>
              <a:rPr lang="en-US" sz="2800" kern="1200" dirty="0" err="1">
                <a:solidFill>
                  <a:schemeClr val="tx1"/>
                </a:solidFill>
              </a:rPr>
              <a:t>Efektīva</a:t>
            </a:r>
            <a:r>
              <a:rPr lang="en-US" sz="2800" kern="1200" dirty="0">
                <a:solidFill>
                  <a:schemeClr val="tx1"/>
                </a:solidFill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</a:rPr>
              <a:t>dezinfekcija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62A54C-3D4E-F8D8-3186-FEC864F92630}"/>
              </a:ext>
            </a:extLst>
          </p:cNvPr>
          <p:cNvSpPr txBox="1">
            <a:spLocks/>
          </p:cNvSpPr>
          <p:nvPr/>
        </p:nvSpPr>
        <p:spPr>
          <a:xfrm>
            <a:off x="1847878" y="1572967"/>
            <a:ext cx="11090274" cy="643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 err="1">
                <a:solidFill>
                  <a:srgbClr val="F7A40A"/>
                </a:solidFill>
                <a:latin typeface="+mn-lt"/>
                <a:ea typeface="+mn-ea"/>
                <a:cs typeface="+mn-cs"/>
              </a:rPr>
              <a:t>Mūsdienīgās</a:t>
            </a:r>
            <a:r>
              <a:rPr lang="en-US" sz="3200" kern="1200" dirty="0">
                <a:solidFill>
                  <a:srgbClr val="F7A40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rgbClr val="F7A40A"/>
                </a:solidFill>
                <a:latin typeface="+mn-lt"/>
                <a:ea typeface="+mn-ea"/>
                <a:cs typeface="+mn-cs"/>
              </a:rPr>
              <a:t>dezinfekcijas</a:t>
            </a:r>
            <a:r>
              <a:rPr lang="en-US" sz="3200" kern="1200" dirty="0">
                <a:solidFill>
                  <a:srgbClr val="F7A40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rgbClr val="F7A40A"/>
                </a:solidFill>
                <a:latin typeface="+mn-lt"/>
                <a:ea typeface="+mn-ea"/>
                <a:cs typeface="+mn-cs"/>
              </a:rPr>
              <a:t>iekārtas</a:t>
            </a:r>
            <a:endParaRPr lang="en-US" sz="3200" kern="1200" dirty="0">
              <a:solidFill>
                <a:srgbClr val="F7A40A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white truck with a bright light on the back&#10;&#10;Description automatically generated">
            <a:extLst>
              <a:ext uri="{FF2B5EF4-FFF2-40B4-BE49-F238E27FC236}">
                <a16:creationId xmlns:a16="http://schemas.microsoft.com/office/drawing/2014/main" id="{8E3AC1ED-5F95-316E-C666-D4C4C6B00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6"/>
          <a:stretch/>
        </p:blipFill>
        <p:spPr>
          <a:xfrm>
            <a:off x="1992878" y="2216220"/>
            <a:ext cx="3251865" cy="367899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 descr="A close-up of a car&#10;&#10;Description automatically generated">
            <a:extLst>
              <a:ext uri="{FF2B5EF4-FFF2-40B4-BE49-F238E27FC236}">
                <a16:creationId xmlns:a16="http://schemas.microsoft.com/office/drawing/2014/main" id="{EEC27356-C59E-DE09-8F3F-5899DD031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8176" b="-3"/>
          <a:stretch/>
        </p:blipFill>
        <p:spPr>
          <a:xfrm rot="10800000">
            <a:off x="5341456" y="2216943"/>
            <a:ext cx="3251865" cy="3678274"/>
          </a:xfrm>
          <a:prstGeom prst="rect">
            <a:avLst/>
          </a:prstGeom>
        </p:spPr>
      </p:pic>
      <p:pic>
        <p:nvPicPr>
          <p:cNvPr id="4" name="Picture 3" descr="A fan on the back of a truck&#10;&#10;Description automatically generated">
            <a:extLst>
              <a:ext uri="{FF2B5EF4-FFF2-40B4-BE49-F238E27FC236}">
                <a16:creationId xmlns:a16="http://schemas.microsoft.com/office/drawing/2014/main" id="{E502E7BB-86BA-7AAE-549E-98143E7375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r="3" b="19607"/>
          <a:stretch/>
        </p:blipFill>
        <p:spPr>
          <a:xfrm>
            <a:off x="8718259" y="2216220"/>
            <a:ext cx="2961725" cy="176016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3ED02A4E-D6DD-A427-1251-D487AA52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951"/>
          <a:stretch/>
        </p:blipFill>
        <p:spPr>
          <a:xfrm>
            <a:off x="8719227" y="4133995"/>
            <a:ext cx="2960757" cy="176122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2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079AD2-9B4C-56AA-6E97-86F1C6F62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686" y="896865"/>
            <a:ext cx="10388762" cy="129091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800" dirty="0"/>
              <a:t>Kompleksā pieeja– veselīgs zarnu trakts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91" y="1712061"/>
            <a:ext cx="8182428" cy="1790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7134" y="3914274"/>
            <a:ext cx="9739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/>
              <a:t>Mikrobioloģiskā fona kontrole barībā, izdzirdināmajā ūdenī un putna zarnu traktā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/>
              <a:t>Labvēlīgas mikrofloras augšanas veicināšana putnu zarnu traktā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/>
              <a:t>Zarnu virsmas veselīguma saglabāšana un dabīgas barjeras funkcijas nodrošināšana</a:t>
            </a:r>
          </a:p>
        </p:txBody>
      </p:sp>
    </p:spTree>
    <p:extLst>
      <p:ext uri="{BB962C8B-B14F-4D97-AF65-F5344CB8AC3E}">
        <p14:creationId xmlns:p14="http://schemas.microsoft.com/office/powerpoint/2010/main" val="313627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0ACFD-0BBD-E656-AF48-DC478548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37B46-7E4D-777E-FF1E-4D274CE2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D2B9A-1974-91D9-D422-FA2044F0E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10956"/>
          <a:stretch/>
        </p:blipFill>
        <p:spPr>
          <a:xfrm>
            <a:off x="5029815" y="4332499"/>
            <a:ext cx="2978411" cy="21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186F7-A4F3-230E-BBA0-B9AC6A31A8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26" y="4575538"/>
            <a:ext cx="2677577" cy="1864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3E1944-75C2-28D3-D832-BB73551FC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09244"/>
            <a:ext cx="10388762" cy="129091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800" dirty="0"/>
              <a:t>Organisko skābju nozīme broileru barībā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71D6-04C0-6B3E-2725-3D5BCC3A29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63" y="4508128"/>
            <a:ext cx="2819417" cy="1999714"/>
          </a:xfrm>
          <a:prstGeom prst="rect">
            <a:avLst/>
          </a:prstGeom>
        </p:spPr>
      </p:pic>
      <p:pic>
        <p:nvPicPr>
          <p:cNvPr id="4" name="Picture 3" descr="A grey and black logo&#10;&#10;Description automatically generated">
            <a:extLst>
              <a:ext uri="{FF2B5EF4-FFF2-40B4-BE49-F238E27FC236}">
                <a16:creationId xmlns:a16="http://schemas.microsoft.com/office/drawing/2014/main" id="{312D088F-DF09-D0E8-1645-DA272FE76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7" y="2754041"/>
            <a:ext cx="11042926" cy="1783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82C02-4BC4-21A2-B1A2-BDFF77CD8BEA}"/>
              </a:ext>
            </a:extLst>
          </p:cNvPr>
          <p:cNvSpPr txBox="1"/>
          <p:nvPr/>
        </p:nvSpPr>
        <p:spPr>
          <a:xfrm>
            <a:off x="2092262" y="3222166"/>
            <a:ext cx="196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SAMAZINA BARĪBAS VIELU ZUDUMUS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86E1C-6FF9-02B6-C8B0-E662F146F5A3}"/>
              </a:ext>
            </a:extLst>
          </p:cNvPr>
          <p:cNvSpPr txBox="1"/>
          <p:nvPr/>
        </p:nvSpPr>
        <p:spPr>
          <a:xfrm>
            <a:off x="5950079" y="3083666"/>
            <a:ext cx="196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PALIELINA </a:t>
            </a:r>
          </a:p>
          <a:p>
            <a:r>
              <a:rPr lang="lv-LV" b="1" dirty="0"/>
              <a:t>ZARNU SIENU ABSORBCIJAS VIRSMU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DB112-4428-9CD9-F6A1-C8054A069E6F}"/>
              </a:ext>
            </a:extLst>
          </p:cNvPr>
          <p:cNvSpPr txBox="1"/>
          <p:nvPr/>
        </p:nvSpPr>
        <p:spPr>
          <a:xfrm>
            <a:off x="9763883" y="3183918"/>
            <a:ext cx="196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SAMAZINA ANTIBIOTIKU LIETOŠANU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47B4B-954F-32C2-F0AE-7BBF2320BF50}"/>
              </a:ext>
            </a:extLst>
          </p:cNvPr>
          <p:cNvSpPr txBox="1"/>
          <p:nvPr/>
        </p:nvSpPr>
        <p:spPr>
          <a:xfrm>
            <a:off x="1333500" y="1713345"/>
            <a:ext cx="2454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/>
              <a:t>Uzlabo barības </a:t>
            </a:r>
            <a:r>
              <a:rPr lang="lv-LV" sz="2800" dirty="0" err="1"/>
              <a:t>izmantojamību</a:t>
            </a:r>
            <a:endParaRPr lang="lv-LV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25A84-8B70-7145-DC0B-927A6F6766E4}"/>
              </a:ext>
            </a:extLst>
          </p:cNvPr>
          <p:cNvSpPr txBox="1"/>
          <p:nvPr/>
        </p:nvSpPr>
        <p:spPr>
          <a:xfrm>
            <a:off x="4783072" y="1720654"/>
            <a:ext cx="2793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/>
              <a:t>Uzlabo zarnu gļotādas stāvokli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7070B-CE34-A30D-913C-EE78365F9683}"/>
              </a:ext>
            </a:extLst>
          </p:cNvPr>
          <p:cNvSpPr txBox="1"/>
          <p:nvPr/>
        </p:nvSpPr>
        <p:spPr>
          <a:xfrm>
            <a:off x="8571301" y="1675931"/>
            <a:ext cx="3002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/>
              <a:t>Uzlabo dabīgās aizsardzības spējas</a:t>
            </a:r>
          </a:p>
        </p:txBody>
      </p:sp>
    </p:spTree>
    <p:extLst>
      <p:ext uri="{BB962C8B-B14F-4D97-AF65-F5344CB8AC3E}">
        <p14:creationId xmlns:p14="http://schemas.microsoft.com/office/powerpoint/2010/main" val="30875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4F583C-84FE-7F12-D246-4FA1014E3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9D1FC2-989C-E04A-9C40-BE485CBA7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23323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Taukskābes cīņā ar mikroorganismiem</a:t>
            </a:r>
          </a:p>
        </p:txBody>
      </p:sp>
      <p:pic>
        <p:nvPicPr>
          <p:cNvPr id="4" name="Picture 3" descr="A collage of cheese cubes&#10;&#10;Description automatically generated">
            <a:extLst>
              <a:ext uri="{FF2B5EF4-FFF2-40B4-BE49-F238E27FC236}">
                <a16:creationId xmlns:a16="http://schemas.microsoft.com/office/drawing/2014/main" id="{D470FBF3-30F0-A981-0FD1-8FA3582FF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85" y="1436983"/>
            <a:ext cx="9679498" cy="2913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C935-E23E-E5A9-687A-C31C46D919BC}"/>
              </a:ext>
            </a:extLst>
          </p:cNvPr>
          <p:cNvSpPr txBox="1"/>
          <p:nvPr/>
        </p:nvSpPr>
        <p:spPr>
          <a:xfrm>
            <a:off x="2168462" y="4351783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SKUDRSKĀBE</a:t>
            </a:r>
          </a:p>
          <a:p>
            <a:r>
              <a:rPr lang="lv-LV" b="1" dirty="0"/>
              <a:t>(C1)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7644F-05A5-1FEC-9C1F-B4B04F0F0565}"/>
              </a:ext>
            </a:extLst>
          </p:cNvPr>
          <p:cNvSpPr txBox="1"/>
          <p:nvPr/>
        </p:nvSpPr>
        <p:spPr>
          <a:xfrm>
            <a:off x="4526192" y="4300440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PROPIONSKĀBE</a:t>
            </a:r>
          </a:p>
          <a:p>
            <a:r>
              <a:rPr lang="lv-LV" b="1" dirty="0"/>
              <a:t>(C3)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C03ED-EE63-1CA4-63D3-9815B897C10B}"/>
              </a:ext>
            </a:extLst>
          </p:cNvPr>
          <p:cNvSpPr txBox="1"/>
          <p:nvPr/>
        </p:nvSpPr>
        <p:spPr>
          <a:xfrm>
            <a:off x="6711578" y="4320118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SVIESTSKĀBE</a:t>
            </a:r>
          </a:p>
          <a:p>
            <a:r>
              <a:rPr lang="lv-LV" b="1" dirty="0"/>
              <a:t>(C4)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918FC-DCA1-D4F5-B794-F614CC406DB8}"/>
              </a:ext>
            </a:extLst>
          </p:cNvPr>
          <p:cNvSpPr txBox="1"/>
          <p:nvPr/>
        </p:nvSpPr>
        <p:spPr>
          <a:xfrm>
            <a:off x="9292729" y="4300440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PIENSKĀBE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86FF0-A035-4573-0550-372F8A17F51C}"/>
              </a:ext>
            </a:extLst>
          </p:cNvPr>
          <p:cNvSpPr txBox="1"/>
          <p:nvPr/>
        </p:nvSpPr>
        <p:spPr>
          <a:xfrm>
            <a:off x="3400148" y="5323382"/>
            <a:ext cx="516680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/>
              <a:t>ĪSO ĶĒŽU TAUKSKĀBES: C1-C4</a:t>
            </a:r>
          </a:p>
        </p:txBody>
      </p:sp>
    </p:spTree>
    <p:extLst>
      <p:ext uri="{BB962C8B-B14F-4D97-AF65-F5344CB8AC3E}">
        <p14:creationId xmlns:p14="http://schemas.microsoft.com/office/powerpoint/2010/main" val="421372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A92F1-3E40-A750-74B4-68904609B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258" y="2447692"/>
            <a:ext cx="7170236" cy="1962615"/>
          </a:xfrm>
        </p:spPr>
        <p:txBody>
          <a:bodyPr>
            <a:normAutofit fontScale="90000"/>
          </a:bodyPr>
          <a:lstStyle/>
          <a:p>
            <a:r>
              <a:rPr lang="lv-LV" sz="6000" b="0" dirty="0">
                <a:solidFill>
                  <a:srgbClr val="002060"/>
                </a:solidFill>
              </a:rPr>
              <a:t>Antibiotiku lietošanas samazināšana broileriem</a:t>
            </a:r>
            <a:br>
              <a:rPr lang="lv-LV" sz="6000" b="0" dirty="0">
                <a:solidFill>
                  <a:srgbClr val="002060"/>
                </a:solidFill>
              </a:rPr>
            </a:br>
            <a:r>
              <a:rPr lang="lv-LV" sz="6000" b="0" dirty="0">
                <a:solidFill>
                  <a:srgbClr val="002060"/>
                </a:solidFill>
              </a:rPr>
              <a:t>   </a:t>
            </a:r>
            <a:endParaRPr lang="en-US" sz="28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8D015-74BD-0CB9-E9B4-534BBF8EB8CD}"/>
              </a:ext>
            </a:extLst>
          </p:cNvPr>
          <p:cNvSpPr txBox="1"/>
          <p:nvPr/>
        </p:nvSpPr>
        <p:spPr>
          <a:xfrm>
            <a:off x="832258" y="4125205"/>
            <a:ext cx="6654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Tatjana</a:t>
            </a:r>
            <a:r>
              <a:rPr lang="lv-LV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Lisakovska </a:t>
            </a:r>
            <a:endParaRPr lang="lv-LV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Mag. </a:t>
            </a:r>
            <a:r>
              <a:rPr lang="en-GB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Vet.Med</a:t>
            </a:r>
            <a:endParaRPr lang="lv-LV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lv-LV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7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8DA48-F3BB-6085-689A-3C001E3FE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447398-EA58-1C56-A1F6-D2DB2F873BCE}"/>
              </a:ext>
            </a:extLst>
          </p:cNvPr>
          <p:cNvSpPr txBox="1">
            <a:spLocks/>
          </p:cNvSpPr>
          <p:nvPr/>
        </p:nvSpPr>
        <p:spPr>
          <a:xfrm>
            <a:off x="1184686" y="923323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lv-LV" sz="2800" dirty="0"/>
              <a:t>Taukskābes barībā zarnu veselībai</a:t>
            </a:r>
          </a:p>
        </p:txBody>
      </p:sp>
      <p:pic>
        <p:nvPicPr>
          <p:cNvPr id="7" name="Picture 6" descr="A group of blocks of cheese&#10;&#10;Description automatically generated">
            <a:extLst>
              <a:ext uri="{FF2B5EF4-FFF2-40B4-BE49-F238E27FC236}">
                <a16:creationId xmlns:a16="http://schemas.microsoft.com/office/drawing/2014/main" id="{02CA5590-7B2E-BBC1-1CF7-75B9233F7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7" y="2447542"/>
            <a:ext cx="10799086" cy="1962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0833D-D79D-4EE8-D793-DEBCA753A8D9}"/>
              </a:ext>
            </a:extLst>
          </p:cNvPr>
          <p:cNvSpPr txBox="1"/>
          <p:nvPr/>
        </p:nvSpPr>
        <p:spPr>
          <a:xfrm>
            <a:off x="696457" y="4410458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KAPRILSKĀBE</a:t>
            </a:r>
          </a:p>
          <a:p>
            <a:r>
              <a:rPr lang="lv-LV" b="1" dirty="0"/>
              <a:t>(C8)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C3182-A402-B383-D2CA-FD7B966C7AFE}"/>
              </a:ext>
            </a:extLst>
          </p:cNvPr>
          <p:cNvSpPr txBox="1"/>
          <p:nvPr/>
        </p:nvSpPr>
        <p:spPr>
          <a:xfrm>
            <a:off x="3324162" y="4410457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KAPRĪNSKĀBE</a:t>
            </a:r>
          </a:p>
          <a:p>
            <a:r>
              <a:rPr lang="lv-LV" b="1" dirty="0"/>
              <a:t>(C10)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E6941-FD0D-F034-86B4-95ED419854BA}"/>
              </a:ext>
            </a:extLst>
          </p:cNvPr>
          <p:cNvSpPr txBox="1"/>
          <p:nvPr/>
        </p:nvSpPr>
        <p:spPr>
          <a:xfrm>
            <a:off x="6096000" y="4410457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KAPRONSKĀBE</a:t>
            </a:r>
          </a:p>
          <a:p>
            <a:r>
              <a:rPr lang="lv-LV" b="1" dirty="0"/>
              <a:t>(C6)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002FC-2927-09CC-8163-3781507A2EB6}"/>
              </a:ext>
            </a:extLst>
          </p:cNvPr>
          <p:cNvSpPr txBox="1"/>
          <p:nvPr/>
        </p:nvSpPr>
        <p:spPr>
          <a:xfrm>
            <a:off x="8957532" y="4410457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LAURINSKĀBE</a:t>
            </a:r>
          </a:p>
          <a:p>
            <a:r>
              <a:rPr lang="lv-LV" b="1" dirty="0"/>
              <a:t>(C12)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07415-08A8-1917-0BE1-3D26B6FE059C}"/>
              </a:ext>
            </a:extLst>
          </p:cNvPr>
          <p:cNvSpPr txBox="1"/>
          <p:nvPr/>
        </p:nvSpPr>
        <p:spPr>
          <a:xfrm>
            <a:off x="2815948" y="5349902"/>
            <a:ext cx="628995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/>
              <a:t>VIDĒJO ĶĒŽU TAUKSKĀBES: C6-C14</a:t>
            </a:r>
          </a:p>
        </p:txBody>
      </p:sp>
    </p:spTree>
    <p:extLst>
      <p:ext uri="{BB962C8B-B14F-4D97-AF65-F5344CB8AC3E}">
        <p14:creationId xmlns:p14="http://schemas.microsoft.com/office/powerpoint/2010/main" val="320938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31071-5CD6-1653-7C27-BE1D275E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9309101" cy="8425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6F0917-2D2A-7167-0390-BEF9F712D247}"/>
              </a:ext>
            </a:extLst>
          </p:cNvPr>
          <p:cNvSpPr txBox="1">
            <a:spLocks/>
          </p:cNvSpPr>
          <p:nvPr/>
        </p:nvSpPr>
        <p:spPr>
          <a:xfrm>
            <a:off x="1184686" y="923323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lv-LV" sz="2800" dirty="0"/>
              <a:t>Augu izcelsmes barības piedevas broileru barībā</a:t>
            </a:r>
          </a:p>
        </p:txBody>
      </p:sp>
      <p:pic>
        <p:nvPicPr>
          <p:cNvPr id="9" name="Picture 8" descr="A collage of different types of vegetables&#10;&#10;Description automatically generated">
            <a:extLst>
              <a:ext uri="{FF2B5EF4-FFF2-40B4-BE49-F238E27FC236}">
                <a16:creationId xmlns:a16="http://schemas.microsoft.com/office/drawing/2014/main" id="{04A9E6F5-7A15-27E9-2B93-3B1473FFD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3" y="1765845"/>
            <a:ext cx="8308737" cy="3992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DE3947-36C3-8E27-D87E-022A3FB8165C}"/>
              </a:ext>
            </a:extLst>
          </p:cNvPr>
          <p:cNvSpPr txBox="1"/>
          <p:nvPr/>
        </p:nvSpPr>
        <p:spPr>
          <a:xfrm>
            <a:off x="3572535" y="2450697"/>
            <a:ext cx="306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TIMOLS, KORVAKROLS</a:t>
            </a:r>
          </a:p>
          <a:p>
            <a:r>
              <a:rPr lang="lv-LV" dirty="0" err="1"/>
              <a:t>antimikrobiāli</a:t>
            </a:r>
            <a:r>
              <a:rPr lang="lv-LV" dirty="0"/>
              <a:t> / </a:t>
            </a:r>
            <a:r>
              <a:rPr lang="lv-LV" dirty="0" err="1"/>
              <a:t>antivirāli</a:t>
            </a:r>
            <a:r>
              <a:rPr lang="lv-LV" dirty="0"/>
              <a:t> / </a:t>
            </a:r>
            <a:r>
              <a:rPr lang="lv-LV" dirty="0" err="1"/>
              <a:t>antiparazitāri</a:t>
            </a:r>
            <a:r>
              <a:rPr lang="lv-LV" dirty="0"/>
              <a:t> / </a:t>
            </a:r>
            <a:r>
              <a:rPr lang="lv-LV" dirty="0" err="1"/>
              <a:t>antioksidatīvi</a:t>
            </a:r>
            <a:endParaRPr lang="lv-LV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4B12A-3856-7571-1DC6-8989E70491C0}"/>
              </a:ext>
            </a:extLst>
          </p:cNvPr>
          <p:cNvSpPr txBox="1"/>
          <p:nvPr/>
        </p:nvSpPr>
        <p:spPr>
          <a:xfrm>
            <a:off x="3572535" y="4104715"/>
            <a:ext cx="306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POLIFENOLI</a:t>
            </a:r>
          </a:p>
          <a:p>
            <a:r>
              <a:rPr lang="lv-LV" dirty="0"/>
              <a:t>zarnu </a:t>
            </a:r>
            <a:r>
              <a:rPr lang="lv-LV" dirty="0" err="1"/>
              <a:t>mikrofloras</a:t>
            </a:r>
            <a:r>
              <a:rPr lang="lv-LV" dirty="0"/>
              <a:t> normalizēšanai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0629D-CAFD-423D-36ED-E77E30E3936E}"/>
              </a:ext>
            </a:extLst>
          </p:cNvPr>
          <p:cNvSpPr txBox="1"/>
          <p:nvPr/>
        </p:nvSpPr>
        <p:spPr>
          <a:xfrm>
            <a:off x="8983579" y="2350289"/>
            <a:ext cx="2649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POLIFĒNI, TERPĒNI, ANĪSALDEHĪDI</a:t>
            </a:r>
          </a:p>
          <a:p>
            <a:r>
              <a:rPr lang="lv-LV" dirty="0"/>
              <a:t>palielina fermentu aktivitāti un samazina oksidatīvo stresu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EA1C6-C01A-2AE6-A067-478F3AE48B92}"/>
              </a:ext>
            </a:extLst>
          </p:cNvPr>
          <p:cNvSpPr txBox="1"/>
          <p:nvPr/>
        </p:nvSpPr>
        <p:spPr>
          <a:xfrm>
            <a:off x="9042400" y="4104715"/>
            <a:ext cx="306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ALCALOĪDS KAPSACĪNS</a:t>
            </a:r>
          </a:p>
          <a:p>
            <a:r>
              <a:rPr lang="lv-LV" dirty="0"/>
              <a:t>antibakteriāli/ </a:t>
            </a:r>
            <a:r>
              <a:rPr lang="lv-LV" dirty="0" err="1"/>
              <a:t>antifungiāli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8530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bags of food&#10;&#10;Description automatically generated">
            <a:extLst>
              <a:ext uri="{FF2B5EF4-FFF2-40B4-BE49-F238E27FC236}">
                <a16:creationId xmlns:a16="http://schemas.microsoft.com/office/drawing/2014/main" id="{F4A51394-098B-44A3-99A7-470183CB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6" r="37993" b="7906"/>
          <a:stretch/>
        </p:blipFill>
        <p:spPr>
          <a:xfrm>
            <a:off x="5346700" y="-1"/>
            <a:ext cx="6845300" cy="6858000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35F1F5B6-338A-5357-47BD-2D3E8E182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55" y="0"/>
            <a:ext cx="11497056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9842C80-B5E3-4E46-8983-CFE4BD6F2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2CA87-E24D-4601-A514-16A55894C0DA}" type="slidenum">
              <a:rPr kumimoji="0" lang="en-US" sz="1200" b="0" i="0" u="none" strike="noStrike" kern="1200" cap="none" spc="70" normalizeH="0" baseline="0" noProof="0" smtClean="0">
                <a:ln>
                  <a:noFill/>
                </a:ln>
                <a:solidFill>
                  <a:srgbClr val="CFCABF">
                    <a:lumMod val="90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70" normalizeH="0" baseline="0" noProof="0" dirty="0">
              <a:ln>
                <a:noFill/>
              </a:ln>
              <a:solidFill>
                <a:srgbClr val="CFCABF">
                  <a:lumMod val="90000"/>
                </a:srgbClr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876EC-8906-5477-A596-715505F44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655874"/>
            <a:ext cx="8366357" cy="3546251"/>
          </a:xfrm>
        </p:spPr>
        <p:txBody>
          <a:bodyPr>
            <a:normAutofit/>
          </a:bodyPr>
          <a:lstStyle/>
          <a:p>
            <a:r>
              <a:rPr lang="lv-LV" sz="3200" dirty="0">
                <a:latin typeface="+mj-lt"/>
              </a:rPr>
              <a:t>Mūsu mērķis – nepārtraukti pilnveidoties, izmantojot jaunākos zinātnes atklājumus, lai saražotais produkts atbilstu augstākajām patērētāju prasībām</a:t>
            </a:r>
          </a:p>
          <a:p>
            <a:endParaRPr lang="lv-LV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314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E06B7F9-1ECD-87CF-2660-D15E3CC5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11">
            <a:extLst>
              <a:ext uri="{FF2B5EF4-FFF2-40B4-BE49-F238E27FC236}">
                <a16:creationId xmlns:a16="http://schemas.microsoft.com/office/drawing/2014/main" id="{E4E63795-EE57-4505-BB61-1F2A9AD4E10D}"/>
              </a:ext>
            </a:extLst>
          </p:cNvPr>
          <p:cNvSpPr/>
          <p:nvPr/>
        </p:nvSpPr>
        <p:spPr>
          <a:xfrm>
            <a:off x="1979" y="0"/>
            <a:ext cx="12190021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A2575-502D-407C-B99B-2E798B97B03E}"/>
              </a:ext>
            </a:extLst>
          </p:cNvPr>
          <p:cNvSpPr txBox="1"/>
          <p:nvPr/>
        </p:nvSpPr>
        <p:spPr>
          <a:xfrm>
            <a:off x="1158451" y="1552285"/>
            <a:ext cx="10685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Paldies!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Thank you</a:t>
            </a:r>
            <a:r>
              <a:rPr kumimoji="0" lang="lv-LV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!</a:t>
            </a:r>
            <a:endParaRPr kumimoji="0" lang="ko-KR" altLang="en-US" sz="9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맑은 고딕" panose="020B0503020000020004" pitchFamily="34" charset="-127"/>
              <a:cs typeface="Roboto Medium" panose="02000000000000000000" pitchFamily="2" charset="0"/>
            </a:endParaRPr>
          </a:p>
        </p:txBody>
      </p:sp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F75F89E-75D2-231F-6D94-09E128E0D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" y="0"/>
            <a:ext cx="11029950" cy="68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5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2FB9E-FACA-BE1B-887A-C3BEBD120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00F9D9E-D143-42C1-802C-97C82F3B5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269" y="936317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b="0" dirty="0"/>
              <a:t>Grupas uzņēmumi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B9F50-D4A6-4920-B106-275EA17B1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9961" y="173992"/>
            <a:ext cx="508070" cy="2640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B6B67-87F7-453F-ABD9-C02915F42D7A}" type="slidenum">
              <a:rPr kumimoji="0" lang="lv-LV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v-LV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4716D62-7073-4705-8AF0-892C55C39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0"/>
          <a:stretch/>
        </p:blipFill>
        <p:spPr>
          <a:xfrm>
            <a:off x="1211199" y="4370758"/>
            <a:ext cx="2118847" cy="10235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D93FD9-F409-4B03-B267-36DFD1C780E0}"/>
              </a:ext>
            </a:extLst>
          </p:cNvPr>
          <p:cNvSpPr/>
          <p:nvPr/>
        </p:nvSpPr>
        <p:spPr>
          <a:xfrm>
            <a:off x="3833740" y="2090577"/>
            <a:ext cx="45719" cy="43938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102F133-57F3-45DA-B44E-05A9C6C82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07" y="1784642"/>
            <a:ext cx="1076196" cy="1076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CE7E4E-682E-4D04-AAE8-2D347E110EA6}"/>
              </a:ext>
            </a:extLst>
          </p:cNvPr>
          <p:cNvSpPr txBox="1"/>
          <p:nvPr/>
        </p:nvSpPr>
        <p:spPr>
          <a:xfrm>
            <a:off x="3968362" y="2873737"/>
            <a:ext cx="1486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GRAUDU TIRDZNIECĪBA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1442A20-2C5E-499E-8211-E5A52394F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86" y="3359695"/>
            <a:ext cx="1076196" cy="1076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B3FF9-7202-460C-8420-F17D51D5E6B3}"/>
              </a:ext>
            </a:extLst>
          </p:cNvPr>
          <p:cNvSpPr txBox="1"/>
          <p:nvPr/>
        </p:nvSpPr>
        <p:spPr>
          <a:xfrm>
            <a:off x="3939541" y="4468985"/>
            <a:ext cx="1486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SĒKLAS, MĒSLOJUMS, AUGU APKOPES LĪDZEKĻI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3E53AF9-F871-4D02-B915-7C2E915B5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18" y="5010015"/>
            <a:ext cx="1069388" cy="10693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0FDE98-26D0-48D0-A2E7-9D36EA9B4350}"/>
              </a:ext>
            </a:extLst>
          </p:cNvPr>
          <p:cNvSpPr txBox="1"/>
          <p:nvPr/>
        </p:nvSpPr>
        <p:spPr>
          <a:xfrm>
            <a:off x="3833740" y="6177164"/>
            <a:ext cx="1486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IZEJMATERIĀLU TIRDZNIECĪBA DZĪVNIEKU BARĪBAI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9D4BD7F-F955-4648-A300-5C98D3E98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8" y="3362360"/>
            <a:ext cx="1076196" cy="1076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32AA2C-8D75-4926-81D5-0C08C056B004}"/>
              </a:ext>
            </a:extLst>
          </p:cNvPr>
          <p:cNvSpPr txBox="1"/>
          <p:nvPr/>
        </p:nvSpPr>
        <p:spPr>
          <a:xfrm>
            <a:off x="5551068" y="4501982"/>
            <a:ext cx="1515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LAUKSAIMNIECĪBAS TEHNIKA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6002EA1-1543-4D39-B1D6-31D1475E1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60" y="1814115"/>
            <a:ext cx="1078266" cy="10761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CC8D09-187E-457E-9561-904BD229B924}"/>
              </a:ext>
            </a:extLst>
          </p:cNvPr>
          <p:cNvSpPr txBox="1"/>
          <p:nvPr/>
        </p:nvSpPr>
        <p:spPr>
          <a:xfrm>
            <a:off x="5598021" y="2951482"/>
            <a:ext cx="1247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MILTI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7BBBD9F-FD56-49C3-B690-FD77EE471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1" y="5007377"/>
            <a:ext cx="1072025" cy="10720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EA5358-8873-4146-AE76-F0CFA906C283}"/>
              </a:ext>
            </a:extLst>
          </p:cNvPr>
          <p:cNvSpPr txBox="1"/>
          <p:nvPr/>
        </p:nvSpPr>
        <p:spPr>
          <a:xfrm>
            <a:off x="5649589" y="6122917"/>
            <a:ext cx="1516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LAUKSAIMNIECĪBAS RAŽOŠANA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1A2C6F4-6FF8-4B7B-9BD3-71D3D28D6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45" y="1803399"/>
            <a:ext cx="1078267" cy="10782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F0C30D-F886-46ED-B2B7-8F18D476D18E}"/>
              </a:ext>
            </a:extLst>
          </p:cNvPr>
          <p:cNvSpPr txBox="1"/>
          <p:nvPr/>
        </p:nvSpPr>
        <p:spPr>
          <a:xfrm>
            <a:off x="7058181" y="2994133"/>
            <a:ext cx="124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PĀRTIKAS PRODUKTI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Picture 36" descr="Logo, icon&#10;&#10;Description automatically generated">
            <a:extLst>
              <a:ext uri="{FF2B5EF4-FFF2-40B4-BE49-F238E27FC236}">
                <a16:creationId xmlns:a16="http://schemas.microsoft.com/office/drawing/2014/main" id="{330E744F-0331-43FD-AB7A-6D4B1AB8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70" y="3927860"/>
            <a:ext cx="1076196" cy="10761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938B92B-C0A8-47AC-B89D-D6AA2A3D80C2}"/>
              </a:ext>
            </a:extLst>
          </p:cNvPr>
          <p:cNvSpPr txBox="1"/>
          <p:nvPr/>
        </p:nvSpPr>
        <p:spPr>
          <a:xfrm>
            <a:off x="7106162" y="5123987"/>
            <a:ext cx="1402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PUTNU GAĻAS AUDZĒŠANA UN PĀRSTRĀDES PROCESS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93757-1A02-D561-05E4-46B9F6F9B441}"/>
              </a:ext>
            </a:extLst>
          </p:cNvPr>
          <p:cNvSpPr txBox="1"/>
          <p:nvPr/>
        </p:nvSpPr>
        <p:spPr>
          <a:xfrm>
            <a:off x="1565824" y="5400461"/>
            <a:ext cx="166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Kopš 2021.gada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86473EC-6DC7-F82D-D157-122963FDA0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56" y="3295180"/>
            <a:ext cx="1332010" cy="55814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599B7C-CA23-6664-EE61-AF7F87406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28"/>
          <a:stretch/>
        </p:blipFill>
        <p:spPr>
          <a:xfrm>
            <a:off x="1270499" y="1879297"/>
            <a:ext cx="2118847" cy="1249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379BA7-48D3-2E6C-E35A-79D36078CB99}"/>
              </a:ext>
            </a:extLst>
          </p:cNvPr>
          <p:cNvGrpSpPr/>
          <p:nvPr/>
        </p:nvGrpSpPr>
        <p:grpSpPr>
          <a:xfrm>
            <a:off x="8808897" y="2942473"/>
            <a:ext cx="3462759" cy="3044771"/>
            <a:chOff x="8353017" y="28638"/>
            <a:chExt cx="3462759" cy="30447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FD96AB-BD5D-A312-B1CE-03EC09854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53017" y="28638"/>
              <a:ext cx="3462759" cy="3044771"/>
            </a:xfrm>
            <a:prstGeom prst="rect">
              <a:avLst/>
            </a:prstGeom>
          </p:spPr>
        </p:pic>
        <p:pic>
          <p:nvPicPr>
            <p:cNvPr id="9" name="Picture 8" descr="A red sign with white text&#10;&#10;Description automatically generated">
              <a:extLst>
                <a:ext uri="{FF2B5EF4-FFF2-40B4-BE49-F238E27FC236}">
                  <a16:creationId xmlns:a16="http://schemas.microsoft.com/office/drawing/2014/main" id="{E63E22E3-F581-4FA0-ED65-E8B086264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0713" y="1039448"/>
              <a:ext cx="946706" cy="658859"/>
            </a:xfrm>
            <a:prstGeom prst="rect">
              <a:avLst/>
            </a:prstGeom>
          </p:spPr>
        </p:pic>
        <p:pic>
          <p:nvPicPr>
            <p:cNvPr id="11" name="Picture 10" descr="A red sign with white text&#10;&#10;Description automatically generated">
              <a:extLst>
                <a:ext uri="{FF2B5EF4-FFF2-40B4-BE49-F238E27FC236}">
                  <a16:creationId xmlns:a16="http://schemas.microsoft.com/office/drawing/2014/main" id="{8F64198B-E439-F974-B652-7F560CAC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73" r="-456"/>
            <a:stretch/>
          </p:blipFill>
          <p:spPr>
            <a:xfrm>
              <a:off x="9253821" y="1524314"/>
              <a:ext cx="1609638" cy="658859"/>
            </a:xfrm>
            <a:prstGeom prst="rect">
              <a:avLst/>
            </a:prstGeom>
          </p:spPr>
        </p:pic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43A9487-36FB-4E07-CF4B-6D6E25AA2F7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64" y="4160150"/>
            <a:ext cx="267405" cy="5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0802DAFB-E569-3188-DAFC-570F58EE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-28576"/>
            <a:ext cx="4591050" cy="6886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DB7D3-9A2B-7AAB-4F30-7A7B6B7FC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826F3EA-7838-4217-ACA6-C76992CB5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30835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Par mums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B420C8-6972-4E33-9F5F-7B52E62DF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18603"/>
              </p:ext>
            </p:extLst>
          </p:nvPr>
        </p:nvGraphicFramePr>
        <p:xfrm>
          <a:off x="788276" y="1819352"/>
          <a:ext cx="6812674" cy="293132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81931">
                  <a:extLst>
                    <a:ext uri="{9D8B030D-6E8A-4147-A177-3AD203B41FA5}">
                      <a16:colId xmlns:a16="http://schemas.microsoft.com/office/drawing/2014/main" val="1503122496"/>
                    </a:ext>
                  </a:extLst>
                </a:gridCol>
                <a:gridCol w="2730743">
                  <a:extLst>
                    <a:ext uri="{9D8B030D-6E8A-4147-A177-3AD203B41FA5}">
                      <a16:colId xmlns:a16="http://schemas.microsoft.com/office/drawing/2014/main" val="2390816074"/>
                    </a:ext>
                  </a:extLst>
                </a:gridCol>
              </a:tblGrid>
              <a:tr h="523451">
                <a:tc>
                  <a:txBody>
                    <a:bodyPr/>
                    <a:lstStyle/>
                    <a:p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DIBINĀTS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1967.g.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9745139"/>
                  </a:ext>
                </a:extLst>
              </a:tr>
              <a:tr h="523451">
                <a:tc>
                  <a:txBody>
                    <a:bodyPr/>
                    <a:lstStyle/>
                    <a:p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PĀRDOŠANAS APJOMS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36 000 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2978016"/>
                  </a:ext>
                </a:extLst>
              </a:tr>
              <a:tr h="523451">
                <a:tc>
                  <a:txBody>
                    <a:bodyPr/>
                    <a:lstStyle/>
                    <a:p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APGROZĪJUMS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112 milj. EUR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9384008"/>
                  </a:ext>
                </a:extLst>
              </a:tr>
              <a:tr h="1360971">
                <a:tc>
                  <a:txBody>
                    <a:bodyPr/>
                    <a:lstStyle/>
                    <a:p>
                      <a:r>
                        <a:rPr lang="lv-LV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KVALITĀTE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lv-LV" sz="2400" b="0" i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Audzēts bez antibiotikām kopš 2017.gada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910156"/>
                  </a:ext>
                </a:extLst>
              </a:tr>
            </a:tbl>
          </a:graphicData>
        </a:graphic>
      </p:graphicFrame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44CE7B4F-A98B-3AA9-878C-E41B0CA1D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04" y="4432915"/>
            <a:ext cx="2124080" cy="22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4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1220F-DFF6-349E-EF07-B4A36FBBE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263" y="2268061"/>
            <a:ext cx="1805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Māšu ganāmpulks jeb vaislas putni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1587" y="1560176"/>
            <a:ext cx="287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Olas, kuras dēj māšu ganāmpulks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2507" y="5205307"/>
            <a:ext cx="279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Sertificēta  mājputnu kautuve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116" y="5669378"/>
            <a:ext cx="254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Piegāde veikaliem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734" y="4198991"/>
            <a:ext cx="2572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br>
              <a:rPr lang="en-US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Ķekava</a:t>
            </a:r>
            <a:r>
              <a:rPr lang="en-US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veikalu tīkls un tirdzniecība visos Latvijas veikalu tīklos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3099" y="468563"/>
            <a:ext cx="11358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“ĶEKAVA FOODS” – vienīgais pilna cikla </a:t>
            </a:r>
          </a:p>
          <a:p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putnu gaļas ražotājs Latvijā </a:t>
            </a:r>
            <a:endParaRPr lang="en-US" sz="28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9878" y="2144951"/>
            <a:ext cx="171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Cāļi, kas izšķilas no pašu olām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8179" y="3695308"/>
            <a:ext cx="193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Broileri jeb gaļas mājputni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9850" y="6267717"/>
            <a:ext cx="27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Gaļas produkti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12250201" y="261942"/>
            <a:ext cx="462978" cy="231696"/>
          </a:xfrm>
        </p:spPr>
        <p:txBody>
          <a:bodyPr/>
          <a:lstStyle/>
          <a:p>
            <a:fld id="{68DEB3D4-2BAC-4706-B946-E57B93B366BD}" type="slidenum">
              <a:rPr lang="lv-LV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lv-LV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diagram of food icons&#10;&#10;Description automatically generated with medium confidence">
            <a:extLst>
              <a:ext uri="{FF2B5EF4-FFF2-40B4-BE49-F238E27FC236}">
                <a16:creationId xmlns:a16="http://schemas.microsoft.com/office/drawing/2014/main" id="{86251D7B-BC8C-8179-7960-2AA2AEF39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65" y="2128583"/>
            <a:ext cx="4647564" cy="40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763A5B-4EF2-3203-45AA-E4E3825A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RĪGA">
            <a:extLst>
              <a:ext uri="{FF2B5EF4-FFF2-40B4-BE49-F238E27FC236}">
                <a16:creationId xmlns:a16="http://schemas.microsoft.com/office/drawing/2014/main" id="{990386A2-9807-060D-594E-EAC5E515AB36}"/>
              </a:ext>
            </a:extLst>
          </p:cNvPr>
          <p:cNvSpPr txBox="1"/>
          <p:nvPr/>
        </p:nvSpPr>
        <p:spPr>
          <a:xfrm>
            <a:off x="1711587" y="1616799"/>
            <a:ext cx="1153896" cy="40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RĪGA</a:t>
            </a:r>
          </a:p>
        </p:txBody>
      </p:sp>
      <p:pic>
        <p:nvPicPr>
          <p:cNvPr id="3" name="lv-1.png" descr="lv-1.png">
            <a:extLst>
              <a:ext uri="{FF2B5EF4-FFF2-40B4-BE49-F238E27FC236}">
                <a16:creationId xmlns:a16="http://schemas.microsoft.com/office/drawing/2014/main" id="{617A01F7-84E7-8A1A-36CE-46CD4393A0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24" y="2045453"/>
            <a:ext cx="2284089" cy="2284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v-2.png" descr="lv-2.png">
            <a:extLst>
              <a:ext uri="{FF2B5EF4-FFF2-40B4-BE49-F238E27FC236}">
                <a16:creationId xmlns:a16="http://schemas.microsoft.com/office/drawing/2014/main" id="{30849AD3-39F9-FF5D-07F2-C85A0F6A9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127" y="2045453"/>
            <a:ext cx="2284088" cy="2284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v-6.png" descr="lv-6.png">
            <a:extLst>
              <a:ext uri="{FF2B5EF4-FFF2-40B4-BE49-F238E27FC236}">
                <a16:creationId xmlns:a16="http://schemas.microsoft.com/office/drawing/2014/main" id="{E45C5F13-E540-989F-2025-7FFEE24DD4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27" y="2045453"/>
            <a:ext cx="2284089" cy="228408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ĶEKAVA">
            <a:extLst>
              <a:ext uri="{FF2B5EF4-FFF2-40B4-BE49-F238E27FC236}">
                <a16:creationId xmlns:a16="http://schemas.microsoft.com/office/drawing/2014/main" id="{DFF57BB3-A67C-8E61-2AED-3D4AF0433C17}"/>
              </a:ext>
            </a:extLst>
          </p:cNvPr>
          <p:cNvSpPr txBox="1"/>
          <p:nvPr/>
        </p:nvSpPr>
        <p:spPr>
          <a:xfrm>
            <a:off x="4961693" y="1619696"/>
            <a:ext cx="1724286" cy="40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ĶEKAVA</a:t>
            </a:r>
          </a:p>
        </p:txBody>
      </p:sp>
      <p:sp>
        <p:nvSpPr>
          <p:cNvPr id="7" name="BAUSKA">
            <a:extLst>
              <a:ext uri="{FF2B5EF4-FFF2-40B4-BE49-F238E27FC236}">
                <a16:creationId xmlns:a16="http://schemas.microsoft.com/office/drawing/2014/main" id="{AF9DDDDA-4993-9D18-3F83-6FB67AB846D3}"/>
              </a:ext>
            </a:extLst>
          </p:cNvPr>
          <p:cNvSpPr txBox="1"/>
          <p:nvPr/>
        </p:nvSpPr>
        <p:spPr>
          <a:xfrm>
            <a:off x="8496995" y="1562546"/>
            <a:ext cx="1724286" cy="461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BAUSKA</a:t>
            </a:r>
          </a:p>
        </p:txBody>
      </p:sp>
      <p:pic>
        <p:nvPicPr>
          <p:cNvPr id="8" name="lv-3.png" descr="lv-3.png">
            <a:extLst>
              <a:ext uri="{FF2B5EF4-FFF2-40B4-BE49-F238E27FC236}">
                <a16:creationId xmlns:a16="http://schemas.microsoft.com/office/drawing/2014/main" id="{131FFCC3-D159-835F-93B0-29E8FD6DBB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162" y="3961444"/>
            <a:ext cx="516090" cy="305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v-4.png" descr="lv-4.png">
            <a:extLst>
              <a:ext uri="{FF2B5EF4-FFF2-40B4-BE49-F238E27FC236}">
                <a16:creationId xmlns:a16="http://schemas.microsoft.com/office/drawing/2014/main" id="{387276DF-3482-1CC7-F19B-A9E1C3816F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78" y="3957458"/>
            <a:ext cx="522832" cy="3091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53CF12-CB23-1AFC-88C9-8700F9F6204E}"/>
              </a:ext>
            </a:extLst>
          </p:cNvPr>
          <p:cNvSpPr txBox="1"/>
          <p:nvPr/>
        </p:nvSpPr>
        <p:spPr>
          <a:xfrm>
            <a:off x="4377341" y="4351271"/>
            <a:ext cx="37870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93 ha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 broileru un 30 pieaugušo putnu novietnes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Inkubators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Svaigās un pārstrādātās gaļas ražošana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Administrācija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51054-4294-7010-59EF-B68439BDAA1A}"/>
              </a:ext>
            </a:extLst>
          </p:cNvPr>
          <p:cNvSpPr txBox="1"/>
          <p:nvPr/>
        </p:nvSpPr>
        <p:spPr>
          <a:xfrm>
            <a:off x="8439587" y="4351271"/>
            <a:ext cx="2580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35 ha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36 putnu novietnes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Inkubators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Barības sagatavošana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9F2FD-A49D-A72B-6674-376BF217A312}"/>
              </a:ext>
            </a:extLst>
          </p:cNvPr>
          <p:cNvSpPr txBox="1"/>
          <p:nvPr/>
        </p:nvSpPr>
        <p:spPr>
          <a:xfrm>
            <a:off x="1395661" y="4364419"/>
            <a:ext cx="215159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7007" algn="l"/>
              </a:tabLst>
              <a:defRPr sz="1400" b="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Sald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ēto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sālīto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in 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cepto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produktu ražošana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Roboto Condensed"/>
              <a:sym typeface="Roboto Condensed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D5043D7-BC3C-4CB8-D1C1-74CF68ED0EB8}"/>
              </a:ext>
            </a:extLst>
          </p:cNvPr>
          <p:cNvSpPr txBox="1">
            <a:spLocks/>
          </p:cNvSpPr>
          <p:nvPr/>
        </p:nvSpPr>
        <p:spPr>
          <a:xfrm>
            <a:off x="1232161" y="917406"/>
            <a:ext cx="1007745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Montserrat" panose="00000500000000000000" pitchFamily="2" charset="-70"/>
                <a:ea typeface="+mj-ea"/>
                <a:cs typeface="+mj-cs"/>
              </a:defRPr>
            </a:lvl1pPr>
          </a:lstStyle>
          <a:p>
            <a:r>
              <a:rPr lang="lv-LV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Ražošanas platformas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7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94A1D-E8EA-A785-8BB0-59CE1AF6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D5CBD-13D8-63BB-2820-2472BEC79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68" y="941870"/>
            <a:ext cx="9280634" cy="487536"/>
          </a:xfrm>
        </p:spPr>
        <p:txBody>
          <a:bodyPr>
            <a:noAutofit/>
          </a:bodyPr>
          <a:lstStyle/>
          <a:p>
            <a:r>
              <a:rPr lang="lv-LV" sz="2800" dirty="0"/>
              <a:t>Globālais gaļas patēriņš – mājputni līderos</a:t>
            </a:r>
            <a:br>
              <a:rPr lang="lv-LV" sz="2800" dirty="0"/>
            </a:br>
            <a:endParaRPr lang="lt-LT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F46C4-4429-63AD-1BC9-64108538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596" y="2024420"/>
            <a:ext cx="9198429" cy="41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7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4FD8E6-29AE-1E3D-44B6-8F832358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4D73613-5AB2-E7ED-B839-0C9A6AD70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32069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Antibiotiku patēriņa dinamika broileriem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439288"/>
              </p:ext>
            </p:extLst>
          </p:nvPr>
        </p:nvGraphicFramePr>
        <p:xfrm>
          <a:off x="1595956" y="1618593"/>
          <a:ext cx="9271741" cy="441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007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B907-8C6F-92D5-CE89-D1C8B27C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604155-3CED-18B7-519D-55C013E2D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F051D0-51D2-281F-075C-FF6AC6D2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28295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/>
              <a:t>Broileri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16CFA6-DFAC-4735-9BF2-B2DA89A11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965084"/>
              </p:ext>
            </p:extLst>
          </p:nvPr>
        </p:nvGraphicFramePr>
        <p:xfrm>
          <a:off x="1935289" y="1734560"/>
          <a:ext cx="9717037" cy="465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785998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OG Orange Elements">
  <a:themeElements>
    <a:clrScheme name="KOG spalv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1E0F69"/>
      </a:accent1>
      <a:accent2>
        <a:srgbClr val="0078E1"/>
      </a:accent2>
      <a:accent3>
        <a:srgbClr val="9B00FF"/>
      </a:accent3>
      <a:accent4>
        <a:srgbClr val="FF0032"/>
      </a:accent4>
      <a:accent5>
        <a:srgbClr val="FF5000"/>
      </a:accent5>
      <a:accent6>
        <a:srgbClr val="000000"/>
      </a:accent6>
      <a:hlink>
        <a:srgbClr val="0078E1"/>
      </a:hlink>
      <a:folHlink>
        <a:srgbClr val="9B00FF"/>
      </a:folHlink>
    </a:clrScheme>
    <a:fontScheme name="KOG">
      <a:majorFont>
        <a:latin typeface="Work Sans 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G presentation template EN" id="{3E6F3539-E49B-4840-A48F-7AE3350BDC61}" vid="{9DC38D79-2CBE-2A4C-9BC9-158F62007A81}"/>
    </a:ext>
  </a:extLst>
</a:theme>
</file>

<file path=ppt/theme/theme4.xml><?xml version="1.0" encoding="utf-8"?>
<a:theme xmlns:a="http://schemas.openxmlformats.org/drawingml/2006/main" name="1_Office Theme">
  <a:themeElements>
    <a:clrScheme name="Custom 9">
      <a:dk1>
        <a:srgbClr val="29261F"/>
      </a:dk1>
      <a:lt1>
        <a:sysClr val="window" lastClr="FFFFFF"/>
      </a:lt1>
      <a:dk2>
        <a:srgbClr val="29261F"/>
      </a:dk2>
      <a:lt2>
        <a:srgbClr val="FFFFFF"/>
      </a:lt2>
      <a:accent1>
        <a:srgbClr val="CFCABF"/>
      </a:accent1>
      <a:accent2>
        <a:srgbClr val="B3AC9B"/>
      </a:accent2>
      <a:accent3>
        <a:srgbClr val="002369"/>
      </a:accent3>
      <a:accent4>
        <a:srgbClr val="FFC000"/>
      </a:accent4>
      <a:accent5>
        <a:srgbClr val="D42E12"/>
      </a:accent5>
      <a:accent6>
        <a:srgbClr val="5EB927"/>
      </a:accent6>
      <a:hlink>
        <a:srgbClr val="5EB927"/>
      </a:hlink>
      <a:folHlink>
        <a:srgbClr val="5EB927"/>
      </a:folHlink>
    </a:clrScheme>
    <a:fontScheme name="Kekava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kava_LV_LT_tris logo.potx" id="{1C1D1D0F-B1EB-4BFA-AF6C-D9E42279AAD2}" vid="{413898DB-02CF-4A9C-AA5E-477123EB06B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836251FB-1944-473F-8CE5-6D2F31F2DED4}"/>
</file>

<file path=customXml/itemProps2.xml><?xml version="1.0" encoding="utf-8"?>
<ds:datastoreItem xmlns:ds="http://schemas.openxmlformats.org/officeDocument/2006/customXml" ds:itemID="{643CBAD3-78AC-4CE9-978F-0EEE6C20EE24}"/>
</file>

<file path=customXml/itemProps3.xml><?xml version="1.0" encoding="utf-8"?>
<ds:datastoreItem xmlns:ds="http://schemas.openxmlformats.org/officeDocument/2006/customXml" ds:itemID="{BB7BDB42-1F96-4A9C-BFD9-8AD75BB719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2707</TotalTime>
  <Words>751</Words>
  <Application>Microsoft Office PowerPoint</Application>
  <PresentationFormat>Widescreen</PresentationFormat>
  <Paragraphs>238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Aptos</vt:lpstr>
      <vt:lpstr>Arial</vt:lpstr>
      <vt:lpstr>Calibri</vt:lpstr>
      <vt:lpstr>Montserrat</vt:lpstr>
      <vt:lpstr>Roboto</vt:lpstr>
      <vt:lpstr>Roboto Medium</vt:lpstr>
      <vt:lpstr>Wingdings</vt:lpstr>
      <vt:lpstr>WORK SANS BOLD ROMAN</vt:lpstr>
      <vt:lpstr>WORK SANS LIGHT ROMAN</vt:lpstr>
      <vt:lpstr>Work Sans Medium Italic</vt:lpstr>
      <vt:lpstr>WORK SANS MEDIUM ROMAN</vt:lpstr>
      <vt:lpstr>WORK SANS REGULAR ROMAN</vt:lpstr>
      <vt:lpstr>WORK SANS SEMIBOLD ROMAN</vt:lpstr>
      <vt:lpstr>1_Custom Design</vt:lpstr>
      <vt:lpstr>2_Custom Design</vt:lpstr>
      <vt:lpstr>KOG Orange Elements</vt:lpstr>
      <vt:lpstr>1_Office Theme</vt:lpstr>
      <vt:lpstr>PowerPoint Presentation</vt:lpstr>
      <vt:lpstr>Antibiotiku lietošanas samazināšana broileriem    </vt:lpstr>
      <vt:lpstr>Grupas uzņēmumi</vt:lpstr>
      <vt:lpstr>Par mums</vt:lpstr>
      <vt:lpstr>PowerPoint Presentation</vt:lpstr>
      <vt:lpstr>PowerPoint Presentation</vt:lpstr>
      <vt:lpstr>Globālais gaļas patēriņš – mājputni līderos </vt:lpstr>
      <vt:lpstr>Antibiotiku patēriņa dinamika broileriem</vt:lpstr>
      <vt:lpstr>Broileri</vt:lpstr>
      <vt:lpstr>Kolibakterioze ir galvenais iemesls antibiotiku  lietošanai novietnē</vt:lpstr>
      <vt:lpstr>Escherichia coli izolātu jutība pret antibiotikām  (diska difūzijas metode) </vt:lpstr>
      <vt:lpstr>Piesardzīga antibiotiku lietošana broileriem   noteikta iekšējās procedūrās</vt:lpstr>
      <vt:lpstr>11 labas lietas ceļā uz mājputnu dzīvi  bez antibiotikām</vt:lpstr>
      <vt:lpstr>24h uzraudzība: Uzņēmuma veterinārais dienests  /4 veterinārārsti un 4 veterinārārsta asistenti/</vt:lpstr>
      <vt:lpstr>Laboratoriskās diagnostikas iespējas</vt:lpstr>
      <vt:lpstr>HIGIĒNA: Efektīva dezinfekcija</vt:lpstr>
      <vt:lpstr>Kompleksā pieeja– veselīgs zarnu trakts</vt:lpstr>
      <vt:lpstr>Organisko skābju nozīme broileru barībā</vt:lpstr>
      <vt:lpstr>Taukskābes cīņā ar mikroorganismiem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Maija Avota</cp:lastModifiedBy>
  <cp:revision>83</cp:revision>
  <dcterms:created xsi:type="dcterms:W3CDTF">2023-01-02T13:28:10Z</dcterms:created>
  <dcterms:modified xsi:type="dcterms:W3CDTF">2024-11-24T16:25:25Z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0x010100C78BAB6A1C84F545963E0C901C12A503</vt:lpwstr>
  </property>
</Properties>
</file>