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Masters/slideMaster1.xml" ContentType="application/vnd.openxmlformats-officedocument.presentationml.slideMaster+xml"/>
  <Override PartName="/ppt/notesSlides/notesSlide7.xml" ContentType="application/vnd.openxmlformats-officedocument.presentationml.notesSlide+xml"/>
  <Override PartName="/ppt/notesSlides/notesSlide8.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revisionInfo.xml" ContentType="application/vnd.ms-powerpoint.revisioninfo+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77" r:id="rId2"/>
    <p:sldId id="257" r:id="rId3"/>
    <p:sldId id="278" r:id="rId4"/>
    <p:sldId id="259" r:id="rId5"/>
    <p:sldId id="260" r:id="rId6"/>
    <p:sldId id="261" r:id="rId7"/>
    <p:sldId id="263" r:id="rId8"/>
    <p:sldId id="262" r:id="rId9"/>
    <p:sldId id="264" r:id="rId10"/>
    <p:sldId id="279" r:id="rId11"/>
    <p:sldId id="280" r:id="rId12"/>
    <p:sldId id="281" r:id="rId13"/>
    <p:sldId id="295" r:id="rId14"/>
    <p:sldId id="283" r:id="rId15"/>
    <p:sldId id="284" r:id="rId16"/>
    <p:sldId id="285" r:id="rId17"/>
    <p:sldId id="286" r:id="rId18"/>
    <p:sldId id="287" r:id="rId19"/>
    <p:sldId id="288" r:id="rId20"/>
    <p:sldId id="289" r:id="rId21"/>
    <p:sldId id="290" r:id="rId22"/>
    <p:sldId id="291" r:id="rId23"/>
    <p:sldId id="292" r:id="rId24"/>
    <p:sldId id="293" r:id="rId25"/>
    <p:sldId id="294" r:id="rId26"/>
    <p:sldId id="296"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657"/>
    <a:srgbClr val="376C8A"/>
    <a:srgbClr val="638FA9"/>
    <a:srgbClr val="F2D9BB"/>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BBF296-813B-43E3-A782-A408FAF43561}" v="38" dt="2024-11-11T19:49:53.1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53561" autoAdjust="0"/>
  </p:normalViewPr>
  <p:slideViewPr>
    <p:cSldViewPr snapToGrid="0">
      <p:cViewPr varScale="1">
        <p:scale>
          <a:sx n="55" d="100"/>
          <a:sy n="55" d="100"/>
        </p:scale>
        <p:origin x="28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36"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35" Type="http://schemas.openxmlformats.org/officeDocument/2006/relationships/customXml" Target="../customXml/item2.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3D7E8B-1CDA-438E-A19A-6018BF37A7EA}" type="datetimeFigureOut">
              <a:rPr lang="en-GB" smtClean="0"/>
              <a:t>14/11/2024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431156-04B0-4542-BEB9-70B27A19386A}" type="slidenum">
              <a:rPr lang="en-GB" smtClean="0"/>
              <a:t>‹#›</a:t>
            </a:fld>
            <a:endParaRPr lang="en-GB"/>
          </a:p>
        </p:txBody>
      </p:sp>
    </p:spTree>
    <p:extLst>
      <p:ext uri="{BB962C8B-B14F-4D97-AF65-F5344CB8AC3E}">
        <p14:creationId xmlns:p14="http://schemas.microsoft.com/office/powerpoint/2010/main" val="24909996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s-ES" dirty="0"/>
          </a:p>
        </p:txBody>
      </p:sp>
      <p:sp>
        <p:nvSpPr>
          <p:cNvPr id="4" name="Slide Number Placeholder 3"/>
          <p:cNvSpPr>
            <a:spLocks noGrp="1"/>
          </p:cNvSpPr>
          <p:nvPr>
            <p:ph type="sldNum" sz="quarter" idx="5"/>
          </p:nvPr>
        </p:nvSpPr>
        <p:spPr/>
        <p:txBody>
          <a:bodyPr/>
          <a:lstStyle/>
          <a:p>
            <a:pPr lvl="0"/>
            <a:fld id="{AA016919-EE97-4E26-8DE6-0B6C389CDE61}" type="slidenum">
              <a:rPr lang="es-ES" smtClean="0"/>
              <a:t>1</a:t>
            </a:fld>
            <a:endParaRPr lang="es-ES"/>
          </a:p>
        </p:txBody>
      </p:sp>
    </p:spTree>
    <p:extLst>
      <p:ext uri="{BB962C8B-B14F-4D97-AF65-F5344CB8AC3E}">
        <p14:creationId xmlns:p14="http://schemas.microsoft.com/office/powerpoint/2010/main" val="1853929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D431156-04B0-4542-BEB9-70B27A19386A}" type="slidenum">
              <a:rPr lang="en-GB" smtClean="0"/>
              <a:t>2</a:t>
            </a:fld>
            <a:endParaRPr lang="en-GB"/>
          </a:p>
        </p:txBody>
      </p:sp>
    </p:spTree>
    <p:extLst>
      <p:ext uri="{BB962C8B-B14F-4D97-AF65-F5344CB8AC3E}">
        <p14:creationId xmlns:p14="http://schemas.microsoft.com/office/powerpoint/2010/main" val="12157024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D431156-04B0-4542-BEB9-70B27A19386A}" type="slidenum">
              <a:rPr lang="en-GB" smtClean="0"/>
              <a:t>11</a:t>
            </a:fld>
            <a:endParaRPr lang="en-GB"/>
          </a:p>
        </p:txBody>
      </p:sp>
    </p:spTree>
    <p:extLst>
      <p:ext uri="{BB962C8B-B14F-4D97-AF65-F5344CB8AC3E}">
        <p14:creationId xmlns:p14="http://schemas.microsoft.com/office/powerpoint/2010/main" val="21235044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51F31A-27F6-C69C-72A0-315080274CD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ADA7B6F-E018-CB30-EDA4-8D054CCEC09F}"/>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C38A92F1-68F6-9343-13FE-28BFA0A91C23}"/>
              </a:ext>
            </a:extLst>
          </p:cNvPr>
          <p:cNvSpPr>
            <a:spLocks noGrp="1"/>
          </p:cNvSpPr>
          <p:nvPr>
            <p:ph type="body" idx="1"/>
          </p:nvPr>
        </p:nvSpPr>
        <p:spPr/>
        <p:txBody>
          <a:bodyPr/>
          <a:lstStyle/>
          <a:p>
            <a:endParaRPr lang="es-ES" dirty="0"/>
          </a:p>
        </p:txBody>
      </p:sp>
      <p:sp>
        <p:nvSpPr>
          <p:cNvPr id="4" name="Slide Number Placeholder 3">
            <a:extLst>
              <a:ext uri="{FF2B5EF4-FFF2-40B4-BE49-F238E27FC236}">
                <a16:creationId xmlns:a16="http://schemas.microsoft.com/office/drawing/2014/main" id="{ECFF02AA-D3FE-4FE6-ADE2-46D66E670519}"/>
              </a:ext>
            </a:extLst>
          </p:cNvPr>
          <p:cNvSpPr>
            <a:spLocks noGrp="1"/>
          </p:cNvSpPr>
          <p:nvPr>
            <p:ph type="sldNum" sz="quarter" idx="5"/>
          </p:nvPr>
        </p:nvSpPr>
        <p:spPr/>
        <p:txBody>
          <a:bodyPr/>
          <a:lstStyle/>
          <a:p>
            <a:pPr lvl="0"/>
            <a:fld id="{AA016919-EE97-4E26-8DE6-0B6C389CDE61}" type="slidenum">
              <a:rPr lang="es-ES" smtClean="0"/>
              <a:t>13</a:t>
            </a:fld>
            <a:endParaRPr lang="es-ES"/>
          </a:p>
        </p:txBody>
      </p:sp>
    </p:spTree>
    <p:extLst>
      <p:ext uri="{BB962C8B-B14F-4D97-AF65-F5344CB8AC3E}">
        <p14:creationId xmlns:p14="http://schemas.microsoft.com/office/powerpoint/2010/main" val="9611888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2697FA-F769-C66A-A41B-6A656868BA9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D221012-2818-5790-F7A9-AF6321C2F0BC}"/>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23B9DB79-9F29-4919-FDC8-7D03CB95D649}"/>
              </a:ext>
            </a:extLst>
          </p:cNvPr>
          <p:cNvSpPr>
            <a:spLocks noGrp="1"/>
          </p:cNvSpPr>
          <p:nvPr>
            <p:ph type="body" idx="1"/>
          </p:nvPr>
        </p:nvSpPr>
        <p:spPr/>
        <p:txBody>
          <a:bodyPr/>
          <a:lstStyle/>
          <a:p>
            <a:endParaRPr lang="es-ES" dirty="0"/>
          </a:p>
        </p:txBody>
      </p:sp>
      <p:sp>
        <p:nvSpPr>
          <p:cNvPr id="4" name="Slide Number Placeholder 3">
            <a:extLst>
              <a:ext uri="{FF2B5EF4-FFF2-40B4-BE49-F238E27FC236}">
                <a16:creationId xmlns:a16="http://schemas.microsoft.com/office/drawing/2014/main" id="{EA68F488-0B03-6DA6-4904-E83723958761}"/>
              </a:ext>
            </a:extLst>
          </p:cNvPr>
          <p:cNvSpPr>
            <a:spLocks noGrp="1"/>
          </p:cNvSpPr>
          <p:nvPr>
            <p:ph type="sldNum" sz="quarter" idx="5"/>
          </p:nvPr>
        </p:nvSpPr>
        <p:spPr/>
        <p:txBody>
          <a:bodyPr/>
          <a:lstStyle/>
          <a:p>
            <a:pPr lvl="0"/>
            <a:fld id="{AA016919-EE97-4E26-8DE6-0B6C389CDE61}" type="slidenum">
              <a:rPr lang="es-ES" smtClean="0"/>
              <a:t>14</a:t>
            </a:fld>
            <a:endParaRPr lang="es-ES"/>
          </a:p>
        </p:txBody>
      </p:sp>
    </p:spTree>
    <p:extLst>
      <p:ext uri="{BB962C8B-B14F-4D97-AF65-F5344CB8AC3E}">
        <p14:creationId xmlns:p14="http://schemas.microsoft.com/office/powerpoint/2010/main" val="73301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292150-A966-6E9B-C198-A1C96F52AD8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F7ED730-BA0A-ADB7-C956-A628E056B5D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AA079C0-497E-1C2F-DAF4-0702FC846A54}"/>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8A31AEA7-2E66-07CE-A123-6F8147E192B4}"/>
              </a:ext>
            </a:extLst>
          </p:cNvPr>
          <p:cNvSpPr>
            <a:spLocks noGrp="1"/>
          </p:cNvSpPr>
          <p:nvPr>
            <p:ph type="sldNum" sz="quarter" idx="5"/>
          </p:nvPr>
        </p:nvSpPr>
        <p:spPr/>
        <p:txBody>
          <a:bodyPr/>
          <a:lstStyle/>
          <a:p>
            <a:fld id="{4D431156-04B0-4542-BEB9-70B27A19386A}" type="slidenum">
              <a:rPr lang="en-GB" smtClean="0"/>
              <a:t>15</a:t>
            </a:fld>
            <a:endParaRPr lang="en-GB"/>
          </a:p>
        </p:txBody>
      </p:sp>
    </p:spTree>
    <p:extLst>
      <p:ext uri="{BB962C8B-B14F-4D97-AF65-F5344CB8AC3E}">
        <p14:creationId xmlns:p14="http://schemas.microsoft.com/office/powerpoint/2010/main" val="143749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A90F84-5EF2-7BC0-A60A-F2742E02092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326B721-B116-F1EF-1BE2-FC02A7A4241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111AB8D-9E5E-5990-28AC-60184783F540}"/>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AD35E06D-3142-15FA-E345-CDD78D5CEB12}"/>
              </a:ext>
            </a:extLst>
          </p:cNvPr>
          <p:cNvSpPr>
            <a:spLocks noGrp="1"/>
          </p:cNvSpPr>
          <p:nvPr>
            <p:ph type="sldNum" sz="quarter" idx="5"/>
          </p:nvPr>
        </p:nvSpPr>
        <p:spPr/>
        <p:txBody>
          <a:bodyPr/>
          <a:lstStyle/>
          <a:p>
            <a:fld id="{4D431156-04B0-4542-BEB9-70B27A19386A}" type="slidenum">
              <a:rPr lang="en-GB" smtClean="0"/>
              <a:t>24</a:t>
            </a:fld>
            <a:endParaRPr lang="en-GB"/>
          </a:p>
        </p:txBody>
      </p:sp>
    </p:spTree>
    <p:extLst>
      <p:ext uri="{BB962C8B-B14F-4D97-AF65-F5344CB8AC3E}">
        <p14:creationId xmlns:p14="http://schemas.microsoft.com/office/powerpoint/2010/main" val="5621306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22B8C8-0736-0C7C-9F28-6FC2EAEF3B4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42B0AD0-9979-4A50-889D-BDF66914262A}"/>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C81E6DEC-3DD0-C82A-F466-3AD1A38D6784}"/>
              </a:ext>
            </a:extLst>
          </p:cNvPr>
          <p:cNvSpPr>
            <a:spLocks noGrp="1"/>
          </p:cNvSpPr>
          <p:nvPr>
            <p:ph type="body" idx="1"/>
          </p:nvPr>
        </p:nvSpPr>
        <p:spPr/>
        <p:txBody>
          <a:bodyPr/>
          <a:lstStyle/>
          <a:p>
            <a:endParaRPr lang="es-ES" dirty="0"/>
          </a:p>
        </p:txBody>
      </p:sp>
      <p:sp>
        <p:nvSpPr>
          <p:cNvPr id="4" name="Slide Number Placeholder 3">
            <a:extLst>
              <a:ext uri="{FF2B5EF4-FFF2-40B4-BE49-F238E27FC236}">
                <a16:creationId xmlns:a16="http://schemas.microsoft.com/office/drawing/2014/main" id="{B7542C8D-6BE7-E784-7A5A-1FCB76BBFE06}"/>
              </a:ext>
            </a:extLst>
          </p:cNvPr>
          <p:cNvSpPr>
            <a:spLocks noGrp="1"/>
          </p:cNvSpPr>
          <p:nvPr>
            <p:ph type="sldNum" sz="quarter" idx="5"/>
          </p:nvPr>
        </p:nvSpPr>
        <p:spPr/>
        <p:txBody>
          <a:bodyPr/>
          <a:lstStyle/>
          <a:p>
            <a:pPr lvl="0"/>
            <a:fld id="{AA016919-EE97-4E26-8DE6-0B6C389CDE61}" type="slidenum">
              <a:rPr lang="es-ES" smtClean="0"/>
              <a:t>26</a:t>
            </a:fld>
            <a:endParaRPr lang="es-ES"/>
          </a:p>
        </p:txBody>
      </p:sp>
    </p:spTree>
    <p:extLst>
      <p:ext uri="{BB962C8B-B14F-4D97-AF65-F5344CB8AC3E}">
        <p14:creationId xmlns:p14="http://schemas.microsoft.com/office/powerpoint/2010/main" val="2274878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cid:image004.jpg@01D9F6A4.3DC88080" TargetMode="External"/><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CE36B-EC90-8BFB-83B0-1DF98A25D78F}"/>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61C9A3CE-BE73-74B7-564C-C3ABAEF941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DCB4C8BB-FEFA-B928-CC53-143D38438401}"/>
              </a:ext>
            </a:extLst>
          </p:cNvPr>
          <p:cNvSpPr>
            <a:spLocks noGrp="1"/>
          </p:cNvSpPr>
          <p:nvPr>
            <p:ph type="dt" sz="half" idx="10"/>
          </p:nvPr>
        </p:nvSpPr>
        <p:spPr/>
        <p:txBody>
          <a:bodyPr/>
          <a:lstStyle/>
          <a:p>
            <a:fld id="{AE5FAF2F-DACF-4F33-830A-B56171368BA2}" type="datetimeFigureOut">
              <a:rPr lang="en-GB" smtClean="0"/>
              <a:t>14/11/2024</a:t>
            </a:fld>
            <a:endParaRPr lang="en-GB"/>
          </a:p>
        </p:txBody>
      </p:sp>
      <p:sp>
        <p:nvSpPr>
          <p:cNvPr id="5" name="Footer Placeholder 4">
            <a:extLst>
              <a:ext uri="{FF2B5EF4-FFF2-40B4-BE49-F238E27FC236}">
                <a16:creationId xmlns:a16="http://schemas.microsoft.com/office/drawing/2014/main" id="{C249AA18-34B6-A108-4FF5-13862B0AA2B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46F2DB-60DD-A7C9-F074-E994133B60F1}"/>
              </a:ext>
            </a:extLst>
          </p:cNvPr>
          <p:cNvSpPr>
            <a:spLocks noGrp="1"/>
          </p:cNvSpPr>
          <p:nvPr>
            <p:ph type="sldNum" sz="quarter" idx="12"/>
          </p:nvPr>
        </p:nvSpPr>
        <p:spPr/>
        <p:txBody>
          <a:bodyPr/>
          <a:lstStyle/>
          <a:p>
            <a:fld id="{CF979E22-3BC7-413C-A670-1B1F4FB1B87B}" type="slidenum">
              <a:rPr lang="en-GB" smtClean="0"/>
              <a:t>‹#›</a:t>
            </a:fld>
            <a:endParaRPr lang="en-GB"/>
          </a:p>
        </p:txBody>
      </p:sp>
    </p:spTree>
    <p:extLst>
      <p:ext uri="{BB962C8B-B14F-4D97-AF65-F5344CB8AC3E}">
        <p14:creationId xmlns:p14="http://schemas.microsoft.com/office/powerpoint/2010/main" val="2189957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015CE-83AD-0063-5C1B-0C75C519AE00}"/>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92884954-C2CD-FFB1-6910-0AB0D09FA44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F0265B7B-D984-8FD4-CA22-3C387EA68FA0}"/>
              </a:ext>
            </a:extLst>
          </p:cNvPr>
          <p:cNvSpPr>
            <a:spLocks noGrp="1"/>
          </p:cNvSpPr>
          <p:nvPr>
            <p:ph type="dt" sz="half" idx="10"/>
          </p:nvPr>
        </p:nvSpPr>
        <p:spPr/>
        <p:txBody>
          <a:bodyPr/>
          <a:lstStyle/>
          <a:p>
            <a:fld id="{AE5FAF2F-DACF-4F33-830A-B56171368BA2}" type="datetimeFigureOut">
              <a:rPr lang="en-GB" smtClean="0"/>
              <a:t>14/11/2024</a:t>
            </a:fld>
            <a:endParaRPr lang="en-GB"/>
          </a:p>
        </p:txBody>
      </p:sp>
      <p:sp>
        <p:nvSpPr>
          <p:cNvPr id="5" name="Footer Placeholder 4">
            <a:extLst>
              <a:ext uri="{FF2B5EF4-FFF2-40B4-BE49-F238E27FC236}">
                <a16:creationId xmlns:a16="http://schemas.microsoft.com/office/drawing/2014/main" id="{27C76A18-D79E-AAE1-82D8-9C5B8DBBD72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345F87B-B22F-9793-A8AE-D1FCE7544801}"/>
              </a:ext>
            </a:extLst>
          </p:cNvPr>
          <p:cNvSpPr>
            <a:spLocks noGrp="1"/>
          </p:cNvSpPr>
          <p:nvPr>
            <p:ph type="sldNum" sz="quarter" idx="12"/>
          </p:nvPr>
        </p:nvSpPr>
        <p:spPr/>
        <p:txBody>
          <a:bodyPr/>
          <a:lstStyle/>
          <a:p>
            <a:fld id="{CF979E22-3BC7-413C-A670-1B1F4FB1B87B}" type="slidenum">
              <a:rPr lang="en-GB" smtClean="0"/>
              <a:t>‹#›</a:t>
            </a:fld>
            <a:endParaRPr lang="en-GB"/>
          </a:p>
        </p:txBody>
      </p:sp>
    </p:spTree>
    <p:extLst>
      <p:ext uri="{BB962C8B-B14F-4D97-AF65-F5344CB8AC3E}">
        <p14:creationId xmlns:p14="http://schemas.microsoft.com/office/powerpoint/2010/main" val="869052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B722592-939D-9ADF-FEAA-9C77AD7D8BAB}"/>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98384B90-DAC5-2959-E33B-E3ABC85CA4A2}"/>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E655898C-E88C-376E-8CCC-F1057D2B811E}"/>
              </a:ext>
            </a:extLst>
          </p:cNvPr>
          <p:cNvSpPr>
            <a:spLocks noGrp="1"/>
          </p:cNvSpPr>
          <p:nvPr>
            <p:ph type="dt" sz="half" idx="10"/>
          </p:nvPr>
        </p:nvSpPr>
        <p:spPr/>
        <p:txBody>
          <a:bodyPr/>
          <a:lstStyle/>
          <a:p>
            <a:fld id="{AE5FAF2F-DACF-4F33-830A-B56171368BA2}" type="datetimeFigureOut">
              <a:rPr lang="en-GB" smtClean="0"/>
              <a:t>14/11/2024</a:t>
            </a:fld>
            <a:endParaRPr lang="en-GB"/>
          </a:p>
        </p:txBody>
      </p:sp>
      <p:sp>
        <p:nvSpPr>
          <p:cNvPr id="5" name="Footer Placeholder 4">
            <a:extLst>
              <a:ext uri="{FF2B5EF4-FFF2-40B4-BE49-F238E27FC236}">
                <a16:creationId xmlns:a16="http://schemas.microsoft.com/office/drawing/2014/main" id="{2A46CBBC-F0C0-9CBD-6657-6F32E6E0F2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3FE03A-4802-3402-7643-43B52C0723D5}"/>
              </a:ext>
            </a:extLst>
          </p:cNvPr>
          <p:cNvSpPr>
            <a:spLocks noGrp="1"/>
          </p:cNvSpPr>
          <p:nvPr>
            <p:ph type="sldNum" sz="quarter" idx="12"/>
          </p:nvPr>
        </p:nvSpPr>
        <p:spPr/>
        <p:txBody>
          <a:bodyPr/>
          <a:lstStyle/>
          <a:p>
            <a:fld id="{CF979E22-3BC7-413C-A670-1B1F4FB1B87B}" type="slidenum">
              <a:rPr lang="en-GB" smtClean="0"/>
              <a:t>‹#›</a:t>
            </a:fld>
            <a:endParaRPr lang="en-GB"/>
          </a:p>
        </p:txBody>
      </p:sp>
    </p:spTree>
    <p:extLst>
      <p:ext uri="{BB962C8B-B14F-4D97-AF65-F5344CB8AC3E}">
        <p14:creationId xmlns:p14="http://schemas.microsoft.com/office/powerpoint/2010/main" val="10563386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740296" cy="3462149"/>
          </a:xfrm>
          <a:prstGeom prst="rect">
            <a:avLst/>
          </a:prstGeom>
        </p:spPr>
      </p:pic>
      <p:sp>
        <p:nvSpPr>
          <p:cNvPr id="9" name="object 21">
            <a:extLst>
              <a:ext uri="{FF2B5EF4-FFF2-40B4-BE49-F238E27FC236}">
                <a16:creationId xmlns:a16="http://schemas.microsoft.com/office/drawing/2014/main" id="{E547769E-C798-E733-21F6-6FBFA1D54900}"/>
              </a:ext>
            </a:extLst>
          </p:cNvPr>
          <p:cNvSpPr/>
          <p:nvPr userDrawn="1"/>
        </p:nvSpPr>
        <p:spPr>
          <a:xfrm>
            <a:off x="0" y="5178360"/>
            <a:ext cx="8712200" cy="1674569"/>
          </a:xfrm>
          <a:custGeom>
            <a:avLst/>
            <a:gdLst/>
            <a:ahLst/>
            <a:cxnLst/>
            <a:rect l="l" t="t" r="r" b="b"/>
            <a:pathLst>
              <a:path w="8712200" h="1633220">
                <a:moveTo>
                  <a:pt x="8712200" y="1632800"/>
                </a:moveTo>
                <a:lnTo>
                  <a:pt x="0" y="1632800"/>
                </a:lnTo>
                <a:lnTo>
                  <a:pt x="0" y="0"/>
                </a:lnTo>
                <a:lnTo>
                  <a:pt x="8712200" y="0"/>
                </a:lnTo>
                <a:lnTo>
                  <a:pt x="8712200" y="1632800"/>
                </a:lnTo>
                <a:close/>
              </a:path>
            </a:pathLst>
          </a:custGeom>
          <a:solidFill>
            <a:srgbClr val="ECEBEB"/>
          </a:solidFill>
        </p:spPr>
        <p:txBody>
          <a:bodyPr wrap="square" lIns="0" tIns="0" rIns="0" bIns="0" rtlCol="0"/>
          <a:lstStyle/>
          <a:p>
            <a:endParaRPr sz="1797"/>
          </a:p>
        </p:txBody>
      </p:sp>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5" name="Rectángulo 14">
            <a:extLst>
              <a:ext uri="{FF2B5EF4-FFF2-40B4-BE49-F238E27FC236}">
                <a16:creationId xmlns:a16="http://schemas.microsoft.com/office/drawing/2014/main" id="{A9CF4B79-D988-D340-D3EB-0BF9D9F52272}"/>
              </a:ext>
            </a:extLst>
          </p:cNvPr>
          <p:cNvSpPr/>
          <p:nvPr userDrawn="1"/>
        </p:nvSpPr>
        <p:spPr>
          <a:xfrm>
            <a:off x="5225099" y="1724488"/>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8" name="Rectángulo 17">
            <a:extLst>
              <a:ext uri="{FF2B5EF4-FFF2-40B4-BE49-F238E27FC236}">
                <a16:creationId xmlns:a16="http://schemas.microsoft.com/office/drawing/2014/main" id="{FF8E1E59-A00D-A8DD-3D7E-F74445859AA3}"/>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5" y="1724488"/>
            <a:ext cx="1746000" cy="174277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502165" y="2057951"/>
            <a:ext cx="1105152" cy="1179185"/>
          </a:xfrm>
          <a:prstGeom prst="rect">
            <a:avLst/>
          </a:prstGeom>
        </p:spPr>
      </p:pic>
      <p:pic>
        <p:nvPicPr>
          <p:cNvPr id="27" name="Imagen 26" descr="Un dibujo de un animal&#10;&#10;Descripción generada automáticamente con confianza baja">
            <a:extLst>
              <a:ext uri="{FF2B5EF4-FFF2-40B4-BE49-F238E27FC236}">
                <a16:creationId xmlns:a16="http://schemas.microsoft.com/office/drawing/2014/main" id="{27DBD291-B2BD-7D5A-4D91-2972E5717124}"/>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10857163" y="2210102"/>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5" name="Marcador de texto 34">
            <a:extLst>
              <a:ext uri="{FF2B5EF4-FFF2-40B4-BE49-F238E27FC236}">
                <a16:creationId xmlns:a16="http://schemas.microsoft.com/office/drawing/2014/main" id="{07E29EFD-C0C4-495B-1ABB-1ABCDF39870D}"/>
              </a:ext>
            </a:extLst>
          </p:cNvPr>
          <p:cNvSpPr>
            <a:spLocks noGrp="1"/>
          </p:cNvSpPr>
          <p:nvPr>
            <p:ph type="body" sz="quarter" idx="10" hasCustomPrompt="1"/>
          </p:nvPr>
        </p:nvSpPr>
        <p:spPr>
          <a:xfrm>
            <a:off x="381000" y="5576087"/>
            <a:ext cx="7874000" cy="780187"/>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6" name="Marcador de texto 34">
            <a:extLst>
              <a:ext uri="{FF2B5EF4-FFF2-40B4-BE49-F238E27FC236}">
                <a16:creationId xmlns:a16="http://schemas.microsoft.com/office/drawing/2014/main" id="{53BDFECB-4DA6-72A4-8ABD-2FC20B988984}"/>
              </a:ext>
            </a:extLst>
          </p:cNvPr>
          <p:cNvSpPr>
            <a:spLocks noGrp="1"/>
          </p:cNvSpPr>
          <p:nvPr>
            <p:ph type="body" sz="quarter" idx="11" hasCustomPrompt="1"/>
          </p:nvPr>
        </p:nvSpPr>
        <p:spPr>
          <a:xfrm>
            <a:off x="381000" y="6390909"/>
            <a:ext cx="2971800" cy="370394"/>
          </a:xfrm>
          <a:prstGeom prst="rect">
            <a:avLst/>
          </a:prstGeom>
        </p:spPr>
        <p:txBody>
          <a:bodyPr/>
          <a:lstStyle>
            <a:lvl1pPr>
              <a:defRPr sz="1597">
                <a:solidFill>
                  <a:schemeClr val="tx1"/>
                </a:solidFill>
                <a:latin typeface="Arial" panose="020B0604020202020204" pitchFamily="34" charset="0"/>
                <a:cs typeface="Arial" panose="020B0604020202020204" pitchFamily="34" charset="0"/>
              </a:defRPr>
            </a:lvl1pPr>
          </a:lstStyle>
          <a:p>
            <a:pPr lvl="0"/>
            <a:r>
              <a:rPr lang="es-ES" dirty="0"/>
              <a:t>Date</a:t>
            </a:r>
          </a:p>
        </p:txBody>
      </p:sp>
      <p:pic>
        <p:nvPicPr>
          <p:cNvPr id="34" name="Imagen 33" descr="Interfaz de usuario gráfica&#10;&#10;Descripción generada automáticamente">
            <a:extLst>
              <a:ext uri="{FF2B5EF4-FFF2-40B4-BE49-F238E27FC236}">
                <a16:creationId xmlns:a16="http://schemas.microsoft.com/office/drawing/2014/main" id="{582D17B3-5A6C-42CA-853B-4103A0708918}"/>
              </a:ext>
            </a:extLst>
          </p:cNvPr>
          <p:cNvPicPr/>
          <p:nvPr userDrawn="1"/>
        </p:nvPicPr>
        <p:blipFill>
          <a:blip r:embed="rId11" r:link="rId12" cstate="email">
            <a:extLst>
              <a:ext uri="{28A0092B-C50C-407E-A947-70E740481C1C}">
                <a14:useLocalDpi xmlns:a14="http://schemas.microsoft.com/office/drawing/2010/main"/>
              </a:ext>
            </a:extLst>
          </a:blip>
          <a:srcRect/>
          <a:stretch>
            <a:fillRect/>
          </a:stretch>
        </p:blipFill>
        <p:spPr bwMode="auto">
          <a:xfrm>
            <a:off x="8991600" y="5595101"/>
            <a:ext cx="3022600" cy="795807"/>
          </a:xfrm>
          <a:prstGeom prst="rect">
            <a:avLst/>
          </a:prstGeom>
          <a:noFill/>
          <a:ln>
            <a:noFill/>
          </a:ln>
        </p:spPr>
      </p:pic>
    </p:spTree>
    <p:extLst>
      <p:ext uri="{BB962C8B-B14F-4D97-AF65-F5344CB8AC3E}">
        <p14:creationId xmlns:p14="http://schemas.microsoft.com/office/powerpoint/2010/main" val="3598765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2A099-4AA1-B27D-5FE4-2B8E036052D9}"/>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7AB40E82-B66E-5694-C75F-8542241BF402}"/>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BE8BE990-E048-51F2-CCE0-3475DCA44725}"/>
              </a:ext>
            </a:extLst>
          </p:cNvPr>
          <p:cNvSpPr>
            <a:spLocks noGrp="1"/>
          </p:cNvSpPr>
          <p:nvPr>
            <p:ph type="dt" sz="half" idx="10"/>
          </p:nvPr>
        </p:nvSpPr>
        <p:spPr/>
        <p:txBody>
          <a:bodyPr/>
          <a:lstStyle/>
          <a:p>
            <a:fld id="{AE5FAF2F-DACF-4F33-830A-B56171368BA2}" type="datetimeFigureOut">
              <a:rPr lang="en-GB" smtClean="0"/>
              <a:t>14/11/2024</a:t>
            </a:fld>
            <a:endParaRPr lang="en-GB"/>
          </a:p>
        </p:txBody>
      </p:sp>
      <p:sp>
        <p:nvSpPr>
          <p:cNvPr id="5" name="Footer Placeholder 4">
            <a:extLst>
              <a:ext uri="{FF2B5EF4-FFF2-40B4-BE49-F238E27FC236}">
                <a16:creationId xmlns:a16="http://schemas.microsoft.com/office/drawing/2014/main" id="{17EE07F2-D3EA-8FA1-EAAD-31BF26E6593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D27B972-00C3-3C16-E6E7-25BE6FC27BB1}"/>
              </a:ext>
            </a:extLst>
          </p:cNvPr>
          <p:cNvSpPr>
            <a:spLocks noGrp="1"/>
          </p:cNvSpPr>
          <p:nvPr>
            <p:ph type="sldNum" sz="quarter" idx="12"/>
          </p:nvPr>
        </p:nvSpPr>
        <p:spPr/>
        <p:txBody>
          <a:bodyPr/>
          <a:lstStyle/>
          <a:p>
            <a:fld id="{CF979E22-3BC7-413C-A670-1B1F4FB1B87B}" type="slidenum">
              <a:rPr lang="en-GB" smtClean="0"/>
              <a:t>‹#›</a:t>
            </a:fld>
            <a:endParaRPr lang="en-GB"/>
          </a:p>
        </p:txBody>
      </p:sp>
    </p:spTree>
    <p:extLst>
      <p:ext uri="{BB962C8B-B14F-4D97-AF65-F5344CB8AC3E}">
        <p14:creationId xmlns:p14="http://schemas.microsoft.com/office/powerpoint/2010/main" val="1223616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7384B-71EB-48E3-E039-3D3DDFBFB51E}"/>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1DF4EE5F-6791-4BF9-28DD-11580D856CC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F5940ECC-272F-8EFE-C8A0-3280C7FD8100}"/>
              </a:ext>
            </a:extLst>
          </p:cNvPr>
          <p:cNvSpPr>
            <a:spLocks noGrp="1"/>
          </p:cNvSpPr>
          <p:nvPr>
            <p:ph type="dt" sz="half" idx="10"/>
          </p:nvPr>
        </p:nvSpPr>
        <p:spPr/>
        <p:txBody>
          <a:bodyPr/>
          <a:lstStyle/>
          <a:p>
            <a:fld id="{AE5FAF2F-DACF-4F33-830A-B56171368BA2}" type="datetimeFigureOut">
              <a:rPr lang="en-GB" smtClean="0"/>
              <a:t>14/11/2024</a:t>
            </a:fld>
            <a:endParaRPr lang="en-GB"/>
          </a:p>
        </p:txBody>
      </p:sp>
      <p:sp>
        <p:nvSpPr>
          <p:cNvPr id="5" name="Footer Placeholder 4">
            <a:extLst>
              <a:ext uri="{FF2B5EF4-FFF2-40B4-BE49-F238E27FC236}">
                <a16:creationId xmlns:a16="http://schemas.microsoft.com/office/drawing/2014/main" id="{06D37EDC-F663-DF08-7E68-B540EFFDAE7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4EF8504-2006-6D9E-B81E-9A9D28561F4F}"/>
              </a:ext>
            </a:extLst>
          </p:cNvPr>
          <p:cNvSpPr>
            <a:spLocks noGrp="1"/>
          </p:cNvSpPr>
          <p:nvPr>
            <p:ph type="sldNum" sz="quarter" idx="12"/>
          </p:nvPr>
        </p:nvSpPr>
        <p:spPr/>
        <p:txBody>
          <a:bodyPr/>
          <a:lstStyle/>
          <a:p>
            <a:fld id="{CF979E22-3BC7-413C-A670-1B1F4FB1B87B}" type="slidenum">
              <a:rPr lang="en-GB" smtClean="0"/>
              <a:t>‹#›</a:t>
            </a:fld>
            <a:endParaRPr lang="en-GB"/>
          </a:p>
        </p:txBody>
      </p:sp>
    </p:spTree>
    <p:extLst>
      <p:ext uri="{BB962C8B-B14F-4D97-AF65-F5344CB8AC3E}">
        <p14:creationId xmlns:p14="http://schemas.microsoft.com/office/powerpoint/2010/main" val="4077980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888F6-73D9-95D1-2A34-B23010CA5969}"/>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D1EB3F74-979D-FDBA-B057-B78502A5EEB4}"/>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385AE06B-870F-9EF3-B2FB-5A72CDFB623C}"/>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AFB9B059-0FA2-46CD-2300-9D867671E086}"/>
              </a:ext>
            </a:extLst>
          </p:cNvPr>
          <p:cNvSpPr>
            <a:spLocks noGrp="1"/>
          </p:cNvSpPr>
          <p:nvPr>
            <p:ph type="dt" sz="half" idx="10"/>
          </p:nvPr>
        </p:nvSpPr>
        <p:spPr/>
        <p:txBody>
          <a:bodyPr/>
          <a:lstStyle/>
          <a:p>
            <a:fld id="{AE5FAF2F-DACF-4F33-830A-B56171368BA2}" type="datetimeFigureOut">
              <a:rPr lang="en-GB" smtClean="0"/>
              <a:t>14/11/2024</a:t>
            </a:fld>
            <a:endParaRPr lang="en-GB"/>
          </a:p>
        </p:txBody>
      </p:sp>
      <p:sp>
        <p:nvSpPr>
          <p:cNvPr id="6" name="Footer Placeholder 5">
            <a:extLst>
              <a:ext uri="{FF2B5EF4-FFF2-40B4-BE49-F238E27FC236}">
                <a16:creationId xmlns:a16="http://schemas.microsoft.com/office/drawing/2014/main" id="{EE230A48-956E-516D-9F05-F2FAE865004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581B802-ACDA-726B-7687-6808DAF9A7FE}"/>
              </a:ext>
            </a:extLst>
          </p:cNvPr>
          <p:cNvSpPr>
            <a:spLocks noGrp="1"/>
          </p:cNvSpPr>
          <p:nvPr>
            <p:ph type="sldNum" sz="quarter" idx="12"/>
          </p:nvPr>
        </p:nvSpPr>
        <p:spPr/>
        <p:txBody>
          <a:bodyPr/>
          <a:lstStyle/>
          <a:p>
            <a:fld id="{CF979E22-3BC7-413C-A670-1B1F4FB1B87B}" type="slidenum">
              <a:rPr lang="en-GB" smtClean="0"/>
              <a:t>‹#›</a:t>
            </a:fld>
            <a:endParaRPr lang="en-GB"/>
          </a:p>
        </p:txBody>
      </p:sp>
    </p:spTree>
    <p:extLst>
      <p:ext uri="{BB962C8B-B14F-4D97-AF65-F5344CB8AC3E}">
        <p14:creationId xmlns:p14="http://schemas.microsoft.com/office/powerpoint/2010/main" val="3849613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BBD2D-ACE2-F9B7-8300-2A822A8D0B59}"/>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F782E6D9-6C92-0087-6D8F-1B433CC7AF4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E265235-EDE5-5691-121D-7C8072E85FBC}"/>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F846B096-254D-1AD9-6D74-49FADDBF4C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43D79CC-3EBF-0B6A-EA67-EA7A821EF28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04C94076-8CBD-CD8C-7E97-624D011A4F60}"/>
              </a:ext>
            </a:extLst>
          </p:cNvPr>
          <p:cNvSpPr>
            <a:spLocks noGrp="1"/>
          </p:cNvSpPr>
          <p:nvPr>
            <p:ph type="dt" sz="half" idx="10"/>
          </p:nvPr>
        </p:nvSpPr>
        <p:spPr/>
        <p:txBody>
          <a:bodyPr/>
          <a:lstStyle/>
          <a:p>
            <a:fld id="{AE5FAF2F-DACF-4F33-830A-B56171368BA2}" type="datetimeFigureOut">
              <a:rPr lang="en-GB" smtClean="0"/>
              <a:t>14/11/2024</a:t>
            </a:fld>
            <a:endParaRPr lang="en-GB"/>
          </a:p>
        </p:txBody>
      </p:sp>
      <p:sp>
        <p:nvSpPr>
          <p:cNvPr id="8" name="Footer Placeholder 7">
            <a:extLst>
              <a:ext uri="{FF2B5EF4-FFF2-40B4-BE49-F238E27FC236}">
                <a16:creationId xmlns:a16="http://schemas.microsoft.com/office/drawing/2014/main" id="{9C57A3EF-C280-7C05-5A8A-6734FBB90CC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DE7D11A-1A13-38C9-23A6-4AD6534EEE8B}"/>
              </a:ext>
            </a:extLst>
          </p:cNvPr>
          <p:cNvSpPr>
            <a:spLocks noGrp="1"/>
          </p:cNvSpPr>
          <p:nvPr>
            <p:ph type="sldNum" sz="quarter" idx="12"/>
          </p:nvPr>
        </p:nvSpPr>
        <p:spPr/>
        <p:txBody>
          <a:bodyPr/>
          <a:lstStyle/>
          <a:p>
            <a:fld id="{CF979E22-3BC7-413C-A670-1B1F4FB1B87B}" type="slidenum">
              <a:rPr lang="en-GB" smtClean="0"/>
              <a:t>‹#›</a:t>
            </a:fld>
            <a:endParaRPr lang="en-GB"/>
          </a:p>
        </p:txBody>
      </p:sp>
    </p:spTree>
    <p:extLst>
      <p:ext uri="{BB962C8B-B14F-4D97-AF65-F5344CB8AC3E}">
        <p14:creationId xmlns:p14="http://schemas.microsoft.com/office/powerpoint/2010/main" val="2798288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3BDA8-36FD-925F-4CAD-CFA52258950D}"/>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0DD81C59-10AC-4F06-ACDB-94D05D2E8EF9}"/>
              </a:ext>
            </a:extLst>
          </p:cNvPr>
          <p:cNvSpPr>
            <a:spLocks noGrp="1"/>
          </p:cNvSpPr>
          <p:nvPr>
            <p:ph type="dt" sz="half" idx="10"/>
          </p:nvPr>
        </p:nvSpPr>
        <p:spPr/>
        <p:txBody>
          <a:bodyPr/>
          <a:lstStyle/>
          <a:p>
            <a:fld id="{AE5FAF2F-DACF-4F33-830A-B56171368BA2}" type="datetimeFigureOut">
              <a:rPr lang="en-GB" smtClean="0"/>
              <a:t>14/11/2024</a:t>
            </a:fld>
            <a:endParaRPr lang="en-GB"/>
          </a:p>
        </p:txBody>
      </p:sp>
      <p:sp>
        <p:nvSpPr>
          <p:cNvPr id="4" name="Footer Placeholder 3">
            <a:extLst>
              <a:ext uri="{FF2B5EF4-FFF2-40B4-BE49-F238E27FC236}">
                <a16:creationId xmlns:a16="http://schemas.microsoft.com/office/drawing/2014/main" id="{5BA89C7D-DA5F-B0A4-191D-21C6F9BE902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154B6F4-7733-5184-60A4-89C496AF3E75}"/>
              </a:ext>
            </a:extLst>
          </p:cNvPr>
          <p:cNvSpPr>
            <a:spLocks noGrp="1"/>
          </p:cNvSpPr>
          <p:nvPr>
            <p:ph type="sldNum" sz="quarter" idx="12"/>
          </p:nvPr>
        </p:nvSpPr>
        <p:spPr/>
        <p:txBody>
          <a:bodyPr/>
          <a:lstStyle/>
          <a:p>
            <a:fld id="{CF979E22-3BC7-413C-A670-1B1F4FB1B87B}" type="slidenum">
              <a:rPr lang="en-GB" smtClean="0"/>
              <a:t>‹#›</a:t>
            </a:fld>
            <a:endParaRPr lang="en-GB"/>
          </a:p>
        </p:txBody>
      </p:sp>
    </p:spTree>
    <p:extLst>
      <p:ext uri="{BB962C8B-B14F-4D97-AF65-F5344CB8AC3E}">
        <p14:creationId xmlns:p14="http://schemas.microsoft.com/office/powerpoint/2010/main" val="2937632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304B8E-1C29-44E1-C612-48CA37AE2FC2}"/>
              </a:ext>
            </a:extLst>
          </p:cNvPr>
          <p:cNvSpPr>
            <a:spLocks noGrp="1"/>
          </p:cNvSpPr>
          <p:nvPr>
            <p:ph type="dt" sz="half" idx="10"/>
          </p:nvPr>
        </p:nvSpPr>
        <p:spPr/>
        <p:txBody>
          <a:bodyPr/>
          <a:lstStyle/>
          <a:p>
            <a:fld id="{AE5FAF2F-DACF-4F33-830A-B56171368BA2}" type="datetimeFigureOut">
              <a:rPr lang="en-GB" smtClean="0"/>
              <a:t>14/11/2024</a:t>
            </a:fld>
            <a:endParaRPr lang="en-GB"/>
          </a:p>
        </p:txBody>
      </p:sp>
      <p:sp>
        <p:nvSpPr>
          <p:cNvPr id="3" name="Footer Placeholder 2">
            <a:extLst>
              <a:ext uri="{FF2B5EF4-FFF2-40B4-BE49-F238E27FC236}">
                <a16:creationId xmlns:a16="http://schemas.microsoft.com/office/drawing/2014/main" id="{64399F24-A2AB-4855-FAE4-FD95DC8BF11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44F8EB3-E442-527A-6AEF-B0D40B40FAD7}"/>
              </a:ext>
            </a:extLst>
          </p:cNvPr>
          <p:cNvSpPr>
            <a:spLocks noGrp="1"/>
          </p:cNvSpPr>
          <p:nvPr>
            <p:ph type="sldNum" sz="quarter" idx="12"/>
          </p:nvPr>
        </p:nvSpPr>
        <p:spPr/>
        <p:txBody>
          <a:bodyPr/>
          <a:lstStyle/>
          <a:p>
            <a:fld id="{CF979E22-3BC7-413C-A670-1B1F4FB1B87B}" type="slidenum">
              <a:rPr lang="en-GB" smtClean="0"/>
              <a:t>‹#›</a:t>
            </a:fld>
            <a:endParaRPr lang="en-GB"/>
          </a:p>
        </p:txBody>
      </p:sp>
    </p:spTree>
    <p:extLst>
      <p:ext uri="{BB962C8B-B14F-4D97-AF65-F5344CB8AC3E}">
        <p14:creationId xmlns:p14="http://schemas.microsoft.com/office/powerpoint/2010/main" val="3715466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BCDD7-B522-4818-D1AD-88F5E25DFD4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5F36E3D7-B7FA-1E8F-3BA7-D78587384F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DC99B1A0-7AE1-3DFB-4E19-8EA2E0EEED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1EE9B19-14D4-EA88-4FEF-64B001EE9925}"/>
              </a:ext>
            </a:extLst>
          </p:cNvPr>
          <p:cNvSpPr>
            <a:spLocks noGrp="1"/>
          </p:cNvSpPr>
          <p:nvPr>
            <p:ph type="dt" sz="half" idx="10"/>
          </p:nvPr>
        </p:nvSpPr>
        <p:spPr/>
        <p:txBody>
          <a:bodyPr/>
          <a:lstStyle/>
          <a:p>
            <a:fld id="{AE5FAF2F-DACF-4F33-830A-B56171368BA2}" type="datetimeFigureOut">
              <a:rPr lang="en-GB" smtClean="0"/>
              <a:t>14/11/2024</a:t>
            </a:fld>
            <a:endParaRPr lang="en-GB"/>
          </a:p>
        </p:txBody>
      </p:sp>
      <p:sp>
        <p:nvSpPr>
          <p:cNvPr id="6" name="Footer Placeholder 5">
            <a:extLst>
              <a:ext uri="{FF2B5EF4-FFF2-40B4-BE49-F238E27FC236}">
                <a16:creationId xmlns:a16="http://schemas.microsoft.com/office/drawing/2014/main" id="{C1DF041A-B659-E53B-14EB-0C8C12BDB79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1E6CB4E-8753-5168-A475-327D4D083C2A}"/>
              </a:ext>
            </a:extLst>
          </p:cNvPr>
          <p:cNvSpPr>
            <a:spLocks noGrp="1"/>
          </p:cNvSpPr>
          <p:nvPr>
            <p:ph type="sldNum" sz="quarter" idx="12"/>
          </p:nvPr>
        </p:nvSpPr>
        <p:spPr/>
        <p:txBody>
          <a:bodyPr/>
          <a:lstStyle/>
          <a:p>
            <a:fld id="{CF979E22-3BC7-413C-A670-1B1F4FB1B87B}" type="slidenum">
              <a:rPr lang="en-GB" smtClean="0"/>
              <a:t>‹#›</a:t>
            </a:fld>
            <a:endParaRPr lang="en-GB"/>
          </a:p>
        </p:txBody>
      </p:sp>
    </p:spTree>
    <p:extLst>
      <p:ext uri="{BB962C8B-B14F-4D97-AF65-F5344CB8AC3E}">
        <p14:creationId xmlns:p14="http://schemas.microsoft.com/office/powerpoint/2010/main" val="3881834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B4A04-DB34-2F79-BF32-D21243DC4B9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1B9D4FA8-D991-8E26-E82E-4458326C7CA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8A4C456-75D6-4955-D807-6661392033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25D1643-6D18-67AD-577E-BFE81E76A979}"/>
              </a:ext>
            </a:extLst>
          </p:cNvPr>
          <p:cNvSpPr>
            <a:spLocks noGrp="1"/>
          </p:cNvSpPr>
          <p:nvPr>
            <p:ph type="dt" sz="half" idx="10"/>
          </p:nvPr>
        </p:nvSpPr>
        <p:spPr/>
        <p:txBody>
          <a:bodyPr/>
          <a:lstStyle/>
          <a:p>
            <a:fld id="{AE5FAF2F-DACF-4F33-830A-B56171368BA2}" type="datetimeFigureOut">
              <a:rPr lang="en-GB" smtClean="0"/>
              <a:t>14/11/2024</a:t>
            </a:fld>
            <a:endParaRPr lang="en-GB"/>
          </a:p>
        </p:txBody>
      </p:sp>
      <p:sp>
        <p:nvSpPr>
          <p:cNvPr id="6" name="Footer Placeholder 5">
            <a:extLst>
              <a:ext uri="{FF2B5EF4-FFF2-40B4-BE49-F238E27FC236}">
                <a16:creationId xmlns:a16="http://schemas.microsoft.com/office/drawing/2014/main" id="{1BEBCC98-6D2B-9CAC-FB11-FB7BE18C24B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985FDBC-60CE-61F5-FA9A-A134F17EAC21}"/>
              </a:ext>
            </a:extLst>
          </p:cNvPr>
          <p:cNvSpPr>
            <a:spLocks noGrp="1"/>
          </p:cNvSpPr>
          <p:nvPr>
            <p:ph type="sldNum" sz="quarter" idx="12"/>
          </p:nvPr>
        </p:nvSpPr>
        <p:spPr/>
        <p:txBody>
          <a:bodyPr/>
          <a:lstStyle/>
          <a:p>
            <a:fld id="{CF979E22-3BC7-413C-A670-1B1F4FB1B87B}" type="slidenum">
              <a:rPr lang="en-GB" smtClean="0"/>
              <a:t>‹#›</a:t>
            </a:fld>
            <a:endParaRPr lang="en-GB"/>
          </a:p>
        </p:txBody>
      </p:sp>
    </p:spTree>
    <p:extLst>
      <p:ext uri="{BB962C8B-B14F-4D97-AF65-F5344CB8AC3E}">
        <p14:creationId xmlns:p14="http://schemas.microsoft.com/office/powerpoint/2010/main" val="1246208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AE955FD-EA78-20F7-4461-142E69993F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6F3C971D-BBE9-5AF0-1CA4-FF58856111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7C724EF-85F2-44FB-E941-114E9EC995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E5FAF2F-DACF-4F33-830A-B56171368BA2}" type="datetimeFigureOut">
              <a:rPr lang="en-GB" smtClean="0"/>
              <a:t>14/11/2024</a:t>
            </a:fld>
            <a:endParaRPr lang="en-GB"/>
          </a:p>
        </p:txBody>
      </p:sp>
      <p:sp>
        <p:nvSpPr>
          <p:cNvPr id="5" name="Footer Placeholder 4">
            <a:extLst>
              <a:ext uri="{FF2B5EF4-FFF2-40B4-BE49-F238E27FC236}">
                <a16:creationId xmlns:a16="http://schemas.microsoft.com/office/drawing/2014/main" id="{588AC77C-5010-2857-50A9-939392C37F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C15BCD89-2BCB-5871-F5F5-E974FAEDA7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F979E22-3BC7-413C-A670-1B1F4FB1B87B}" type="slidenum">
              <a:rPr lang="en-GB" smtClean="0"/>
              <a:t>‹#›</a:t>
            </a:fld>
            <a:endParaRPr lang="en-GB"/>
          </a:p>
        </p:txBody>
      </p:sp>
    </p:spTree>
    <p:extLst>
      <p:ext uri="{BB962C8B-B14F-4D97-AF65-F5344CB8AC3E}">
        <p14:creationId xmlns:p14="http://schemas.microsoft.com/office/powerpoint/2010/main" val="40017094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15.svg"/><Relationship Id="rId4" Type="http://schemas.openxmlformats.org/officeDocument/2006/relationships/image" Target="../media/image14.png"/></Relationships>
</file>

<file path=ppt/slides/_rels/slide18.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Layout" Target="../slideLayouts/slideLayout2.xml"/><Relationship Id="rId5" Type="http://schemas.openxmlformats.org/officeDocument/2006/relationships/image" Target="../media/image23.svg"/><Relationship Id="rId4" Type="http://schemas.openxmlformats.org/officeDocument/2006/relationships/image" Target="../media/image22.png"/></Relationships>
</file>

<file path=ppt/slides/_rels/slide21.xml.rels><?xml version="1.0" encoding="UTF-8" standalone="yes"?>
<Relationships xmlns="http://schemas.openxmlformats.org/package/2006/relationships"><Relationship Id="rId3" Type="http://schemas.openxmlformats.org/officeDocument/2006/relationships/image" Target="../media/image25.svg"/><Relationship Id="rId2" Type="http://schemas.openxmlformats.org/officeDocument/2006/relationships/image" Target="../media/image24.png"/><Relationship Id="rId1" Type="http://schemas.openxmlformats.org/officeDocument/2006/relationships/slideLayout" Target="../slideLayouts/slideLayout2.xml"/><Relationship Id="rId5" Type="http://schemas.openxmlformats.org/officeDocument/2006/relationships/image" Target="../media/image27.svg"/><Relationship Id="rId4" Type="http://schemas.openxmlformats.org/officeDocument/2006/relationships/image" Target="../media/image26.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15.svg"/><Relationship Id="rId4" Type="http://schemas.openxmlformats.org/officeDocument/2006/relationships/image" Target="../media/image14.png"/></Relationships>
</file>

<file path=ppt/slides/_rels/slide5.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Layout" Target="../slideLayouts/slideLayout2.xml"/><Relationship Id="rId5" Type="http://schemas.openxmlformats.org/officeDocument/2006/relationships/image" Target="../media/image23.svg"/><Relationship Id="rId4" Type="http://schemas.openxmlformats.org/officeDocument/2006/relationships/image" Target="../media/image22.png"/></Relationships>
</file>

<file path=ppt/slides/_rels/slide8.xml.rels><?xml version="1.0" encoding="UTF-8" standalone="yes"?>
<Relationships xmlns="http://schemas.openxmlformats.org/package/2006/relationships"><Relationship Id="rId3" Type="http://schemas.openxmlformats.org/officeDocument/2006/relationships/image" Target="../media/image25.svg"/><Relationship Id="rId2" Type="http://schemas.openxmlformats.org/officeDocument/2006/relationships/image" Target="../media/image24.png"/><Relationship Id="rId1" Type="http://schemas.openxmlformats.org/officeDocument/2006/relationships/slideLayout" Target="../slideLayouts/slideLayout2.xml"/><Relationship Id="rId5" Type="http://schemas.openxmlformats.org/officeDocument/2006/relationships/image" Target="../media/image27.svg"/><Relationship Id="rId4" Type="http://schemas.openxmlformats.org/officeDocument/2006/relationships/image" Target="../media/image2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FCA7E40-6B2B-9773-C96F-35BFBF3437D7}"/>
              </a:ext>
            </a:extLst>
          </p:cNvPr>
          <p:cNvSpPr>
            <a:spLocks noGrp="1"/>
          </p:cNvSpPr>
          <p:nvPr>
            <p:ph type="body" sz="quarter" idx="10"/>
          </p:nvPr>
        </p:nvSpPr>
        <p:spPr/>
        <p:txBody>
          <a:bodyPr>
            <a:normAutofit fontScale="70000" lnSpcReduction="20000"/>
          </a:bodyPr>
          <a:lstStyle/>
          <a:p>
            <a:pPr marL="0" indent="0" algn="just">
              <a:buNone/>
            </a:pPr>
            <a:r>
              <a:rPr lang="es-ES" dirty="0" err="1">
                <a:solidFill>
                  <a:srgbClr val="376C8A"/>
                </a:solidFill>
                <a:latin typeface="Lato-Bold"/>
                <a:ea typeface="Lato" panose="020F0502020204030203" pitchFamily="34" charset="0"/>
                <a:cs typeface="Lato" panose="020F0502020204030203" pitchFamily="34" charset="0"/>
              </a:rPr>
              <a:t>Hands-on</a:t>
            </a:r>
            <a:r>
              <a:rPr lang="es-ES" dirty="0">
                <a:solidFill>
                  <a:srgbClr val="376C8A"/>
                </a:solidFill>
                <a:latin typeface="Lato-Bold"/>
                <a:ea typeface="Lato" panose="020F0502020204030203" pitchFamily="34" charset="0"/>
                <a:cs typeface="Lato" panose="020F0502020204030203" pitchFamily="34" charset="0"/>
              </a:rPr>
              <a:t> training for </a:t>
            </a:r>
            <a:r>
              <a:rPr lang="es-ES" dirty="0" err="1">
                <a:solidFill>
                  <a:srgbClr val="376C8A"/>
                </a:solidFill>
                <a:latin typeface="Lato-Bold"/>
                <a:ea typeface="Lato" panose="020F0502020204030203" pitchFamily="34" charset="0"/>
                <a:cs typeface="Lato" panose="020F0502020204030203" pitchFamily="34" charset="0"/>
              </a:rPr>
              <a:t>farmers</a:t>
            </a:r>
            <a:r>
              <a:rPr lang="es-ES" dirty="0">
                <a:solidFill>
                  <a:srgbClr val="376C8A"/>
                </a:solidFill>
                <a:latin typeface="Lato-Bold"/>
                <a:ea typeface="Lato" panose="020F0502020204030203" pitchFamily="34" charset="0"/>
                <a:cs typeface="Lato" panose="020F0502020204030203" pitchFamily="34" charset="0"/>
              </a:rPr>
              <a:t> and </a:t>
            </a:r>
            <a:r>
              <a:rPr lang="es-ES" dirty="0" err="1">
                <a:solidFill>
                  <a:srgbClr val="376C8A"/>
                </a:solidFill>
                <a:latin typeface="Lato-Bold"/>
                <a:ea typeface="Lato" panose="020F0502020204030203" pitchFamily="34" charset="0"/>
                <a:cs typeface="Lato" panose="020F0502020204030203" pitchFamily="34" charset="0"/>
              </a:rPr>
              <a:t>veterinarians</a:t>
            </a:r>
            <a:r>
              <a:rPr lang="es-ES" dirty="0">
                <a:solidFill>
                  <a:srgbClr val="376C8A"/>
                </a:solidFill>
                <a:latin typeface="Lato-Bold"/>
                <a:ea typeface="Lato" panose="020F0502020204030203" pitchFamily="34" charset="0"/>
                <a:cs typeface="Lato" panose="020F0502020204030203" pitchFamily="34" charset="0"/>
              </a:rPr>
              <a:t>:  </a:t>
            </a:r>
          </a:p>
          <a:p>
            <a:pPr marL="0" indent="0" algn="just">
              <a:buNone/>
            </a:pPr>
            <a:r>
              <a:rPr lang="es-ES" dirty="0">
                <a:solidFill>
                  <a:srgbClr val="376C8A"/>
                </a:solidFill>
                <a:latin typeface="Lato-Bold"/>
                <a:ea typeface="Lato" panose="020F0502020204030203" pitchFamily="34" charset="0"/>
                <a:cs typeface="Lato" panose="020F0502020204030203" pitchFamily="34" charset="0"/>
              </a:rPr>
              <a:t>Case study I: </a:t>
            </a:r>
            <a:r>
              <a:rPr lang="en-GB" dirty="0">
                <a:solidFill>
                  <a:srgbClr val="376C8A"/>
                </a:solidFill>
                <a:latin typeface="Lato-Bold"/>
                <a:ea typeface="Lato" panose="020F0502020204030203" pitchFamily="34" charset="0"/>
                <a:cs typeface="Lato" panose="020F0502020204030203" pitchFamily="34" charset="0"/>
              </a:rPr>
              <a:t>Exploring the social factors affecting the implementation of biosecurity measures in Spain</a:t>
            </a:r>
            <a:endParaRPr lang="es-ES" dirty="0">
              <a:solidFill>
                <a:srgbClr val="376C8A"/>
              </a:solidFill>
              <a:latin typeface="Lato-Bold"/>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2499853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241F79-9346-ADAC-FFA5-91B54907C208}"/>
            </a:ext>
          </a:extLst>
        </p:cNvPr>
        <p:cNvGrpSpPr/>
        <p:nvPr/>
      </p:nvGrpSpPr>
      <p:grpSpPr>
        <a:xfrm>
          <a:off x="0" y="0"/>
          <a:ext cx="0" cy="0"/>
          <a:chOff x="0" y="0"/>
          <a:chExt cx="0" cy="0"/>
        </a:xfrm>
      </p:grpSpPr>
      <p:sp>
        <p:nvSpPr>
          <p:cNvPr id="9" name="Rectangle: Rounded Corners 8">
            <a:extLst>
              <a:ext uri="{FF2B5EF4-FFF2-40B4-BE49-F238E27FC236}">
                <a16:creationId xmlns:a16="http://schemas.microsoft.com/office/drawing/2014/main" id="{1354D548-F149-6BF3-A97A-A3D3FB49CC0C}"/>
              </a:ext>
            </a:extLst>
          </p:cNvPr>
          <p:cNvSpPr/>
          <p:nvPr/>
        </p:nvSpPr>
        <p:spPr>
          <a:xfrm>
            <a:off x="293913" y="2492828"/>
            <a:ext cx="2721430"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Bold"/>
              </a:rPr>
              <a:t>Contradictions</a:t>
            </a:r>
            <a:endParaRPr lang="en-GB" dirty="0"/>
          </a:p>
        </p:txBody>
      </p:sp>
      <p:sp>
        <p:nvSpPr>
          <p:cNvPr id="3" name="TextBox 2">
            <a:extLst>
              <a:ext uri="{FF2B5EF4-FFF2-40B4-BE49-F238E27FC236}">
                <a16:creationId xmlns:a16="http://schemas.microsoft.com/office/drawing/2014/main" id="{F1776982-DDBC-DB7E-2652-D4630F049933}"/>
              </a:ext>
            </a:extLst>
          </p:cNvPr>
          <p:cNvSpPr txBox="1"/>
          <p:nvPr/>
        </p:nvSpPr>
        <p:spPr>
          <a:xfrm>
            <a:off x="3173185" y="2492828"/>
            <a:ext cx="8850087" cy="1754326"/>
          </a:xfrm>
          <a:prstGeom prst="rect">
            <a:avLst/>
          </a:prstGeom>
          <a:noFill/>
        </p:spPr>
        <p:txBody>
          <a:bodyPr wrap="square">
            <a:spAutoFit/>
          </a:bodyPr>
          <a:lstStyle/>
          <a:p>
            <a:pPr algn="just"/>
            <a:r>
              <a:rPr lang="en-GB" b="1" i="1" dirty="0">
                <a:latin typeface="Lato-Bold"/>
              </a:rPr>
              <a:t>"(...) The best measure is for vets to bring clean boots, properly clean. Nothing’s worse than them arriving with manure on their boots, putting on disposable plastic overshoes and then dragging their feet along; when they go from here to there, the plastic gets broken and so the contact is obviously the same as not having any protection at all. I think that the vets should see that for themselves; farmers shouldn’t have to ask for this. And on top of that, they don’t like it when you tell them (...)"</a:t>
            </a:r>
          </a:p>
        </p:txBody>
      </p:sp>
      <p:sp>
        <p:nvSpPr>
          <p:cNvPr id="8" name="Rectangle: Rounded Corners 7">
            <a:extLst>
              <a:ext uri="{FF2B5EF4-FFF2-40B4-BE49-F238E27FC236}">
                <a16:creationId xmlns:a16="http://schemas.microsoft.com/office/drawing/2014/main" id="{4E3ABC81-85BD-E786-21CC-FE3AA6C983D5}"/>
              </a:ext>
            </a:extLst>
          </p:cNvPr>
          <p:cNvSpPr/>
          <p:nvPr/>
        </p:nvSpPr>
        <p:spPr>
          <a:xfrm>
            <a:off x="293913" y="4811484"/>
            <a:ext cx="2721430"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Bold"/>
              </a:rPr>
              <a:t>Expertise</a:t>
            </a:r>
            <a:endParaRPr lang="en-GB" dirty="0"/>
          </a:p>
        </p:txBody>
      </p:sp>
      <p:sp>
        <p:nvSpPr>
          <p:cNvPr id="11" name="TextBox 10">
            <a:extLst>
              <a:ext uri="{FF2B5EF4-FFF2-40B4-BE49-F238E27FC236}">
                <a16:creationId xmlns:a16="http://schemas.microsoft.com/office/drawing/2014/main" id="{E87B8DB2-E11F-F46F-85BF-6075B964956C}"/>
              </a:ext>
            </a:extLst>
          </p:cNvPr>
          <p:cNvSpPr txBox="1"/>
          <p:nvPr/>
        </p:nvSpPr>
        <p:spPr>
          <a:xfrm>
            <a:off x="3233056" y="4811484"/>
            <a:ext cx="8790216" cy="1477328"/>
          </a:xfrm>
          <a:prstGeom prst="rect">
            <a:avLst/>
          </a:prstGeom>
          <a:noFill/>
        </p:spPr>
        <p:txBody>
          <a:bodyPr wrap="square">
            <a:spAutoFit/>
          </a:bodyPr>
          <a:lstStyle/>
          <a:p>
            <a:pPr algn="just"/>
            <a:r>
              <a:rPr lang="en-GB" sz="1800" b="1" i="1" u="none" strike="noStrike" baseline="0" dirty="0">
                <a:solidFill>
                  <a:srgbClr val="000000"/>
                </a:solidFill>
                <a:latin typeface="Lato-Bold"/>
              </a:rPr>
              <a:t>“(…) I once had an AHV (animal health veterinarians) contracted by the HAD (Health Defence Associations) who got here with worn-out boots, it was impossible for him to clean them. And he said: ‘If you want, I can put bags over my boots’; but he didn’t have any disposable plastic overshoes in the car either. He was here for a very short time. He was a young vet who’d only recently finished his degree, which is even more serious (…)” </a:t>
            </a:r>
            <a:endParaRPr lang="en-GB" b="1" dirty="0">
              <a:latin typeface="Lato-Bold"/>
            </a:endParaRPr>
          </a:p>
        </p:txBody>
      </p:sp>
      <p:sp>
        <p:nvSpPr>
          <p:cNvPr id="15" name="Rectangle: Rounded Corners 14">
            <a:extLst>
              <a:ext uri="{FF2B5EF4-FFF2-40B4-BE49-F238E27FC236}">
                <a16:creationId xmlns:a16="http://schemas.microsoft.com/office/drawing/2014/main" id="{93203058-245C-35D2-234C-4E42A86A8F7F}"/>
              </a:ext>
            </a:extLst>
          </p:cNvPr>
          <p:cNvSpPr/>
          <p:nvPr/>
        </p:nvSpPr>
        <p:spPr>
          <a:xfrm>
            <a:off x="2024741" y="174171"/>
            <a:ext cx="2721430" cy="1415144"/>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Bold"/>
              </a:rPr>
              <a:t>Perceived veterinarian contradictions: who is right?</a:t>
            </a:r>
          </a:p>
        </p:txBody>
      </p:sp>
      <p:sp>
        <p:nvSpPr>
          <p:cNvPr id="16" name="Rectangle: Rounded Corners 15">
            <a:extLst>
              <a:ext uri="{FF2B5EF4-FFF2-40B4-BE49-F238E27FC236}">
                <a16:creationId xmlns:a16="http://schemas.microsoft.com/office/drawing/2014/main" id="{B7A7392B-E77A-A54D-03B7-73E8A772067E}"/>
              </a:ext>
            </a:extLst>
          </p:cNvPr>
          <p:cNvSpPr/>
          <p:nvPr/>
        </p:nvSpPr>
        <p:spPr>
          <a:xfrm>
            <a:off x="4963884" y="174171"/>
            <a:ext cx="2721430" cy="1415144"/>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Face-to-face veterinarian meetings: do the meetings actually take</a:t>
            </a:r>
          </a:p>
          <a:p>
            <a:pPr algn="ctr"/>
            <a:r>
              <a:rPr lang="en-GB" sz="1800" b="1" i="0" u="none" strike="noStrike" baseline="0" dirty="0">
                <a:latin typeface="Lato-Bold"/>
              </a:rPr>
              <a:t>place?</a:t>
            </a:r>
            <a:endParaRPr lang="en-GB" dirty="0"/>
          </a:p>
        </p:txBody>
      </p:sp>
      <p:sp>
        <p:nvSpPr>
          <p:cNvPr id="17" name="Rectangle: Rounded Corners 16">
            <a:extLst>
              <a:ext uri="{FF2B5EF4-FFF2-40B4-BE49-F238E27FC236}">
                <a16:creationId xmlns:a16="http://schemas.microsoft.com/office/drawing/2014/main" id="{CF01FB2B-4DE7-EAC1-1D35-1780442E80C9}"/>
              </a:ext>
            </a:extLst>
          </p:cNvPr>
          <p:cNvSpPr/>
          <p:nvPr/>
        </p:nvSpPr>
        <p:spPr>
          <a:xfrm>
            <a:off x="7968342" y="174171"/>
            <a:ext cx="2721430" cy="1415144"/>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Basic biosecurity measures</a:t>
            </a:r>
            <a:endParaRPr lang="en-GB" dirty="0"/>
          </a:p>
        </p:txBody>
      </p:sp>
    </p:spTree>
    <p:extLst>
      <p:ext uri="{BB962C8B-B14F-4D97-AF65-F5344CB8AC3E}">
        <p14:creationId xmlns:p14="http://schemas.microsoft.com/office/powerpoint/2010/main" val="669950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A748B9-F7AB-6313-B9B4-BCDED1E15E0F}"/>
            </a:ext>
          </a:extLst>
        </p:cNvPr>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93626F37-F641-374D-E0B1-03DC76D274FB}"/>
              </a:ext>
            </a:extLst>
          </p:cNvPr>
          <p:cNvSpPr/>
          <p:nvPr/>
        </p:nvSpPr>
        <p:spPr>
          <a:xfrm>
            <a:off x="293913" y="2492828"/>
            <a:ext cx="2721430"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Bold"/>
              </a:rPr>
              <a:t>Meetings</a:t>
            </a:r>
            <a:endParaRPr lang="en-GB" dirty="0"/>
          </a:p>
        </p:txBody>
      </p:sp>
      <p:sp>
        <p:nvSpPr>
          <p:cNvPr id="3" name="Rectangle: Rounded Corners 2">
            <a:extLst>
              <a:ext uri="{FF2B5EF4-FFF2-40B4-BE49-F238E27FC236}">
                <a16:creationId xmlns:a16="http://schemas.microsoft.com/office/drawing/2014/main" id="{A648CB00-895B-05C0-87E5-05F6DC591EC5}"/>
              </a:ext>
            </a:extLst>
          </p:cNvPr>
          <p:cNvSpPr/>
          <p:nvPr/>
        </p:nvSpPr>
        <p:spPr>
          <a:xfrm>
            <a:off x="293913" y="4811484"/>
            <a:ext cx="2721430"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Bold"/>
              </a:rPr>
              <a:t>Responsibilities</a:t>
            </a:r>
          </a:p>
        </p:txBody>
      </p:sp>
      <p:sp>
        <p:nvSpPr>
          <p:cNvPr id="12" name="TextBox 11">
            <a:extLst>
              <a:ext uri="{FF2B5EF4-FFF2-40B4-BE49-F238E27FC236}">
                <a16:creationId xmlns:a16="http://schemas.microsoft.com/office/drawing/2014/main" id="{3B96E4FE-E37F-183A-75FA-03A6ADA56D77}"/>
              </a:ext>
            </a:extLst>
          </p:cNvPr>
          <p:cNvSpPr txBox="1"/>
          <p:nvPr/>
        </p:nvSpPr>
        <p:spPr>
          <a:xfrm>
            <a:off x="3233056" y="2492828"/>
            <a:ext cx="8790216" cy="1754326"/>
          </a:xfrm>
          <a:prstGeom prst="rect">
            <a:avLst/>
          </a:prstGeom>
          <a:noFill/>
        </p:spPr>
        <p:txBody>
          <a:bodyPr wrap="square">
            <a:spAutoFit/>
          </a:bodyPr>
          <a:lstStyle/>
          <a:p>
            <a:pPr algn="just"/>
            <a:r>
              <a:rPr lang="en-GB" sz="1800" b="1" i="1" u="none" strike="noStrike" baseline="0" dirty="0">
                <a:solidFill>
                  <a:srgbClr val="000000"/>
                </a:solidFill>
                <a:latin typeface="Lato-Bold"/>
              </a:rPr>
              <a:t>“(…) So they tell me: ‘I’ve got problems with Bovine Viral Diarrhoea’. So, you talk to the AHV (animal health veterinarians) contracted by the HAD (Health Defence Associations), that’s their area, and you get involved in the HDA program to control it. And it’s like what I said: ‘I don’t have the time to come here every time a calf’s born, I don’t have time and it’s not my area of specialisation’. I think that specialisation is leading us towards this, to look for collaboration. We need to meet up more (…)” </a:t>
            </a:r>
            <a:endParaRPr lang="en-GB" b="1" dirty="0">
              <a:latin typeface="Lato-Bold"/>
            </a:endParaRPr>
          </a:p>
        </p:txBody>
      </p:sp>
      <p:sp>
        <p:nvSpPr>
          <p:cNvPr id="14" name="TextBox 13">
            <a:extLst>
              <a:ext uri="{FF2B5EF4-FFF2-40B4-BE49-F238E27FC236}">
                <a16:creationId xmlns:a16="http://schemas.microsoft.com/office/drawing/2014/main" id="{8EDFBBF3-FE5D-20E0-D592-E9B1C82B5D18}"/>
              </a:ext>
            </a:extLst>
          </p:cNvPr>
          <p:cNvSpPr txBox="1"/>
          <p:nvPr/>
        </p:nvSpPr>
        <p:spPr>
          <a:xfrm>
            <a:off x="3233056" y="4811484"/>
            <a:ext cx="8790216" cy="1477328"/>
          </a:xfrm>
          <a:prstGeom prst="rect">
            <a:avLst/>
          </a:prstGeom>
          <a:noFill/>
        </p:spPr>
        <p:txBody>
          <a:bodyPr wrap="square">
            <a:spAutoFit/>
          </a:bodyPr>
          <a:lstStyle/>
          <a:p>
            <a:r>
              <a:rPr lang="en-GB" sz="1800" b="1" i="1" u="none" strike="noStrike" baseline="0" dirty="0">
                <a:solidFill>
                  <a:srgbClr val="000000"/>
                </a:solidFill>
                <a:latin typeface="Lato-Bold"/>
              </a:rPr>
              <a:t>“(…) There’s very rarely any direct conflict. I don’t find myself in situations where I need to say to a farmer: ‘You decide: either listen to me, and give the animal a branded vaccine </a:t>
            </a:r>
            <a:r>
              <a:rPr lang="en-GB" sz="1800" b="1" i="0" u="none" strike="noStrike" baseline="0" dirty="0">
                <a:solidFill>
                  <a:srgbClr val="000000"/>
                </a:solidFill>
                <a:latin typeface="Lato-Bold"/>
              </a:rPr>
              <a:t>[the veterinarian understands this as a biosecurity measure]</a:t>
            </a:r>
            <a:r>
              <a:rPr lang="en-GB" sz="1800" b="1" i="1" u="none" strike="noStrike" baseline="0" dirty="0">
                <a:solidFill>
                  <a:srgbClr val="000000"/>
                </a:solidFill>
                <a:latin typeface="Lato-Bold"/>
              </a:rPr>
              <a:t>, or listen to them, and do something else’. That doesn’t really happen very often; but what does happen is that we keep knocking the ball backwards and forwards into each other’s court (…)” </a:t>
            </a:r>
            <a:endParaRPr lang="en-GB" b="1" dirty="0">
              <a:latin typeface="Lato-Bold"/>
            </a:endParaRPr>
          </a:p>
        </p:txBody>
      </p:sp>
      <p:sp>
        <p:nvSpPr>
          <p:cNvPr id="10" name="Rectangle: Rounded Corners 9">
            <a:extLst>
              <a:ext uri="{FF2B5EF4-FFF2-40B4-BE49-F238E27FC236}">
                <a16:creationId xmlns:a16="http://schemas.microsoft.com/office/drawing/2014/main" id="{5757F29E-991E-DF59-18BD-A3ABDD8F7D22}"/>
              </a:ext>
            </a:extLst>
          </p:cNvPr>
          <p:cNvSpPr/>
          <p:nvPr/>
        </p:nvSpPr>
        <p:spPr>
          <a:xfrm>
            <a:off x="2024741" y="174171"/>
            <a:ext cx="2721430" cy="1415144"/>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Bold"/>
              </a:rPr>
              <a:t>Perceived veterinarian contradictions: who is right?</a:t>
            </a:r>
          </a:p>
        </p:txBody>
      </p:sp>
      <p:sp>
        <p:nvSpPr>
          <p:cNvPr id="11" name="Rectangle: Rounded Corners 10">
            <a:extLst>
              <a:ext uri="{FF2B5EF4-FFF2-40B4-BE49-F238E27FC236}">
                <a16:creationId xmlns:a16="http://schemas.microsoft.com/office/drawing/2014/main" id="{72E9E35F-1D38-126E-3B36-0A056F69FA61}"/>
              </a:ext>
            </a:extLst>
          </p:cNvPr>
          <p:cNvSpPr/>
          <p:nvPr/>
        </p:nvSpPr>
        <p:spPr>
          <a:xfrm>
            <a:off x="4963884" y="174171"/>
            <a:ext cx="2721430" cy="1415144"/>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Face-to-face veterinarian meetings: do the meetings actually take</a:t>
            </a:r>
          </a:p>
          <a:p>
            <a:pPr algn="ctr"/>
            <a:r>
              <a:rPr lang="en-GB" sz="1800" b="1" i="0" u="none" strike="noStrike" baseline="0" dirty="0">
                <a:latin typeface="Lato-Bold"/>
              </a:rPr>
              <a:t>place?</a:t>
            </a:r>
            <a:endParaRPr lang="en-GB" dirty="0"/>
          </a:p>
        </p:txBody>
      </p:sp>
      <p:sp>
        <p:nvSpPr>
          <p:cNvPr id="13" name="Rectangle: Rounded Corners 12">
            <a:extLst>
              <a:ext uri="{FF2B5EF4-FFF2-40B4-BE49-F238E27FC236}">
                <a16:creationId xmlns:a16="http://schemas.microsoft.com/office/drawing/2014/main" id="{F9174647-8C81-A4A6-AF9C-03F387243BD9}"/>
              </a:ext>
            </a:extLst>
          </p:cNvPr>
          <p:cNvSpPr/>
          <p:nvPr/>
        </p:nvSpPr>
        <p:spPr>
          <a:xfrm>
            <a:off x="7968342" y="174171"/>
            <a:ext cx="2721430" cy="1415144"/>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Basic biosecurity measures</a:t>
            </a:r>
            <a:endParaRPr lang="en-GB" dirty="0"/>
          </a:p>
        </p:txBody>
      </p:sp>
    </p:spTree>
    <p:extLst>
      <p:ext uri="{BB962C8B-B14F-4D97-AF65-F5344CB8AC3E}">
        <p14:creationId xmlns:p14="http://schemas.microsoft.com/office/powerpoint/2010/main" val="16653493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A3E638-FB3E-FA5F-B3EA-F1D1EF7E1AC6}"/>
            </a:ext>
          </a:extLst>
        </p:cNvPr>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4B8526F4-4BEA-474B-417A-0CFB75B18D93}"/>
              </a:ext>
            </a:extLst>
          </p:cNvPr>
          <p:cNvSpPr/>
          <p:nvPr/>
        </p:nvSpPr>
        <p:spPr>
          <a:xfrm>
            <a:off x="293913" y="2492828"/>
            <a:ext cx="2721430"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Bold"/>
              </a:rPr>
              <a:t>Official control programs</a:t>
            </a:r>
            <a:endParaRPr lang="en-GB" dirty="0"/>
          </a:p>
        </p:txBody>
      </p:sp>
      <p:sp>
        <p:nvSpPr>
          <p:cNvPr id="3" name="Rectangle: Rounded Corners 2">
            <a:extLst>
              <a:ext uri="{FF2B5EF4-FFF2-40B4-BE49-F238E27FC236}">
                <a16:creationId xmlns:a16="http://schemas.microsoft.com/office/drawing/2014/main" id="{CCC0E1CA-6FF4-3532-F38F-4554298A6222}"/>
              </a:ext>
            </a:extLst>
          </p:cNvPr>
          <p:cNvSpPr/>
          <p:nvPr/>
        </p:nvSpPr>
        <p:spPr>
          <a:xfrm>
            <a:off x="293913" y="4811484"/>
            <a:ext cx="2721430"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Bold"/>
              </a:rPr>
              <a:t>Effectiveness</a:t>
            </a:r>
          </a:p>
        </p:txBody>
      </p:sp>
      <p:sp>
        <p:nvSpPr>
          <p:cNvPr id="8" name="TextBox 7">
            <a:extLst>
              <a:ext uri="{FF2B5EF4-FFF2-40B4-BE49-F238E27FC236}">
                <a16:creationId xmlns:a16="http://schemas.microsoft.com/office/drawing/2014/main" id="{537C5598-38D5-BCC3-CBCB-CF6830C69D92}"/>
              </a:ext>
            </a:extLst>
          </p:cNvPr>
          <p:cNvSpPr txBox="1"/>
          <p:nvPr/>
        </p:nvSpPr>
        <p:spPr>
          <a:xfrm>
            <a:off x="3233056" y="2492828"/>
            <a:ext cx="8790216" cy="1754326"/>
          </a:xfrm>
          <a:prstGeom prst="rect">
            <a:avLst/>
          </a:prstGeom>
          <a:noFill/>
        </p:spPr>
        <p:txBody>
          <a:bodyPr wrap="square">
            <a:spAutoFit/>
          </a:bodyPr>
          <a:lstStyle/>
          <a:p>
            <a:pPr algn="just"/>
            <a:r>
              <a:rPr lang="en-GB" sz="1800" b="1" i="1" u="none" strike="noStrike" baseline="0" dirty="0">
                <a:solidFill>
                  <a:srgbClr val="000000"/>
                </a:solidFill>
                <a:latin typeface="Lato-Bold"/>
              </a:rPr>
              <a:t>“(…) I think that there has to be some common sense, doing things right. It’s a problem that needs a solution, a little common sense and doing things as they should be done. Then there’d be no problems, not even for things like fences. Common sense is very variable; for one person, one measure might be normal and for another it could be complete nonsense. It’s all very complicated; I think that the authorities should have basic standards to apply, which we might like or might not (…)”</a:t>
            </a:r>
            <a:endParaRPr lang="en-GB" b="1" dirty="0">
              <a:latin typeface="Lato-Bold"/>
            </a:endParaRPr>
          </a:p>
        </p:txBody>
      </p:sp>
      <p:sp>
        <p:nvSpPr>
          <p:cNvPr id="9" name="TextBox 8">
            <a:extLst>
              <a:ext uri="{FF2B5EF4-FFF2-40B4-BE49-F238E27FC236}">
                <a16:creationId xmlns:a16="http://schemas.microsoft.com/office/drawing/2014/main" id="{9652C35A-A25B-9804-8255-358899B48521}"/>
              </a:ext>
            </a:extLst>
          </p:cNvPr>
          <p:cNvSpPr txBox="1"/>
          <p:nvPr/>
        </p:nvSpPr>
        <p:spPr>
          <a:xfrm>
            <a:off x="3233056" y="4811484"/>
            <a:ext cx="8790216" cy="1754326"/>
          </a:xfrm>
          <a:prstGeom prst="rect">
            <a:avLst/>
          </a:prstGeom>
          <a:noFill/>
        </p:spPr>
        <p:txBody>
          <a:bodyPr wrap="square">
            <a:spAutoFit/>
          </a:bodyPr>
          <a:lstStyle/>
          <a:p>
            <a:pPr algn="just"/>
            <a:r>
              <a:rPr lang="en-GB" b="1" dirty="0">
                <a:latin typeface="Lato-Bold"/>
              </a:rPr>
              <a:t>“(…) The measures have to be really effective. If the authorities say that you have to wear a disinfection backpack, I can’t see that working because the </a:t>
            </a:r>
            <a:r>
              <a:rPr lang="en-GB" b="1" dirty="0" err="1">
                <a:latin typeface="Lato-Bold"/>
              </a:rPr>
              <a:t>backpack’ll</a:t>
            </a:r>
            <a:r>
              <a:rPr lang="en-GB" b="1" dirty="0">
                <a:latin typeface="Lato-Bold"/>
              </a:rPr>
              <a:t> never be touched and that’ll be the end of it. But, if they force you to have a place for trucks with disinfectant, that’d be more effective, I think. It is the same as closing your perimeter with fences: you can’t close in all your hectares, it’s just not feasible (…)”</a:t>
            </a:r>
          </a:p>
        </p:txBody>
      </p:sp>
      <p:sp>
        <p:nvSpPr>
          <p:cNvPr id="10" name="Rectangle: Rounded Corners 9">
            <a:extLst>
              <a:ext uri="{FF2B5EF4-FFF2-40B4-BE49-F238E27FC236}">
                <a16:creationId xmlns:a16="http://schemas.microsoft.com/office/drawing/2014/main" id="{AB02A959-B946-7BB0-8FFE-E83D7B0AF466}"/>
              </a:ext>
            </a:extLst>
          </p:cNvPr>
          <p:cNvSpPr/>
          <p:nvPr/>
        </p:nvSpPr>
        <p:spPr>
          <a:xfrm>
            <a:off x="2024741" y="174171"/>
            <a:ext cx="2721430" cy="1415144"/>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Bold"/>
              </a:rPr>
              <a:t>Perceived veterinarian contradictions: who is right?</a:t>
            </a:r>
          </a:p>
        </p:txBody>
      </p:sp>
      <p:sp>
        <p:nvSpPr>
          <p:cNvPr id="11" name="Rectangle: Rounded Corners 10">
            <a:extLst>
              <a:ext uri="{FF2B5EF4-FFF2-40B4-BE49-F238E27FC236}">
                <a16:creationId xmlns:a16="http://schemas.microsoft.com/office/drawing/2014/main" id="{AE044D0C-5A0A-A475-57BB-ECC56D3C90E8}"/>
              </a:ext>
            </a:extLst>
          </p:cNvPr>
          <p:cNvSpPr/>
          <p:nvPr/>
        </p:nvSpPr>
        <p:spPr>
          <a:xfrm>
            <a:off x="4963884" y="174171"/>
            <a:ext cx="2721430" cy="1415144"/>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Face-to-face veterinarian meetings: do the meetings actually take</a:t>
            </a:r>
          </a:p>
          <a:p>
            <a:pPr algn="ctr"/>
            <a:r>
              <a:rPr lang="en-GB" sz="1800" b="1" i="0" u="none" strike="noStrike" baseline="0" dirty="0">
                <a:latin typeface="Lato-Bold"/>
              </a:rPr>
              <a:t>place?</a:t>
            </a:r>
            <a:endParaRPr lang="en-GB" dirty="0"/>
          </a:p>
        </p:txBody>
      </p:sp>
      <p:sp>
        <p:nvSpPr>
          <p:cNvPr id="12" name="Rectangle: Rounded Corners 11">
            <a:extLst>
              <a:ext uri="{FF2B5EF4-FFF2-40B4-BE49-F238E27FC236}">
                <a16:creationId xmlns:a16="http://schemas.microsoft.com/office/drawing/2014/main" id="{87949896-2D84-7F45-BB51-3C2AE57B0914}"/>
              </a:ext>
            </a:extLst>
          </p:cNvPr>
          <p:cNvSpPr/>
          <p:nvPr/>
        </p:nvSpPr>
        <p:spPr>
          <a:xfrm>
            <a:off x="7968342" y="174171"/>
            <a:ext cx="2721430" cy="1415144"/>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Basic biosecurity measures</a:t>
            </a:r>
            <a:endParaRPr lang="en-GB" dirty="0"/>
          </a:p>
        </p:txBody>
      </p:sp>
    </p:spTree>
    <p:extLst>
      <p:ext uri="{BB962C8B-B14F-4D97-AF65-F5344CB8AC3E}">
        <p14:creationId xmlns:p14="http://schemas.microsoft.com/office/powerpoint/2010/main" val="40255432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A93E2F-B087-0C1D-E706-FE1A31299F38}"/>
            </a:ext>
          </a:extLst>
        </p:cNvPr>
        <p:cNvGrpSpPr/>
        <p:nvPr/>
      </p:nvGrpSpPr>
      <p:grpSpPr>
        <a:xfrm>
          <a:off x="0" y="0"/>
          <a:ext cx="0" cy="0"/>
          <a:chOff x="0" y="0"/>
          <a:chExt cx="0" cy="0"/>
        </a:xfrm>
      </p:grpSpPr>
      <p:sp>
        <p:nvSpPr>
          <p:cNvPr id="2" name="Marcador de texto 1">
            <a:extLst>
              <a:ext uri="{FF2B5EF4-FFF2-40B4-BE49-F238E27FC236}">
                <a16:creationId xmlns:a16="http://schemas.microsoft.com/office/drawing/2014/main" id="{70161EF5-BEDB-AE98-2343-E6FF54136FDD}"/>
              </a:ext>
            </a:extLst>
          </p:cNvPr>
          <p:cNvSpPr>
            <a:spLocks noGrp="1"/>
          </p:cNvSpPr>
          <p:nvPr>
            <p:ph type="body" sz="quarter" idx="10"/>
          </p:nvPr>
        </p:nvSpPr>
        <p:spPr/>
        <p:txBody>
          <a:bodyPr>
            <a:normAutofit fontScale="70000" lnSpcReduction="20000"/>
          </a:bodyPr>
          <a:lstStyle/>
          <a:p>
            <a:pPr marL="0" indent="0" algn="just">
              <a:buNone/>
            </a:pPr>
            <a:r>
              <a:rPr lang="es-ES" dirty="0" err="1">
                <a:solidFill>
                  <a:srgbClr val="376C8A"/>
                </a:solidFill>
                <a:latin typeface="Lato-Bold"/>
                <a:ea typeface="Lato" panose="020F0502020204030203" pitchFamily="34" charset="0"/>
                <a:cs typeface="Lato" panose="020F0502020204030203" pitchFamily="34" charset="0"/>
              </a:rPr>
              <a:t>Hands-on</a:t>
            </a:r>
            <a:r>
              <a:rPr lang="es-ES" dirty="0">
                <a:solidFill>
                  <a:srgbClr val="376C8A"/>
                </a:solidFill>
                <a:latin typeface="Lato-Bold"/>
                <a:ea typeface="Lato" panose="020F0502020204030203" pitchFamily="34" charset="0"/>
                <a:cs typeface="Lato" panose="020F0502020204030203" pitchFamily="34" charset="0"/>
              </a:rPr>
              <a:t> training for </a:t>
            </a:r>
            <a:r>
              <a:rPr lang="es-ES" dirty="0" err="1">
                <a:solidFill>
                  <a:srgbClr val="376C8A"/>
                </a:solidFill>
                <a:latin typeface="Lato-Bold"/>
                <a:ea typeface="Lato" panose="020F0502020204030203" pitchFamily="34" charset="0"/>
                <a:cs typeface="Lato" panose="020F0502020204030203" pitchFamily="34" charset="0"/>
              </a:rPr>
              <a:t>farmers</a:t>
            </a:r>
            <a:r>
              <a:rPr lang="es-ES" dirty="0">
                <a:solidFill>
                  <a:srgbClr val="376C8A"/>
                </a:solidFill>
                <a:latin typeface="Lato-Bold"/>
                <a:ea typeface="Lato" panose="020F0502020204030203" pitchFamily="34" charset="0"/>
                <a:cs typeface="Lato" panose="020F0502020204030203" pitchFamily="34" charset="0"/>
              </a:rPr>
              <a:t> and </a:t>
            </a:r>
            <a:r>
              <a:rPr lang="es-ES" dirty="0" err="1">
                <a:solidFill>
                  <a:srgbClr val="376C8A"/>
                </a:solidFill>
                <a:latin typeface="Lato-Bold"/>
                <a:ea typeface="Lato" panose="020F0502020204030203" pitchFamily="34" charset="0"/>
                <a:cs typeface="Lato" panose="020F0502020204030203" pitchFamily="34" charset="0"/>
              </a:rPr>
              <a:t>veterinarians</a:t>
            </a:r>
            <a:r>
              <a:rPr lang="es-ES" dirty="0">
                <a:solidFill>
                  <a:srgbClr val="376C8A"/>
                </a:solidFill>
                <a:latin typeface="Lato-Bold"/>
                <a:ea typeface="Lato" panose="020F0502020204030203" pitchFamily="34" charset="0"/>
                <a:cs typeface="Lato" panose="020F0502020204030203" pitchFamily="34" charset="0"/>
              </a:rPr>
              <a:t>:  </a:t>
            </a:r>
          </a:p>
          <a:p>
            <a:pPr marL="0" indent="0" algn="just">
              <a:buNone/>
            </a:pPr>
            <a:r>
              <a:rPr lang="es-ES" dirty="0">
                <a:solidFill>
                  <a:srgbClr val="376C8A"/>
                </a:solidFill>
                <a:latin typeface="Lato-Bold"/>
                <a:ea typeface="Lato" panose="020F0502020204030203" pitchFamily="34" charset="0"/>
                <a:cs typeface="Lato" panose="020F0502020204030203" pitchFamily="34" charset="0"/>
              </a:rPr>
              <a:t>Case study I: </a:t>
            </a:r>
            <a:r>
              <a:rPr lang="en-GB" dirty="0">
                <a:solidFill>
                  <a:srgbClr val="376C8A"/>
                </a:solidFill>
                <a:latin typeface="Lato-Bold"/>
                <a:ea typeface="Lato" panose="020F0502020204030203" pitchFamily="34" charset="0"/>
                <a:cs typeface="Lato" panose="020F0502020204030203" pitchFamily="34" charset="0"/>
              </a:rPr>
              <a:t>Exploring the social factors affecting the implementation of biosecurity measures in Spain</a:t>
            </a:r>
            <a:endParaRPr lang="es-ES" dirty="0">
              <a:solidFill>
                <a:srgbClr val="376C8A"/>
              </a:solidFill>
              <a:latin typeface="Lato-Bold"/>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14903233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A04137-69CD-D420-1FEE-5A68E6A969CF}"/>
            </a:ext>
          </a:extLst>
        </p:cNvPr>
        <p:cNvGrpSpPr/>
        <p:nvPr/>
      </p:nvGrpSpPr>
      <p:grpSpPr>
        <a:xfrm>
          <a:off x="0" y="0"/>
          <a:ext cx="0" cy="0"/>
          <a:chOff x="0" y="0"/>
          <a:chExt cx="0" cy="0"/>
        </a:xfrm>
      </p:grpSpPr>
      <p:sp>
        <p:nvSpPr>
          <p:cNvPr id="2" name="Marcador de texto 1">
            <a:extLst>
              <a:ext uri="{FF2B5EF4-FFF2-40B4-BE49-F238E27FC236}">
                <a16:creationId xmlns:a16="http://schemas.microsoft.com/office/drawing/2014/main" id="{D0D3415A-EA20-8E1F-DDC5-729F4A8E2A77}"/>
              </a:ext>
            </a:extLst>
          </p:cNvPr>
          <p:cNvSpPr>
            <a:spLocks noGrp="1"/>
          </p:cNvSpPr>
          <p:nvPr>
            <p:ph type="body" sz="quarter" idx="10"/>
          </p:nvPr>
        </p:nvSpPr>
        <p:spPr/>
        <p:txBody>
          <a:bodyPr>
            <a:normAutofit fontScale="70000" lnSpcReduction="20000"/>
          </a:bodyPr>
          <a:lstStyle/>
          <a:p>
            <a:pPr marL="0" indent="0" algn="just">
              <a:buNone/>
            </a:pPr>
            <a:r>
              <a:rPr lang="es-ES" dirty="0">
                <a:solidFill>
                  <a:srgbClr val="376C8A"/>
                </a:solidFill>
                <a:latin typeface="Lato-Bold"/>
                <a:ea typeface="Lato" panose="020F0502020204030203" pitchFamily="34" charset="0"/>
                <a:cs typeface="Lato" panose="020F0502020204030203" pitchFamily="34" charset="0"/>
              </a:rPr>
              <a:t>Praktické školení pro farmáře a veterináře: </a:t>
            </a:r>
          </a:p>
          <a:p>
            <a:pPr marL="0" indent="0" algn="just">
              <a:buNone/>
            </a:pPr>
            <a:r>
              <a:rPr lang="es-ES" dirty="0">
                <a:solidFill>
                  <a:srgbClr val="376C8A"/>
                </a:solidFill>
                <a:latin typeface="Lato-Bold"/>
                <a:ea typeface="Lato" panose="020F0502020204030203" pitchFamily="34" charset="0"/>
                <a:cs typeface="Lato" panose="020F0502020204030203" pitchFamily="34" charset="0"/>
              </a:rPr>
              <a:t>Případová studie I: Zkoumání sociálních faktorů ovlivňujících implementaci opatření biosecurity ve Španělsku</a:t>
            </a:r>
          </a:p>
        </p:txBody>
      </p:sp>
    </p:spTree>
    <p:extLst>
      <p:ext uri="{BB962C8B-B14F-4D97-AF65-F5344CB8AC3E}">
        <p14:creationId xmlns:p14="http://schemas.microsoft.com/office/powerpoint/2010/main" val="252397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5D3FF9-8A03-CCF1-D6AF-30E0B3B1FBED}"/>
            </a:ext>
          </a:extLst>
        </p:cNvPr>
        <p:cNvGrpSpPr/>
        <p:nvPr/>
      </p:nvGrpSpPr>
      <p:grpSpPr>
        <a:xfrm>
          <a:off x="0" y="0"/>
          <a:ext cx="0" cy="0"/>
          <a:chOff x="0" y="0"/>
          <a:chExt cx="0" cy="0"/>
        </a:xfrm>
      </p:grpSpPr>
      <p:pic>
        <p:nvPicPr>
          <p:cNvPr id="1026" name="Picture 2" descr="Map of Spain">
            <a:extLst>
              <a:ext uri="{FF2B5EF4-FFF2-40B4-BE49-F238E27FC236}">
                <a16:creationId xmlns:a16="http://schemas.microsoft.com/office/drawing/2014/main" id="{FD39A77F-00DC-B4E1-26B9-950D37375A68}"/>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236461" y="855891"/>
            <a:ext cx="7743825" cy="5581650"/>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Rounded Corners 10">
            <a:extLst>
              <a:ext uri="{FF2B5EF4-FFF2-40B4-BE49-F238E27FC236}">
                <a16:creationId xmlns:a16="http://schemas.microsoft.com/office/drawing/2014/main" id="{3A6EC77B-CF3A-1CB1-CC34-98580452DA68}"/>
              </a:ext>
            </a:extLst>
          </p:cNvPr>
          <p:cNvSpPr/>
          <p:nvPr/>
        </p:nvSpPr>
        <p:spPr>
          <a:xfrm>
            <a:off x="293913" y="217713"/>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err="1">
                <a:latin typeface="Lato-Bold"/>
              </a:rPr>
              <a:t>Kontext</a:t>
            </a:r>
            <a:endParaRPr lang="en-GB" dirty="0"/>
          </a:p>
        </p:txBody>
      </p:sp>
      <p:sp>
        <p:nvSpPr>
          <p:cNvPr id="12" name="Oval 11">
            <a:extLst>
              <a:ext uri="{FF2B5EF4-FFF2-40B4-BE49-F238E27FC236}">
                <a16:creationId xmlns:a16="http://schemas.microsoft.com/office/drawing/2014/main" id="{AC59E077-3BC6-1488-6ED4-011F588CF2DB}"/>
              </a:ext>
            </a:extLst>
          </p:cNvPr>
          <p:cNvSpPr/>
          <p:nvPr/>
        </p:nvSpPr>
        <p:spPr>
          <a:xfrm>
            <a:off x="4579486" y="621847"/>
            <a:ext cx="1701574" cy="1521278"/>
          </a:xfrm>
          <a:prstGeom prst="ellipse">
            <a:avLst/>
          </a:prstGeom>
          <a:noFill/>
          <a:ln w="38100">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a:extLst>
              <a:ext uri="{FF2B5EF4-FFF2-40B4-BE49-F238E27FC236}">
                <a16:creationId xmlns:a16="http://schemas.microsoft.com/office/drawing/2014/main" id="{41143534-0B9E-6BED-DA96-328C79DBB268}"/>
              </a:ext>
            </a:extLst>
          </p:cNvPr>
          <p:cNvSpPr/>
          <p:nvPr/>
        </p:nvSpPr>
        <p:spPr>
          <a:xfrm>
            <a:off x="8291514" y="1068161"/>
            <a:ext cx="1701574" cy="1521278"/>
          </a:xfrm>
          <a:prstGeom prst="ellipse">
            <a:avLst/>
          </a:prstGeom>
          <a:noFill/>
          <a:ln w="38100">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380869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83244D-D4DA-A9AF-B5CA-0FD83E1BCB0F}"/>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3BFC227D-2A5F-219F-D076-5A273DC95C7B}"/>
              </a:ext>
            </a:extLst>
          </p:cNvPr>
          <p:cNvSpPr/>
          <p:nvPr/>
        </p:nvSpPr>
        <p:spPr>
          <a:xfrm>
            <a:off x="293913" y="217713"/>
            <a:ext cx="2754086" cy="1077686"/>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err="1">
                <a:latin typeface="Lato-Bold"/>
              </a:rPr>
              <a:t>Zdroje</a:t>
            </a:r>
            <a:r>
              <a:rPr lang="en-GB" sz="1800" b="1" i="0" u="none" strike="noStrike" baseline="0" dirty="0">
                <a:latin typeface="Lato-Bold"/>
              </a:rPr>
              <a:t> </a:t>
            </a:r>
            <a:r>
              <a:rPr lang="en-GB" sz="1800" b="1" i="0" u="none" strike="noStrike" baseline="0" dirty="0" err="1">
                <a:latin typeface="Lato-Bold"/>
              </a:rPr>
              <a:t>informací</a:t>
            </a:r>
            <a:endParaRPr lang="en-GB" dirty="0"/>
          </a:p>
        </p:txBody>
      </p:sp>
      <p:sp>
        <p:nvSpPr>
          <p:cNvPr id="7" name="Rectangle: Rounded Corners 6">
            <a:extLst>
              <a:ext uri="{FF2B5EF4-FFF2-40B4-BE49-F238E27FC236}">
                <a16:creationId xmlns:a16="http://schemas.microsoft.com/office/drawing/2014/main" id="{21DC021D-C06A-E305-ED8C-BC137AD1550A}"/>
              </a:ext>
            </a:extLst>
          </p:cNvPr>
          <p:cNvSpPr/>
          <p:nvPr/>
        </p:nvSpPr>
        <p:spPr>
          <a:xfrm>
            <a:off x="293913" y="1545770"/>
            <a:ext cx="2754086" cy="1077686"/>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err="1">
                <a:latin typeface="Lato-Bold"/>
              </a:rPr>
              <a:t>Vnitřní</a:t>
            </a:r>
            <a:r>
              <a:rPr lang="en-GB" sz="1800" b="1" i="0" u="none" strike="noStrike" baseline="0" dirty="0">
                <a:latin typeface="Lato-Bold"/>
              </a:rPr>
              <a:t> </a:t>
            </a:r>
            <a:r>
              <a:rPr lang="en-GB" sz="1800" b="1" i="0" u="none" strike="noStrike" baseline="0" dirty="0" err="1">
                <a:latin typeface="Lato-Bold"/>
              </a:rPr>
              <a:t>svět</a:t>
            </a:r>
            <a:r>
              <a:rPr lang="en-GB" sz="1800" b="1" i="0" u="none" strike="noStrike" baseline="0" dirty="0">
                <a:latin typeface="Lato-Bold"/>
              </a:rPr>
              <a:t> </a:t>
            </a:r>
            <a:r>
              <a:rPr lang="en-GB" sz="1800" b="1" i="0" u="none" strike="noStrike" baseline="0" dirty="0" err="1">
                <a:latin typeface="Lato-Bold"/>
              </a:rPr>
              <a:t>farmáře</a:t>
            </a:r>
            <a:endParaRPr lang="en-GB" dirty="0"/>
          </a:p>
        </p:txBody>
      </p:sp>
      <p:sp>
        <p:nvSpPr>
          <p:cNvPr id="8" name="Rectangle: Rounded Corners 7">
            <a:extLst>
              <a:ext uri="{FF2B5EF4-FFF2-40B4-BE49-F238E27FC236}">
                <a16:creationId xmlns:a16="http://schemas.microsoft.com/office/drawing/2014/main" id="{4639D761-B6A0-D803-C316-784C1126FD70}"/>
              </a:ext>
            </a:extLst>
          </p:cNvPr>
          <p:cNvSpPr/>
          <p:nvPr/>
        </p:nvSpPr>
        <p:spPr>
          <a:xfrm>
            <a:off x="304800" y="2873827"/>
            <a:ext cx="2754086" cy="1077686"/>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err="1">
                <a:latin typeface="Lato-Bold"/>
              </a:rPr>
              <a:t>Sociální</a:t>
            </a:r>
            <a:r>
              <a:rPr lang="en-GB" sz="1800" b="1" i="0" u="none" strike="noStrike" baseline="0" dirty="0">
                <a:latin typeface="Lato-Bold"/>
              </a:rPr>
              <a:t> </a:t>
            </a:r>
            <a:r>
              <a:rPr lang="en-GB" sz="1800" b="1" i="0" u="none" strike="noStrike" baseline="0" dirty="0" err="1">
                <a:latin typeface="Lato-Bold"/>
              </a:rPr>
              <a:t>dynamika</a:t>
            </a:r>
            <a:endParaRPr lang="en-GB" dirty="0"/>
          </a:p>
        </p:txBody>
      </p:sp>
      <p:sp>
        <p:nvSpPr>
          <p:cNvPr id="9" name="Rectangle: Rounded Corners 8">
            <a:extLst>
              <a:ext uri="{FF2B5EF4-FFF2-40B4-BE49-F238E27FC236}">
                <a16:creationId xmlns:a16="http://schemas.microsoft.com/office/drawing/2014/main" id="{C83D2049-4C15-A983-6DD3-A833E0FFD6E4}"/>
              </a:ext>
            </a:extLst>
          </p:cNvPr>
          <p:cNvSpPr/>
          <p:nvPr/>
        </p:nvSpPr>
        <p:spPr>
          <a:xfrm>
            <a:off x="293913" y="4201884"/>
            <a:ext cx="2754086" cy="1077686"/>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err="1">
                <a:latin typeface="Lato-Bold"/>
              </a:rPr>
              <a:t>Oficiální</a:t>
            </a:r>
            <a:r>
              <a:rPr lang="en-GB" sz="1800" b="1" i="0" u="none" strike="noStrike" baseline="0" dirty="0">
                <a:latin typeface="Lato-Bold"/>
              </a:rPr>
              <a:t> </a:t>
            </a:r>
            <a:r>
              <a:rPr lang="en-GB" sz="1800" b="1" i="0" u="none" strike="noStrike" baseline="0" dirty="0" err="1">
                <a:latin typeface="Lato-Bold"/>
              </a:rPr>
              <a:t>veterinární</a:t>
            </a:r>
            <a:r>
              <a:rPr lang="en-GB" sz="1800" b="1" i="0" u="none" strike="noStrike" baseline="0" dirty="0">
                <a:latin typeface="Lato-Bold"/>
              </a:rPr>
              <a:t> </a:t>
            </a:r>
            <a:r>
              <a:rPr lang="en-GB" sz="1800" b="1" i="0" u="none" strike="noStrike" baseline="0" dirty="0" err="1">
                <a:latin typeface="Lato-Bold"/>
              </a:rPr>
              <a:t>služby</a:t>
            </a:r>
            <a:endParaRPr lang="en-GB" dirty="0"/>
          </a:p>
        </p:txBody>
      </p:sp>
      <p:sp>
        <p:nvSpPr>
          <p:cNvPr id="10" name="Rectangle: Rounded Corners 9">
            <a:extLst>
              <a:ext uri="{FF2B5EF4-FFF2-40B4-BE49-F238E27FC236}">
                <a16:creationId xmlns:a16="http://schemas.microsoft.com/office/drawing/2014/main" id="{883482B7-3CBD-4BD5-E139-64E6AE7684A1}"/>
              </a:ext>
            </a:extLst>
          </p:cNvPr>
          <p:cNvSpPr/>
          <p:nvPr/>
        </p:nvSpPr>
        <p:spPr>
          <a:xfrm>
            <a:off x="304800" y="5529941"/>
            <a:ext cx="2754086" cy="1077686"/>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err="1">
                <a:latin typeface="Lato-Bold"/>
              </a:rPr>
              <a:t>Čas</a:t>
            </a:r>
            <a:r>
              <a:rPr lang="en-GB" sz="1800" b="1" i="0" u="none" strike="noStrike" baseline="0" dirty="0">
                <a:latin typeface="Lato-Bold"/>
              </a:rPr>
              <a:t> a </a:t>
            </a:r>
            <a:r>
              <a:rPr lang="en-GB" sz="1800" b="1" i="0" u="none" strike="noStrike" baseline="0" dirty="0" err="1">
                <a:latin typeface="Lato-Bold"/>
              </a:rPr>
              <a:t>prostor</a:t>
            </a:r>
            <a:endParaRPr lang="en-GB" dirty="0"/>
          </a:p>
        </p:txBody>
      </p:sp>
      <p:sp>
        <p:nvSpPr>
          <p:cNvPr id="3" name="TextBox 2">
            <a:extLst>
              <a:ext uri="{FF2B5EF4-FFF2-40B4-BE49-F238E27FC236}">
                <a16:creationId xmlns:a16="http://schemas.microsoft.com/office/drawing/2014/main" id="{B4A2D411-F85F-4806-1C7C-40362F2C1ABE}"/>
              </a:ext>
            </a:extLst>
          </p:cNvPr>
          <p:cNvSpPr txBox="1"/>
          <p:nvPr/>
        </p:nvSpPr>
        <p:spPr>
          <a:xfrm>
            <a:off x="4201886" y="2447558"/>
            <a:ext cx="6096000" cy="1754326"/>
          </a:xfrm>
          <a:prstGeom prst="rect">
            <a:avLst/>
          </a:prstGeom>
          <a:noFill/>
        </p:spPr>
        <p:txBody>
          <a:bodyPr wrap="square">
            <a:spAutoFit/>
          </a:bodyPr>
          <a:lstStyle/>
          <a:p>
            <a:pPr algn="ctr"/>
            <a:r>
              <a:rPr lang="en-GB" sz="3600" b="1" dirty="0" err="1">
                <a:latin typeface="Lato-Bold"/>
              </a:rPr>
              <a:t>Rozhodování</a:t>
            </a:r>
            <a:r>
              <a:rPr lang="en-GB" sz="3600" b="1" dirty="0">
                <a:latin typeface="Lato-Bold"/>
              </a:rPr>
              <a:t> </a:t>
            </a:r>
            <a:r>
              <a:rPr lang="en-GB" sz="3600" b="1" dirty="0" err="1">
                <a:latin typeface="Lato-Bold"/>
              </a:rPr>
              <a:t>mléčných</a:t>
            </a:r>
            <a:r>
              <a:rPr lang="en-GB" sz="3600" b="1" dirty="0">
                <a:latin typeface="Lato-Bold"/>
              </a:rPr>
              <a:t> </a:t>
            </a:r>
            <a:r>
              <a:rPr lang="en-GB" sz="3600" b="1" dirty="0" err="1">
                <a:latin typeface="Lato-Bold"/>
              </a:rPr>
              <a:t>farmářů</a:t>
            </a:r>
            <a:r>
              <a:rPr lang="en-GB" sz="3600" b="1" dirty="0">
                <a:latin typeface="Lato-Bold"/>
              </a:rPr>
              <a:t> </a:t>
            </a:r>
            <a:r>
              <a:rPr lang="en-GB" sz="3600" b="1" dirty="0" err="1">
                <a:latin typeface="Lato-Bold"/>
              </a:rPr>
              <a:t>ovlivněné</a:t>
            </a:r>
            <a:r>
              <a:rPr lang="en-GB" sz="3600" b="1" dirty="0">
                <a:latin typeface="Lato-Bold"/>
              </a:rPr>
              <a:t> </a:t>
            </a:r>
            <a:r>
              <a:rPr lang="en-GB" sz="3600" b="1" dirty="0" err="1">
                <a:latin typeface="Lato-Bold"/>
              </a:rPr>
              <a:t>psychosociálními</a:t>
            </a:r>
            <a:r>
              <a:rPr lang="en-GB" sz="3600" b="1" dirty="0">
                <a:latin typeface="Lato-Bold"/>
              </a:rPr>
              <a:t> </a:t>
            </a:r>
            <a:r>
              <a:rPr lang="en-GB" sz="3600" b="1" dirty="0" err="1">
                <a:latin typeface="Lato-Bold"/>
              </a:rPr>
              <a:t>faktory</a:t>
            </a:r>
            <a:endParaRPr lang="en-GB" sz="3600" b="1" dirty="0">
              <a:latin typeface="Lato-Bold"/>
            </a:endParaRPr>
          </a:p>
        </p:txBody>
      </p:sp>
      <p:sp>
        <p:nvSpPr>
          <p:cNvPr id="4" name="Left Bracket 3">
            <a:extLst>
              <a:ext uri="{FF2B5EF4-FFF2-40B4-BE49-F238E27FC236}">
                <a16:creationId xmlns:a16="http://schemas.microsoft.com/office/drawing/2014/main" id="{F7507F40-7B77-5C05-8DFF-4C355B0DE217}"/>
              </a:ext>
            </a:extLst>
          </p:cNvPr>
          <p:cNvSpPr/>
          <p:nvPr/>
        </p:nvSpPr>
        <p:spPr>
          <a:xfrm>
            <a:off x="4381500" y="1348100"/>
            <a:ext cx="642257" cy="3953242"/>
          </a:xfrm>
          <a:prstGeom prst="leftBracket">
            <a:avLst/>
          </a:prstGeom>
          <a:ln w="38100">
            <a:solidFill>
              <a:srgbClr val="FF5657"/>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sp>
        <p:nvSpPr>
          <p:cNvPr id="5" name="Left Bracket 4">
            <a:extLst>
              <a:ext uri="{FF2B5EF4-FFF2-40B4-BE49-F238E27FC236}">
                <a16:creationId xmlns:a16="http://schemas.microsoft.com/office/drawing/2014/main" id="{B7F9F4CC-80C0-AA7F-BC96-14EF7282925F}"/>
              </a:ext>
            </a:extLst>
          </p:cNvPr>
          <p:cNvSpPr/>
          <p:nvPr/>
        </p:nvSpPr>
        <p:spPr>
          <a:xfrm flipH="1">
            <a:off x="9661072" y="1295399"/>
            <a:ext cx="642257" cy="3953242"/>
          </a:xfrm>
          <a:prstGeom prst="leftBracket">
            <a:avLst/>
          </a:prstGeom>
          <a:ln w="38100">
            <a:solidFill>
              <a:srgbClr val="FF5657"/>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39950046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AD323C-D5A8-A401-6704-39D90D212724}"/>
            </a:ext>
          </a:extLst>
        </p:cNvPr>
        <p:cNvGrpSpPr/>
        <p:nvPr/>
      </p:nvGrpSpPr>
      <p:grpSpPr>
        <a:xfrm>
          <a:off x="0" y="0"/>
          <a:ext cx="0" cy="0"/>
          <a:chOff x="0" y="0"/>
          <a:chExt cx="0" cy="0"/>
        </a:xfrm>
      </p:grpSpPr>
      <p:sp>
        <p:nvSpPr>
          <p:cNvPr id="3" name="Rectangle: Rounded Corners 2">
            <a:extLst>
              <a:ext uri="{FF2B5EF4-FFF2-40B4-BE49-F238E27FC236}">
                <a16:creationId xmlns:a16="http://schemas.microsoft.com/office/drawing/2014/main" id="{1E313A6E-CE8E-860A-EA53-F5FF5F91C790}"/>
              </a:ext>
            </a:extLst>
          </p:cNvPr>
          <p:cNvSpPr/>
          <p:nvPr/>
        </p:nvSpPr>
        <p:spPr>
          <a:xfrm>
            <a:off x="4718957" y="4201884"/>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err="1">
                <a:latin typeface="Lato-Bold"/>
              </a:rPr>
              <a:t>Veterináři</a:t>
            </a:r>
            <a:endParaRPr lang="en-GB" dirty="0"/>
          </a:p>
        </p:txBody>
      </p:sp>
      <p:sp>
        <p:nvSpPr>
          <p:cNvPr id="4" name="Rectangle: Rounded Corners 3">
            <a:extLst>
              <a:ext uri="{FF2B5EF4-FFF2-40B4-BE49-F238E27FC236}">
                <a16:creationId xmlns:a16="http://schemas.microsoft.com/office/drawing/2014/main" id="{2F441880-DA64-CABA-2CAB-4CFA8A3D4BD4}"/>
              </a:ext>
            </a:extLst>
          </p:cNvPr>
          <p:cNvSpPr/>
          <p:nvPr/>
        </p:nvSpPr>
        <p:spPr>
          <a:xfrm>
            <a:off x="4718957" y="2873827"/>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err="1">
                <a:latin typeface="Lato-Bold"/>
              </a:rPr>
              <a:t>Farmáři</a:t>
            </a:r>
            <a:endParaRPr lang="en-GB" dirty="0"/>
          </a:p>
        </p:txBody>
      </p:sp>
      <p:cxnSp>
        <p:nvCxnSpPr>
          <p:cNvPr id="16" name="Straight Connector 15">
            <a:extLst>
              <a:ext uri="{FF2B5EF4-FFF2-40B4-BE49-F238E27FC236}">
                <a16:creationId xmlns:a16="http://schemas.microsoft.com/office/drawing/2014/main" id="{264EE950-E3A7-DCD2-0D7C-51F373DDCC2C}"/>
              </a:ext>
            </a:extLst>
          </p:cNvPr>
          <p:cNvCxnSpPr>
            <a:cxnSpLocks/>
            <a:stCxn id="3" idx="3"/>
            <a:endCxn id="80" idx="1"/>
          </p:cNvCxnSpPr>
          <p:nvPr/>
        </p:nvCxnSpPr>
        <p:spPr>
          <a:xfrm>
            <a:off x="7473043" y="4740727"/>
            <a:ext cx="1670958" cy="1328056"/>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21" name="Rectangle: Rounded Corners 20">
            <a:extLst>
              <a:ext uri="{FF2B5EF4-FFF2-40B4-BE49-F238E27FC236}">
                <a16:creationId xmlns:a16="http://schemas.microsoft.com/office/drawing/2014/main" id="{4D199934-A043-ACBC-F4A0-D8C2997BFD65}"/>
              </a:ext>
            </a:extLst>
          </p:cNvPr>
          <p:cNvSpPr/>
          <p:nvPr/>
        </p:nvSpPr>
        <p:spPr>
          <a:xfrm>
            <a:off x="9144001" y="4201884"/>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err="1">
                <a:latin typeface="Lato-Bold"/>
              </a:rPr>
              <a:t>Vztah</a:t>
            </a:r>
            <a:r>
              <a:rPr lang="en-GB" b="1" dirty="0">
                <a:latin typeface="Lato-Bold"/>
              </a:rPr>
              <a:t> </a:t>
            </a:r>
            <a:r>
              <a:rPr lang="en-GB" b="1" dirty="0" err="1">
                <a:latin typeface="Lato-Bold"/>
              </a:rPr>
              <a:t>založený</a:t>
            </a:r>
            <a:r>
              <a:rPr lang="en-GB" b="1" dirty="0">
                <a:latin typeface="Lato-Bold"/>
              </a:rPr>
              <a:t> </a:t>
            </a:r>
            <a:r>
              <a:rPr lang="en-GB" b="1" dirty="0" err="1">
                <a:latin typeface="Lato-Bold"/>
              </a:rPr>
              <a:t>na</a:t>
            </a:r>
            <a:r>
              <a:rPr lang="en-GB" b="1" dirty="0">
                <a:latin typeface="Lato-Bold"/>
              </a:rPr>
              <a:t> </a:t>
            </a:r>
            <a:r>
              <a:rPr lang="en-GB" b="1" dirty="0" err="1">
                <a:latin typeface="Lato-Bold"/>
              </a:rPr>
              <a:t>důvěře</a:t>
            </a:r>
            <a:endParaRPr lang="en-GB" dirty="0"/>
          </a:p>
        </p:txBody>
      </p:sp>
      <p:cxnSp>
        <p:nvCxnSpPr>
          <p:cNvPr id="22" name="Straight Connector 21">
            <a:extLst>
              <a:ext uri="{FF2B5EF4-FFF2-40B4-BE49-F238E27FC236}">
                <a16:creationId xmlns:a16="http://schemas.microsoft.com/office/drawing/2014/main" id="{D5031FCB-FC35-08F3-F1BF-5FE557C849EA}"/>
              </a:ext>
            </a:extLst>
          </p:cNvPr>
          <p:cNvCxnSpPr>
            <a:cxnSpLocks/>
            <a:stCxn id="3" idx="3"/>
            <a:endCxn id="21" idx="1"/>
          </p:cNvCxnSpPr>
          <p:nvPr/>
        </p:nvCxnSpPr>
        <p:spPr>
          <a:xfrm>
            <a:off x="7473043" y="4740727"/>
            <a:ext cx="1670958" cy="0"/>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27" name="Rectangle: Rounded Corners 26">
            <a:extLst>
              <a:ext uri="{FF2B5EF4-FFF2-40B4-BE49-F238E27FC236}">
                <a16:creationId xmlns:a16="http://schemas.microsoft.com/office/drawing/2014/main" id="{9815306F-FAF2-0176-E2D5-6C833825608A}"/>
              </a:ext>
            </a:extLst>
          </p:cNvPr>
          <p:cNvSpPr/>
          <p:nvPr/>
        </p:nvSpPr>
        <p:spPr>
          <a:xfrm>
            <a:off x="9144001" y="2873827"/>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err="1">
                <a:latin typeface="Lato-Regular"/>
              </a:rPr>
              <a:t>Čas</a:t>
            </a:r>
            <a:r>
              <a:rPr lang="en-GB" b="1" dirty="0">
                <a:latin typeface="Lato-Regular"/>
              </a:rPr>
              <a:t> a </a:t>
            </a:r>
            <a:r>
              <a:rPr lang="en-GB" b="1" dirty="0" err="1">
                <a:latin typeface="Lato-Regular"/>
              </a:rPr>
              <a:t>poskytnutá</a:t>
            </a:r>
            <a:r>
              <a:rPr lang="en-GB" b="1" dirty="0">
                <a:latin typeface="Lato-Regular"/>
              </a:rPr>
              <a:t>–</a:t>
            </a:r>
            <a:r>
              <a:rPr lang="en-GB" b="1" dirty="0" err="1">
                <a:latin typeface="Lato-Regular"/>
              </a:rPr>
              <a:t>přijatá</a:t>
            </a:r>
            <a:r>
              <a:rPr lang="en-GB" b="1" dirty="0">
                <a:latin typeface="Lato-Regular"/>
              </a:rPr>
              <a:t> </a:t>
            </a:r>
            <a:r>
              <a:rPr lang="en-GB" b="1" dirty="0" err="1">
                <a:latin typeface="Lato-Regular"/>
              </a:rPr>
              <a:t>péče</a:t>
            </a:r>
            <a:endParaRPr lang="en-GB" b="1" dirty="0"/>
          </a:p>
        </p:txBody>
      </p:sp>
      <p:cxnSp>
        <p:nvCxnSpPr>
          <p:cNvPr id="28" name="Straight Connector 27">
            <a:extLst>
              <a:ext uri="{FF2B5EF4-FFF2-40B4-BE49-F238E27FC236}">
                <a16:creationId xmlns:a16="http://schemas.microsoft.com/office/drawing/2014/main" id="{2AF929C1-C181-C516-5915-8E6E040C3040}"/>
              </a:ext>
            </a:extLst>
          </p:cNvPr>
          <p:cNvCxnSpPr>
            <a:cxnSpLocks/>
            <a:stCxn id="21" idx="0"/>
            <a:endCxn id="27" idx="2"/>
          </p:cNvCxnSpPr>
          <p:nvPr/>
        </p:nvCxnSpPr>
        <p:spPr>
          <a:xfrm flipV="1">
            <a:off x="10521044" y="3951513"/>
            <a:ext cx="0" cy="250371"/>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4B4734D6-AD29-8EF2-D7F6-7A839F291E81}"/>
              </a:ext>
            </a:extLst>
          </p:cNvPr>
          <p:cNvCxnSpPr>
            <a:cxnSpLocks/>
            <a:stCxn id="4" idx="3"/>
            <a:endCxn id="27" idx="1"/>
          </p:cNvCxnSpPr>
          <p:nvPr/>
        </p:nvCxnSpPr>
        <p:spPr>
          <a:xfrm>
            <a:off x="7473043" y="3412670"/>
            <a:ext cx="1670958" cy="0"/>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80" name="Rectangle: Rounded Corners 79">
            <a:extLst>
              <a:ext uri="{FF2B5EF4-FFF2-40B4-BE49-F238E27FC236}">
                <a16:creationId xmlns:a16="http://schemas.microsoft.com/office/drawing/2014/main" id="{8F55FD4D-D898-3117-507D-DAF03C67BD88}"/>
              </a:ext>
            </a:extLst>
          </p:cNvPr>
          <p:cNvSpPr/>
          <p:nvPr/>
        </p:nvSpPr>
        <p:spPr>
          <a:xfrm>
            <a:off x="9144001" y="5529940"/>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err="1">
                <a:latin typeface="Lato-Regular"/>
              </a:rPr>
              <a:t>Školení</a:t>
            </a:r>
            <a:r>
              <a:rPr lang="en-GB" b="1" dirty="0">
                <a:latin typeface="Lato-Regular"/>
              </a:rPr>
              <a:t> a </a:t>
            </a:r>
            <a:r>
              <a:rPr lang="en-GB" b="1" dirty="0" err="1">
                <a:latin typeface="Lato-Regular"/>
              </a:rPr>
              <a:t>komunikační</a:t>
            </a:r>
            <a:r>
              <a:rPr lang="en-GB" b="1" dirty="0">
                <a:latin typeface="Lato-Regular"/>
              </a:rPr>
              <a:t> </a:t>
            </a:r>
            <a:r>
              <a:rPr lang="en-GB" b="1" dirty="0" err="1">
                <a:latin typeface="Lato-Regular"/>
              </a:rPr>
              <a:t>dovednosti</a:t>
            </a:r>
            <a:endParaRPr lang="en-GB" b="1" dirty="0"/>
          </a:p>
        </p:txBody>
      </p:sp>
      <p:sp>
        <p:nvSpPr>
          <p:cNvPr id="89" name="Rectangle: Rounded Corners 88">
            <a:extLst>
              <a:ext uri="{FF2B5EF4-FFF2-40B4-BE49-F238E27FC236}">
                <a16:creationId xmlns:a16="http://schemas.microsoft.com/office/drawing/2014/main" id="{B561F3F8-C0F5-80F8-AA98-F4532132E4F6}"/>
              </a:ext>
            </a:extLst>
          </p:cNvPr>
          <p:cNvSpPr/>
          <p:nvPr/>
        </p:nvSpPr>
        <p:spPr>
          <a:xfrm>
            <a:off x="9144001" y="1545770"/>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Regular"/>
              </a:rPr>
              <a:t>Bary, </a:t>
            </a:r>
            <a:r>
              <a:rPr lang="en-GB" b="1" dirty="0" err="1">
                <a:latin typeface="Lato-Regular"/>
              </a:rPr>
              <a:t>hospody</a:t>
            </a:r>
            <a:r>
              <a:rPr lang="en-GB" b="1" dirty="0">
                <a:latin typeface="Lato-Regular"/>
              </a:rPr>
              <a:t> </a:t>
            </a:r>
            <a:r>
              <a:rPr lang="en-GB" b="1" dirty="0" err="1">
                <a:latin typeface="Lato-Regular"/>
              </a:rPr>
              <a:t>nebo</a:t>
            </a:r>
            <a:r>
              <a:rPr lang="en-GB" b="1" dirty="0">
                <a:latin typeface="Lato-Regular"/>
              </a:rPr>
              <a:t> </a:t>
            </a:r>
            <a:r>
              <a:rPr lang="en-GB" b="1" dirty="0" err="1">
                <a:latin typeface="Lato-Regular"/>
              </a:rPr>
              <a:t>restaurace</a:t>
            </a:r>
            <a:endParaRPr lang="en-GB" b="1" dirty="0"/>
          </a:p>
        </p:txBody>
      </p:sp>
      <p:cxnSp>
        <p:nvCxnSpPr>
          <p:cNvPr id="90" name="Straight Connector 89">
            <a:extLst>
              <a:ext uri="{FF2B5EF4-FFF2-40B4-BE49-F238E27FC236}">
                <a16:creationId xmlns:a16="http://schemas.microsoft.com/office/drawing/2014/main" id="{203BE580-FA23-3D69-199A-A7F6FEF991F1}"/>
              </a:ext>
            </a:extLst>
          </p:cNvPr>
          <p:cNvCxnSpPr>
            <a:cxnSpLocks/>
            <a:stCxn id="4" idx="3"/>
            <a:endCxn id="89" idx="1"/>
          </p:cNvCxnSpPr>
          <p:nvPr/>
        </p:nvCxnSpPr>
        <p:spPr>
          <a:xfrm flipV="1">
            <a:off x="7473043" y="2084613"/>
            <a:ext cx="1670958" cy="1328057"/>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96" name="Rectangle: Rounded Corners 95">
            <a:extLst>
              <a:ext uri="{FF2B5EF4-FFF2-40B4-BE49-F238E27FC236}">
                <a16:creationId xmlns:a16="http://schemas.microsoft.com/office/drawing/2014/main" id="{57B87E7F-9833-7CFF-45D2-D3279E3B7EF3}"/>
              </a:ext>
            </a:extLst>
          </p:cNvPr>
          <p:cNvSpPr/>
          <p:nvPr/>
        </p:nvSpPr>
        <p:spPr>
          <a:xfrm>
            <a:off x="9144001" y="217713"/>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err="1">
                <a:latin typeface="Lato-Regular"/>
              </a:rPr>
              <a:t>Návštěvy</a:t>
            </a:r>
            <a:r>
              <a:rPr lang="en-GB" b="1" dirty="0">
                <a:latin typeface="Lato-Regular"/>
              </a:rPr>
              <a:t> a </a:t>
            </a:r>
            <a:r>
              <a:rPr lang="en-GB" b="1" dirty="0" err="1">
                <a:latin typeface="Lato-Regular"/>
              </a:rPr>
              <a:t>zkušenosti</a:t>
            </a:r>
            <a:r>
              <a:rPr lang="en-GB" b="1" dirty="0">
                <a:latin typeface="Lato-Regular"/>
              </a:rPr>
              <a:t> z </a:t>
            </a:r>
            <a:r>
              <a:rPr lang="en-GB" b="1" dirty="0" err="1">
                <a:latin typeface="Lato-Regular"/>
              </a:rPr>
              <a:t>blízkosti</a:t>
            </a:r>
            <a:endParaRPr lang="en-GB" b="1" dirty="0">
              <a:latin typeface="Lato-Regular"/>
            </a:endParaRPr>
          </a:p>
        </p:txBody>
      </p:sp>
      <p:cxnSp>
        <p:nvCxnSpPr>
          <p:cNvPr id="97" name="Straight Connector 96">
            <a:extLst>
              <a:ext uri="{FF2B5EF4-FFF2-40B4-BE49-F238E27FC236}">
                <a16:creationId xmlns:a16="http://schemas.microsoft.com/office/drawing/2014/main" id="{F8039059-E5EA-9664-7430-3C090B890EB5}"/>
              </a:ext>
            </a:extLst>
          </p:cNvPr>
          <p:cNvCxnSpPr>
            <a:cxnSpLocks/>
            <a:stCxn id="4" idx="3"/>
            <a:endCxn id="96" idx="1"/>
          </p:cNvCxnSpPr>
          <p:nvPr/>
        </p:nvCxnSpPr>
        <p:spPr>
          <a:xfrm flipV="1">
            <a:off x="7473043" y="756556"/>
            <a:ext cx="1670958" cy="2656114"/>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pic>
        <p:nvPicPr>
          <p:cNvPr id="103" name="Graphic 102" descr="Farmer male with solid fill">
            <a:extLst>
              <a:ext uri="{FF2B5EF4-FFF2-40B4-BE49-F238E27FC236}">
                <a16:creationId xmlns:a16="http://schemas.microsoft.com/office/drawing/2014/main" id="{810665C5-0117-ED50-AD44-411450B0D40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798558" y="1200148"/>
            <a:ext cx="1401536" cy="1401536"/>
          </a:xfrm>
          <a:prstGeom prst="rect">
            <a:avLst/>
          </a:prstGeom>
        </p:spPr>
      </p:pic>
      <p:pic>
        <p:nvPicPr>
          <p:cNvPr id="105" name="Graphic 104" descr="Doctor male with solid fill">
            <a:extLst>
              <a:ext uri="{FF2B5EF4-FFF2-40B4-BE49-F238E27FC236}">
                <a16:creationId xmlns:a16="http://schemas.microsoft.com/office/drawing/2014/main" id="{BCB63B4A-CCCB-4364-85F5-F70DE95E379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802085" y="1121226"/>
            <a:ext cx="1513115" cy="1513115"/>
          </a:xfrm>
          <a:prstGeom prst="rect">
            <a:avLst/>
          </a:prstGeom>
        </p:spPr>
      </p:pic>
      <p:sp>
        <p:nvSpPr>
          <p:cNvPr id="14" name="Rectangle: Rounded Corners 13">
            <a:extLst>
              <a:ext uri="{FF2B5EF4-FFF2-40B4-BE49-F238E27FC236}">
                <a16:creationId xmlns:a16="http://schemas.microsoft.com/office/drawing/2014/main" id="{B212C33F-5537-680C-B81A-710714A82430}"/>
              </a:ext>
            </a:extLst>
          </p:cNvPr>
          <p:cNvSpPr/>
          <p:nvPr/>
        </p:nvSpPr>
        <p:spPr>
          <a:xfrm>
            <a:off x="293913" y="217713"/>
            <a:ext cx="2754086" cy="1077686"/>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err="1">
                <a:latin typeface="Lato-Bold"/>
              </a:rPr>
              <a:t>Zdroje</a:t>
            </a:r>
            <a:r>
              <a:rPr lang="en-GB" sz="1800" b="1" i="0" u="none" strike="noStrike" baseline="0" dirty="0">
                <a:latin typeface="Lato-Bold"/>
              </a:rPr>
              <a:t> </a:t>
            </a:r>
            <a:r>
              <a:rPr lang="en-GB" sz="1800" b="1" i="0" u="none" strike="noStrike" baseline="0" dirty="0" err="1">
                <a:latin typeface="Lato-Bold"/>
              </a:rPr>
              <a:t>informací</a:t>
            </a:r>
            <a:endParaRPr lang="en-GB" dirty="0"/>
          </a:p>
        </p:txBody>
      </p:sp>
      <p:sp>
        <p:nvSpPr>
          <p:cNvPr id="15" name="Rectangle: Rounded Corners 14">
            <a:extLst>
              <a:ext uri="{FF2B5EF4-FFF2-40B4-BE49-F238E27FC236}">
                <a16:creationId xmlns:a16="http://schemas.microsoft.com/office/drawing/2014/main" id="{EE346B49-7B1A-66C4-9840-4D8DD7B47DC4}"/>
              </a:ext>
            </a:extLst>
          </p:cNvPr>
          <p:cNvSpPr/>
          <p:nvPr/>
        </p:nvSpPr>
        <p:spPr>
          <a:xfrm>
            <a:off x="293913" y="1545770"/>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err="1">
                <a:latin typeface="Lato-Bold"/>
              </a:rPr>
              <a:t>Vnitřní</a:t>
            </a:r>
            <a:r>
              <a:rPr lang="en-GB" sz="1800" b="1" i="0" u="none" strike="noStrike" baseline="0" dirty="0">
                <a:latin typeface="Lato-Bold"/>
              </a:rPr>
              <a:t> </a:t>
            </a:r>
            <a:r>
              <a:rPr lang="en-GB" sz="1800" b="1" i="0" u="none" strike="noStrike" baseline="0" dirty="0" err="1">
                <a:latin typeface="Lato-Bold"/>
              </a:rPr>
              <a:t>svět</a:t>
            </a:r>
            <a:r>
              <a:rPr lang="en-GB" sz="1800" b="1" i="0" u="none" strike="noStrike" baseline="0" dirty="0">
                <a:latin typeface="Lato-Bold"/>
              </a:rPr>
              <a:t> </a:t>
            </a:r>
            <a:r>
              <a:rPr lang="en-GB" sz="1800" b="1" i="0" u="none" strike="noStrike" baseline="0" dirty="0" err="1">
                <a:latin typeface="Lato-Bold"/>
              </a:rPr>
              <a:t>farmáře</a:t>
            </a:r>
            <a:endParaRPr lang="en-GB" dirty="0"/>
          </a:p>
        </p:txBody>
      </p:sp>
      <p:sp>
        <p:nvSpPr>
          <p:cNvPr id="17" name="Rectangle: Rounded Corners 16">
            <a:extLst>
              <a:ext uri="{FF2B5EF4-FFF2-40B4-BE49-F238E27FC236}">
                <a16:creationId xmlns:a16="http://schemas.microsoft.com/office/drawing/2014/main" id="{735D4B32-76F3-81F0-08AC-2940675C0A33}"/>
              </a:ext>
            </a:extLst>
          </p:cNvPr>
          <p:cNvSpPr/>
          <p:nvPr/>
        </p:nvSpPr>
        <p:spPr>
          <a:xfrm>
            <a:off x="304800" y="2873827"/>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err="1">
                <a:latin typeface="Lato-Bold"/>
              </a:rPr>
              <a:t>Sociální</a:t>
            </a:r>
            <a:r>
              <a:rPr lang="en-GB" sz="1800" b="1" i="0" u="none" strike="noStrike" baseline="0" dirty="0">
                <a:latin typeface="Lato-Bold"/>
              </a:rPr>
              <a:t> </a:t>
            </a:r>
            <a:r>
              <a:rPr lang="en-GB" sz="1800" b="1" i="0" u="none" strike="noStrike" baseline="0" dirty="0" err="1">
                <a:latin typeface="Lato-Bold"/>
              </a:rPr>
              <a:t>dynamika</a:t>
            </a:r>
            <a:endParaRPr lang="en-GB" dirty="0"/>
          </a:p>
        </p:txBody>
      </p:sp>
      <p:sp>
        <p:nvSpPr>
          <p:cNvPr id="18" name="Rectangle: Rounded Corners 17">
            <a:extLst>
              <a:ext uri="{FF2B5EF4-FFF2-40B4-BE49-F238E27FC236}">
                <a16:creationId xmlns:a16="http://schemas.microsoft.com/office/drawing/2014/main" id="{9B2D7511-EE9F-5FC2-2EAC-4659E4FB56DA}"/>
              </a:ext>
            </a:extLst>
          </p:cNvPr>
          <p:cNvSpPr/>
          <p:nvPr/>
        </p:nvSpPr>
        <p:spPr>
          <a:xfrm>
            <a:off x="293913" y="4201884"/>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err="1">
                <a:latin typeface="Lato-Bold"/>
              </a:rPr>
              <a:t>Oficiální</a:t>
            </a:r>
            <a:r>
              <a:rPr lang="en-GB" sz="1800" b="1" i="0" u="none" strike="noStrike" baseline="0" dirty="0">
                <a:latin typeface="Lato-Bold"/>
              </a:rPr>
              <a:t> </a:t>
            </a:r>
            <a:r>
              <a:rPr lang="en-GB" sz="1800" b="1" i="0" u="none" strike="noStrike" baseline="0" dirty="0" err="1">
                <a:latin typeface="Lato-Bold"/>
              </a:rPr>
              <a:t>veterinární</a:t>
            </a:r>
            <a:r>
              <a:rPr lang="en-GB" sz="1800" b="1" i="0" u="none" strike="noStrike" baseline="0" dirty="0">
                <a:latin typeface="Lato-Bold"/>
              </a:rPr>
              <a:t> </a:t>
            </a:r>
            <a:r>
              <a:rPr lang="en-GB" sz="1800" b="1" i="0" u="none" strike="noStrike" baseline="0" dirty="0" err="1">
                <a:latin typeface="Lato-Bold"/>
              </a:rPr>
              <a:t>služby</a:t>
            </a:r>
            <a:endParaRPr lang="en-GB" dirty="0"/>
          </a:p>
        </p:txBody>
      </p:sp>
      <p:sp>
        <p:nvSpPr>
          <p:cNvPr id="19" name="Rectangle: Rounded Corners 18">
            <a:extLst>
              <a:ext uri="{FF2B5EF4-FFF2-40B4-BE49-F238E27FC236}">
                <a16:creationId xmlns:a16="http://schemas.microsoft.com/office/drawing/2014/main" id="{896F6288-35B9-2BC6-AC27-DDDBC73249FE}"/>
              </a:ext>
            </a:extLst>
          </p:cNvPr>
          <p:cNvSpPr/>
          <p:nvPr/>
        </p:nvSpPr>
        <p:spPr>
          <a:xfrm>
            <a:off x="304800" y="5529941"/>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err="1">
                <a:latin typeface="Lato-Bold"/>
              </a:rPr>
              <a:t>Čas</a:t>
            </a:r>
            <a:r>
              <a:rPr lang="en-GB" sz="1800" b="1" i="0" u="none" strike="noStrike" baseline="0" dirty="0">
                <a:latin typeface="Lato-Bold"/>
              </a:rPr>
              <a:t> a </a:t>
            </a:r>
            <a:r>
              <a:rPr lang="en-GB" sz="1800" b="1" i="0" u="none" strike="noStrike" baseline="0" dirty="0" err="1">
                <a:latin typeface="Lato-Bold"/>
              </a:rPr>
              <a:t>prostor</a:t>
            </a:r>
            <a:endParaRPr lang="en-GB" dirty="0"/>
          </a:p>
        </p:txBody>
      </p:sp>
    </p:spTree>
    <p:extLst>
      <p:ext uri="{BB962C8B-B14F-4D97-AF65-F5344CB8AC3E}">
        <p14:creationId xmlns:p14="http://schemas.microsoft.com/office/powerpoint/2010/main" val="18909100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A3F175-295B-50F5-F089-57643D26D94C}"/>
            </a:ext>
          </a:extLst>
        </p:cNvPr>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015E72F0-6BDC-DF30-D70B-CB1106B4A92E}"/>
              </a:ext>
            </a:extLst>
          </p:cNvPr>
          <p:cNvSpPr/>
          <p:nvPr/>
        </p:nvSpPr>
        <p:spPr>
          <a:xfrm>
            <a:off x="4718957" y="5529941"/>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err="1">
                <a:latin typeface="Lato-Bold"/>
              </a:rPr>
              <a:t>Individuální</a:t>
            </a:r>
            <a:r>
              <a:rPr lang="en-GB" b="1" dirty="0">
                <a:latin typeface="Lato-Bold"/>
              </a:rPr>
              <a:t> </a:t>
            </a:r>
            <a:r>
              <a:rPr lang="en-GB" b="1" dirty="0" err="1">
                <a:latin typeface="Lato-Bold"/>
              </a:rPr>
              <a:t>zkušenosti</a:t>
            </a:r>
            <a:endParaRPr lang="en-GB" dirty="0"/>
          </a:p>
        </p:txBody>
      </p:sp>
      <p:sp>
        <p:nvSpPr>
          <p:cNvPr id="3" name="Rectangle: Rounded Corners 2">
            <a:extLst>
              <a:ext uri="{FF2B5EF4-FFF2-40B4-BE49-F238E27FC236}">
                <a16:creationId xmlns:a16="http://schemas.microsoft.com/office/drawing/2014/main" id="{8000D2A3-5B67-F6AB-B56B-1F815E5FF872}"/>
              </a:ext>
            </a:extLst>
          </p:cNvPr>
          <p:cNvSpPr/>
          <p:nvPr/>
        </p:nvSpPr>
        <p:spPr>
          <a:xfrm>
            <a:off x="4718957" y="4201884"/>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err="1">
                <a:latin typeface="Lato-Bold"/>
              </a:rPr>
              <a:t>Předpoklad</a:t>
            </a:r>
            <a:endParaRPr lang="en-GB" dirty="0"/>
          </a:p>
        </p:txBody>
      </p:sp>
      <p:sp>
        <p:nvSpPr>
          <p:cNvPr id="12" name="Rectangle: Rounded Corners 11">
            <a:extLst>
              <a:ext uri="{FF2B5EF4-FFF2-40B4-BE49-F238E27FC236}">
                <a16:creationId xmlns:a16="http://schemas.microsoft.com/office/drawing/2014/main" id="{72987980-93EE-A953-20F7-0D58B6AC0047}"/>
              </a:ext>
            </a:extLst>
          </p:cNvPr>
          <p:cNvSpPr/>
          <p:nvPr/>
        </p:nvSpPr>
        <p:spPr>
          <a:xfrm>
            <a:off x="9144001" y="5529941"/>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err="1">
                <a:latin typeface="Lato-Regular"/>
              </a:rPr>
              <a:t>Důležitost</a:t>
            </a:r>
            <a:r>
              <a:rPr lang="en-GB" b="1" dirty="0">
                <a:latin typeface="Lato-Regular"/>
              </a:rPr>
              <a:t> a </a:t>
            </a:r>
            <a:r>
              <a:rPr lang="en-GB" b="1" dirty="0" err="1">
                <a:latin typeface="Lato-Regular"/>
              </a:rPr>
              <a:t>zaměření</a:t>
            </a:r>
            <a:endParaRPr lang="en-GB" b="1" dirty="0"/>
          </a:p>
        </p:txBody>
      </p:sp>
      <p:cxnSp>
        <p:nvCxnSpPr>
          <p:cNvPr id="14" name="Straight Connector 13">
            <a:extLst>
              <a:ext uri="{FF2B5EF4-FFF2-40B4-BE49-F238E27FC236}">
                <a16:creationId xmlns:a16="http://schemas.microsoft.com/office/drawing/2014/main" id="{74A25A89-5905-EEF7-D8FA-CAC5AC21958B}"/>
              </a:ext>
            </a:extLst>
          </p:cNvPr>
          <p:cNvCxnSpPr>
            <a:cxnSpLocks/>
            <a:stCxn id="3" idx="3"/>
            <a:endCxn id="12" idx="1"/>
          </p:cNvCxnSpPr>
          <p:nvPr/>
        </p:nvCxnSpPr>
        <p:spPr>
          <a:xfrm>
            <a:off x="7473043" y="4740727"/>
            <a:ext cx="1670958" cy="1328057"/>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16" name="Rectangle: Rounded Corners 15">
            <a:extLst>
              <a:ext uri="{FF2B5EF4-FFF2-40B4-BE49-F238E27FC236}">
                <a16:creationId xmlns:a16="http://schemas.microsoft.com/office/drawing/2014/main" id="{82E63A51-A508-542A-56BD-D4B52C38E610}"/>
              </a:ext>
            </a:extLst>
          </p:cNvPr>
          <p:cNvSpPr/>
          <p:nvPr/>
        </p:nvSpPr>
        <p:spPr>
          <a:xfrm>
            <a:off x="9144001" y="4201884"/>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err="1">
                <a:latin typeface="Lato-Regular"/>
              </a:rPr>
              <a:t>Návratnost</a:t>
            </a:r>
            <a:r>
              <a:rPr lang="en-GB" b="1" dirty="0">
                <a:latin typeface="Lato-Regular"/>
              </a:rPr>
              <a:t> a </a:t>
            </a:r>
            <a:r>
              <a:rPr lang="en-GB" b="1" dirty="0" err="1">
                <a:latin typeface="Lato-Regular"/>
              </a:rPr>
              <a:t>výkon</a:t>
            </a:r>
            <a:endParaRPr lang="en-GB" b="1" dirty="0"/>
          </a:p>
        </p:txBody>
      </p:sp>
      <p:cxnSp>
        <p:nvCxnSpPr>
          <p:cNvPr id="17" name="Straight Connector 16">
            <a:extLst>
              <a:ext uri="{FF2B5EF4-FFF2-40B4-BE49-F238E27FC236}">
                <a16:creationId xmlns:a16="http://schemas.microsoft.com/office/drawing/2014/main" id="{E418872F-FEB3-B6C6-24CF-EB2157A9F9BB}"/>
              </a:ext>
            </a:extLst>
          </p:cNvPr>
          <p:cNvCxnSpPr>
            <a:cxnSpLocks/>
            <a:stCxn id="3" idx="3"/>
            <a:endCxn id="16" idx="1"/>
          </p:cNvCxnSpPr>
          <p:nvPr/>
        </p:nvCxnSpPr>
        <p:spPr>
          <a:xfrm>
            <a:off x="7473043" y="4740727"/>
            <a:ext cx="1670958" cy="0"/>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18" name="Rectangle: Rounded Corners 17">
            <a:extLst>
              <a:ext uri="{FF2B5EF4-FFF2-40B4-BE49-F238E27FC236}">
                <a16:creationId xmlns:a16="http://schemas.microsoft.com/office/drawing/2014/main" id="{85E74B79-F673-3C40-9C80-3BFEBAA9468D}"/>
              </a:ext>
            </a:extLst>
          </p:cNvPr>
          <p:cNvSpPr/>
          <p:nvPr/>
        </p:nvSpPr>
        <p:spPr>
          <a:xfrm>
            <a:off x="9144001" y="2873827"/>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err="1">
                <a:latin typeface="Lato-Regular"/>
              </a:rPr>
              <a:t>Účinnost</a:t>
            </a:r>
            <a:r>
              <a:rPr lang="en-GB" b="1" dirty="0">
                <a:latin typeface="Lato-Regular"/>
              </a:rPr>
              <a:t> a </a:t>
            </a:r>
            <a:r>
              <a:rPr lang="en-GB" b="1" dirty="0" err="1">
                <a:latin typeface="Lato-Regular"/>
              </a:rPr>
              <a:t>přínosy</a:t>
            </a:r>
            <a:endParaRPr lang="en-GB" b="1" dirty="0">
              <a:latin typeface="Lato-Regular"/>
            </a:endParaRPr>
          </a:p>
        </p:txBody>
      </p:sp>
      <p:cxnSp>
        <p:nvCxnSpPr>
          <p:cNvPr id="19" name="Straight Connector 18">
            <a:extLst>
              <a:ext uri="{FF2B5EF4-FFF2-40B4-BE49-F238E27FC236}">
                <a16:creationId xmlns:a16="http://schemas.microsoft.com/office/drawing/2014/main" id="{BA8EFE9D-21B5-5208-9656-FAF83A6CF2B6}"/>
              </a:ext>
            </a:extLst>
          </p:cNvPr>
          <p:cNvCxnSpPr>
            <a:cxnSpLocks/>
            <a:stCxn id="3" idx="3"/>
            <a:endCxn id="18" idx="1"/>
          </p:cNvCxnSpPr>
          <p:nvPr/>
        </p:nvCxnSpPr>
        <p:spPr>
          <a:xfrm flipV="1">
            <a:off x="7473043" y="3412670"/>
            <a:ext cx="1670958" cy="1328057"/>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20" name="Rectangle: Rounded Corners 19">
            <a:extLst>
              <a:ext uri="{FF2B5EF4-FFF2-40B4-BE49-F238E27FC236}">
                <a16:creationId xmlns:a16="http://schemas.microsoft.com/office/drawing/2014/main" id="{8948CFA8-46A8-5E83-5626-4230EDA287CA}"/>
              </a:ext>
            </a:extLst>
          </p:cNvPr>
          <p:cNvSpPr/>
          <p:nvPr/>
        </p:nvSpPr>
        <p:spPr>
          <a:xfrm>
            <a:off x="4718957" y="2873827"/>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err="1">
                <a:latin typeface="Lato-Bold"/>
              </a:rPr>
              <a:t>Adaptace</a:t>
            </a:r>
            <a:endParaRPr lang="en-GB" dirty="0"/>
          </a:p>
        </p:txBody>
      </p:sp>
      <p:pic>
        <p:nvPicPr>
          <p:cNvPr id="27" name="Graphic 26" descr="Head with gears with solid fill">
            <a:extLst>
              <a:ext uri="{FF2B5EF4-FFF2-40B4-BE49-F238E27FC236}">
                <a16:creationId xmlns:a16="http://schemas.microsoft.com/office/drawing/2014/main" id="{5AE1B88C-1ED3-6C79-040D-1878A2DC2B7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339443" y="1110343"/>
            <a:ext cx="1513113" cy="1513113"/>
          </a:xfrm>
          <a:prstGeom prst="rect">
            <a:avLst/>
          </a:prstGeom>
        </p:spPr>
      </p:pic>
      <p:sp>
        <p:nvSpPr>
          <p:cNvPr id="4" name="Rectangle: Rounded Corners 3">
            <a:extLst>
              <a:ext uri="{FF2B5EF4-FFF2-40B4-BE49-F238E27FC236}">
                <a16:creationId xmlns:a16="http://schemas.microsoft.com/office/drawing/2014/main" id="{91B6A1B4-9144-C670-D6FE-59B15E58D231}"/>
              </a:ext>
            </a:extLst>
          </p:cNvPr>
          <p:cNvSpPr/>
          <p:nvPr/>
        </p:nvSpPr>
        <p:spPr>
          <a:xfrm>
            <a:off x="293913" y="217713"/>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err="1">
                <a:latin typeface="Lato-Bold"/>
              </a:rPr>
              <a:t>Zdroje</a:t>
            </a:r>
            <a:r>
              <a:rPr lang="en-GB" sz="1800" b="1" i="0" u="none" strike="noStrike" baseline="0" dirty="0">
                <a:latin typeface="Lato-Bold"/>
              </a:rPr>
              <a:t> </a:t>
            </a:r>
            <a:r>
              <a:rPr lang="en-GB" sz="1800" b="1" i="0" u="none" strike="noStrike" baseline="0" dirty="0" err="1">
                <a:latin typeface="Lato-Bold"/>
              </a:rPr>
              <a:t>informací</a:t>
            </a:r>
            <a:endParaRPr lang="en-GB" dirty="0"/>
          </a:p>
        </p:txBody>
      </p:sp>
      <p:sp>
        <p:nvSpPr>
          <p:cNvPr id="5" name="Rectangle: Rounded Corners 4">
            <a:extLst>
              <a:ext uri="{FF2B5EF4-FFF2-40B4-BE49-F238E27FC236}">
                <a16:creationId xmlns:a16="http://schemas.microsoft.com/office/drawing/2014/main" id="{0CCDE323-84BD-7DC2-F6B5-3A906F1853A4}"/>
              </a:ext>
            </a:extLst>
          </p:cNvPr>
          <p:cNvSpPr/>
          <p:nvPr/>
        </p:nvSpPr>
        <p:spPr>
          <a:xfrm>
            <a:off x="293913" y="1545770"/>
            <a:ext cx="2754086" cy="1077686"/>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err="1">
                <a:latin typeface="Lato-Bold"/>
              </a:rPr>
              <a:t>Vnitřní</a:t>
            </a:r>
            <a:r>
              <a:rPr lang="en-GB" sz="1800" b="1" i="0" u="none" strike="noStrike" baseline="0" dirty="0">
                <a:latin typeface="Lato-Bold"/>
              </a:rPr>
              <a:t> </a:t>
            </a:r>
            <a:r>
              <a:rPr lang="en-GB" sz="1800" b="1" i="0" u="none" strike="noStrike" baseline="0" dirty="0" err="1">
                <a:latin typeface="Lato-Bold"/>
              </a:rPr>
              <a:t>svět</a:t>
            </a:r>
            <a:r>
              <a:rPr lang="en-GB" sz="1800" b="1" i="0" u="none" strike="noStrike" baseline="0" dirty="0">
                <a:latin typeface="Lato-Bold"/>
              </a:rPr>
              <a:t> </a:t>
            </a:r>
            <a:r>
              <a:rPr lang="en-GB" sz="1800" b="1" i="0" u="none" strike="noStrike" baseline="0" dirty="0" err="1">
                <a:latin typeface="Lato-Bold"/>
              </a:rPr>
              <a:t>farmáře</a:t>
            </a:r>
            <a:endParaRPr lang="en-GB" dirty="0"/>
          </a:p>
        </p:txBody>
      </p:sp>
      <p:sp>
        <p:nvSpPr>
          <p:cNvPr id="8" name="Rectangle: Rounded Corners 7">
            <a:extLst>
              <a:ext uri="{FF2B5EF4-FFF2-40B4-BE49-F238E27FC236}">
                <a16:creationId xmlns:a16="http://schemas.microsoft.com/office/drawing/2014/main" id="{7C2ACFA5-7EB3-B565-5B2D-D85DFC3847A3}"/>
              </a:ext>
            </a:extLst>
          </p:cNvPr>
          <p:cNvSpPr/>
          <p:nvPr/>
        </p:nvSpPr>
        <p:spPr>
          <a:xfrm>
            <a:off x="304800" y="2873827"/>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err="1">
                <a:latin typeface="Lato-Bold"/>
              </a:rPr>
              <a:t>Sociální</a:t>
            </a:r>
            <a:r>
              <a:rPr lang="en-GB" sz="1800" b="1" i="0" u="none" strike="noStrike" baseline="0" dirty="0">
                <a:latin typeface="Lato-Bold"/>
              </a:rPr>
              <a:t> </a:t>
            </a:r>
            <a:r>
              <a:rPr lang="en-GB" sz="1800" b="1" i="0" u="none" strike="noStrike" baseline="0" dirty="0" err="1">
                <a:latin typeface="Lato-Bold"/>
              </a:rPr>
              <a:t>dynamika</a:t>
            </a:r>
            <a:endParaRPr lang="en-GB" dirty="0"/>
          </a:p>
        </p:txBody>
      </p:sp>
      <p:sp>
        <p:nvSpPr>
          <p:cNvPr id="10" name="Rectangle: Rounded Corners 9">
            <a:extLst>
              <a:ext uri="{FF2B5EF4-FFF2-40B4-BE49-F238E27FC236}">
                <a16:creationId xmlns:a16="http://schemas.microsoft.com/office/drawing/2014/main" id="{1F043FBD-5E3B-78CC-1F24-CFF1E77F7490}"/>
              </a:ext>
            </a:extLst>
          </p:cNvPr>
          <p:cNvSpPr/>
          <p:nvPr/>
        </p:nvSpPr>
        <p:spPr>
          <a:xfrm>
            <a:off x="293913" y="4201884"/>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err="1">
                <a:latin typeface="Lato-Bold"/>
              </a:rPr>
              <a:t>Oficiální</a:t>
            </a:r>
            <a:r>
              <a:rPr lang="en-GB" sz="1800" b="1" i="0" u="none" strike="noStrike" baseline="0" dirty="0">
                <a:latin typeface="Lato-Bold"/>
              </a:rPr>
              <a:t> </a:t>
            </a:r>
            <a:r>
              <a:rPr lang="en-GB" sz="1800" b="1" i="0" u="none" strike="noStrike" baseline="0" dirty="0" err="1">
                <a:latin typeface="Lato-Bold"/>
              </a:rPr>
              <a:t>veterinární</a:t>
            </a:r>
            <a:r>
              <a:rPr lang="en-GB" sz="1800" b="1" i="0" u="none" strike="noStrike" baseline="0" dirty="0">
                <a:latin typeface="Lato-Bold"/>
              </a:rPr>
              <a:t> </a:t>
            </a:r>
            <a:r>
              <a:rPr lang="en-GB" sz="1800" b="1" i="0" u="none" strike="noStrike" baseline="0" dirty="0" err="1">
                <a:latin typeface="Lato-Bold"/>
              </a:rPr>
              <a:t>služby</a:t>
            </a:r>
            <a:endParaRPr lang="en-GB" dirty="0"/>
          </a:p>
        </p:txBody>
      </p:sp>
      <p:sp>
        <p:nvSpPr>
          <p:cNvPr id="11" name="Rectangle: Rounded Corners 10">
            <a:extLst>
              <a:ext uri="{FF2B5EF4-FFF2-40B4-BE49-F238E27FC236}">
                <a16:creationId xmlns:a16="http://schemas.microsoft.com/office/drawing/2014/main" id="{0E6B260D-CFCA-6A57-773D-901EAD7F2270}"/>
              </a:ext>
            </a:extLst>
          </p:cNvPr>
          <p:cNvSpPr/>
          <p:nvPr/>
        </p:nvSpPr>
        <p:spPr>
          <a:xfrm>
            <a:off x="304800" y="5529941"/>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err="1">
                <a:latin typeface="Lato-Bold"/>
              </a:rPr>
              <a:t>Čas</a:t>
            </a:r>
            <a:r>
              <a:rPr lang="en-GB" sz="1800" b="1" i="0" u="none" strike="noStrike" baseline="0" dirty="0">
                <a:latin typeface="Lato-Bold"/>
              </a:rPr>
              <a:t> a </a:t>
            </a:r>
            <a:r>
              <a:rPr lang="en-GB" sz="1800" b="1" i="0" u="none" strike="noStrike" baseline="0" dirty="0" err="1">
                <a:latin typeface="Lato-Bold"/>
              </a:rPr>
              <a:t>prostor</a:t>
            </a:r>
            <a:endParaRPr lang="en-GB" dirty="0"/>
          </a:p>
        </p:txBody>
      </p:sp>
    </p:spTree>
    <p:extLst>
      <p:ext uri="{BB962C8B-B14F-4D97-AF65-F5344CB8AC3E}">
        <p14:creationId xmlns:p14="http://schemas.microsoft.com/office/powerpoint/2010/main" val="12818495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24308C-B3EF-DD79-2B3F-48462C3DE843}"/>
            </a:ext>
          </a:extLst>
        </p:cNvPr>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E4129667-55E8-58C3-9BDC-0288A4FD7F02}"/>
              </a:ext>
            </a:extLst>
          </p:cNvPr>
          <p:cNvSpPr/>
          <p:nvPr/>
        </p:nvSpPr>
        <p:spPr>
          <a:xfrm>
            <a:off x="4718957" y="4201884"/>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err="1">
                <a:latin typeface="Lato-Bold"/>
              </a:rPr>
              <a:t>Vnější</a:t>
            </a:r>
            <a:r>
              <a:rPr lang="en-GB" b="1" dirty="0">
                <a:latin typeface="Lato-Bold"/>
              </a:rPr>
              <a:t> </a:t>
            </a:r>
            <a:r>
              <a:rPr lang="en-GB" b="1" dirty="0" err="1">
                <a:latin typeface="Lato-Bold"/>
              </a:rPr>
              <a:t>dynamika</a:t>
            </a:r>
            <a:endParaRPr lang="en-GB" dirty="0"/>
          </a:p>
        </p:txBody>
      </p:sp>
      <p:sp>
        <p:nvSpPr>
          <p:cNvPr id="3" name="Rectangle: Rounded Corners 2">
            <a:extLst>
              <a:ext uri="{FF2B5EF4-FFF2-40B4-BE49-F238E27FC236}">
                <a16:creationId xmlns:a16="http://schemas.microsoft.com/office/drawing/2014/main" id="{1C311140-A000-4750-0AC7-2851E7745EAE}"/>
              </a:ext>
            </a:extLst>
          </p:cNvPr>
          <p:cNvSpPr/>
          <p:nvPr/>
        </p:nvSpPr>
        <p:spPr>
          <a:xfrm>
            <a:off x="4718957" y="2873827"/>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err="1">
                <a:latin typeface="Lato-Bold"/>
              </a:rPr>
              <a:t>Vnitřní</a:t>
            </a:r>
            <a:r>
              <a:rPr lang="en-GB" b="1" dirty="0">
                <a:latin typeface="Lato-Bold"/>
              </a:rPr>
              <a:t> </a:t>
            </a:r>
            <a:r>
              <a:rPr lang="en-GB" b="1" dirty="0" err="1">
                <a:latin typeface="Lato-Bold"/>
              </a:rPr>
              <a:t>dynamika</a:t>
            </a:r>
            <a:endParaRPr lang="en-GB" dirty="0"/>
          </a:p>
        </p:txBody>
      </p:sp>
      <p:sp>
        <p:nvSpPr>
          <p:cNvPr id="12" name="Rectangle: Rounded Corners 11">
            <a:extLst>
              <a:ext uri="{FF2B5EF4-FFF2-40B4-BE49-F238E27FC236}">
                <a16:creationId xmlns:a16="http://schemas.microsoft.com/office/drawing/2014/main" id="{C78C5D63-7762-A190-EE43-ADB179E03A62}"/>
              </a:ext>
            </a:extLst>
          </p:cNvPr>
          <p:cNvSpPr/>
          <p:nvPr/>
        </p:nvSpPr>
        <p:spPr>
          <a:xfrm>
            <a:off x="9144001" y="4201884"/>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err="1">
                <a:latin typeface="Lato-Regular"/>
              </a:rPr>
              <a:t>Koordinace</a:t>
            </a:r>
            <a:endParaRPr lang="en-GB" b="1" dirty="0"/>
          </a:p>
        </p:txBody>
      </p:sp>
      <p:cxnSp>
        <p:nvCxnSpPr>
          <p:cNvPr id="14" name="Straight Connector 13">
            <a:extLst>
              <a:ext uri="{FF2B5EF4-FFF2-40B4-BE49-F238E27FC236}">
                <a16:creationId xmlns:a16="http://schemas.microsoft.com/office/drawing/2014/main" id="{65498864-E6DE-4D06-106A-D154FD2D38FA}"/>
              </a:ext>
            </a:extLst>
          </p:cNvPr>
          <p:cNvCxnSpPr>
            <a:cxnSpLocks/>
            <a:stCxn id="2" idx="3"/>
            <a:endCxn id="12" idx="1"/>
          </p:cNvCxnSpPr>
          <p:nvPr/>
        </p:nvCxnSpPr>
        <p:spPr>
          <a:xfrm>
            <a:off x="7473043" y="4740727"/>
            <a:ext cx="1670958" cy="0"/>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16" name="Rectangle: Rounded Corners 15">
            <a:extLst>
              <a:ext uri="{FF2B5EF4-FFF2-40B4-BE49-F238E27FC236}">
                <a16:creationId xmlns:a16="http://schemas.microsoft.com/office/drawing/2014/main" id="{52226DE8-1C24-631C-403C-5346A58AD169}"/>
              </a:ext>
            </a:extLst>
          </p:cNvPr>
          <p:cNvSpPr/>
          <p:nvPr/>
        </p:nvSpPr>
        <p:spPr>
          <a:xfrm>
            <a:off x="9144001" y="2873827"/>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err="1">
                <a:latin typeface="Lato-Regular"/>
              </a:rPr>
              <a:t>Sociální</a:t>
            </a:r>
            <a:r>
              <a:rPr lang="en-GB" b="1" dirty="0">
                <a:latin typeface="Lato-Regular"/>
              </a:rPr>
              <a:t> </a:t>
            </a:r>
            <a:r>
              <a:rPr lang="en-GB" b="1" dirty="0" err="1">
                <a:latin typeface="Lato-Regular"/>
              </a:rPr>
              <a:t>tlak</a:t>
            </a:r>
            <a:r>
              <a:rPr lang="en-GB" b="1" dirty="0">
                <a:latin typeface="Lato-Regular"/>
              </a:rPr>
              <a:t> </a:t>
            </a:r>
            <a:r>
              <a:rPr lang="en-GB" b="1" dirty="0" err="1">
                <a:latin typeface="Lato-Regular"/>
              </a:rPr>
              <a:t>nebo</a:t>
            </a:r>
            <a:r>
              <a:rPr lang="en-GB" b="1" dirty="0">
                <a:latin typeface="Lato-Regular"/>
              </a:rPr>
              <a:t> </a:t>
            </a:r>
            <a:r>
              <a:rPr lang="en-GB" b="1" dirty="0" err="1">
                <a:latin typeface="Lato-Regular"/>
              </a:rPr>
              <a:t>vliv</a:t>
            </a:r>
            <a:endParaRPr lang="en-GB" b="1" dirty="0"/>
          </a:p>
        </p:txBody>
      </p:sp>
      <p:cxnSp>
        <p:nvCxnSpPr>
          <p:cNvPr id="17" name="Straight Connector 16">
            <a:extLst>
              <a:ext uri="{FF2B5EF4-FFF2-40B4-BE49-F238E27FC236}">
                <a16:creationId xmlns:a16="http://schemas.microsoft.com/office/drawing/2014/main" id="{EA388B41-4E45-1FB5-202D-D46FB2A9B230}"/>
              </a:ext>
            </a:extLst>
          </p:cNvPr>
          <p:cNvCxnSpPr>
            <a:cxnSpLocks/>
            <a:stCxn id="3" idx="3"/>
            <a:endCxn id="16" idx="1"/>
          </p:cNvCxnSpPr>
          <p:nvPr/>
        </p:nvCxnSpPr>
        <p:spPr>
          <a:xfrm>
            <a:off x="7473043" y="3412670"/>
            <a:ext cx="1670958" cy="0"/>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18" name="Rectangle: Rounded Corners 17">
            <a:extLst>
              <a:ext uri="{FF2B5EF4-FFF2-40B4-BE49-F238E27FC236}">
                <a16:creationId xmlns:a16="http://schemas.microsoft.com/office/drawing/2014/main" id="{FE38D37E-1B64-933A-7067-C597996FE12C}"/>
              </a:ext>
            </a:extLst>
          </p:cNvPr>
          <p:cNvSpPr/>
          <p:nvPr/>
        </p:nvSpPr>
        <p:spPr>
          <a:xfrm>
            <a:off x="9144001" y="1545770"/>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err="1">
                <a:latin typeface="Lato-Regular"/>
              </a:rPr>
              <a:t>Tradice</a:t>
            </a:r>
            <a:endParaRPr lang="en-GB" b="1" dirty="0">
              <a:latin typeface="Lato-Regular"/>
            </a:endParaRPr>
          </a:p>
        </p:txBody>
      </p:sp>
      <p:cxnSp>
        <p:nvCxnSpPr>
          <p:cNvPr id="19" name="Straight Connector 18">
            <a:extLst>
              <a:ext uri="{FF2B5EF4-FFF2-40B4-BE49-F238E27FC236}">
                <a16:creationId xmlns:a16="http://schemas.microsoft.com/office/drawing/2014/main" id="{21B197D1-B5B7-4C65-B3FF-2BD63C537CE6}"/>
              </a:ext>
            </a:extLst>
          </p:cNvPr>
          <p:cNvCxnSpPr>
            <a:cxnSpLocks/>
            <a:stCxn id="3" idx="3"/>
            <a:endCxn id="18" idx="1"/>
          </p:cNvCxnSpPr>
          <p:nvPr/>
        </p:nvCxnSpPr>
        <p:spPr>
          <a:xfrm flipV="1">
            <a:off x="7473043" y="2084613"/>
            <a:ext cx="1670958" cy="1328057"/>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24" name="Rectangle: Rounded Corners 23">
            <a:extLst>
              <a:ext uri="{FF2B5EF4-FFF2-40B4-BE49-F238E27FC236}">
                <a16:creationId xmlns:a16="http://schemas.microsoft.com/office/drawing/2014/main" id="{3C2BA5E5-84A6-0E4A-2C30-670A7DE92C78}"/>
              </a:ext>
            </a:extLst>
          </p:cNvPr>
          <p:cNvSpPr/>
          <p:nvPr/>
        </p:nvSpPr>
        <p:spPr>
          <a:xfrm>
            <a:off x="9152166" y="5529941"/>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err="1">
                <a:latin typeface="Lato-Bold"/>
              </a:rPr>
              <a:t>Pracovníci</a:t>
            </a:r>
            <a:r>
              <a:rPr lang="en-GB" b="1" dirty="0">
                <a:latin typeface="Lato-Bold"/>
              </a:rPr>
              <a:t> </a:t>
            </a:r>
            <a:r>
              <a:rPr lang="en-GB" b="1" dirty="0" err="1">
                <a:latin typeface="Lato-Bold"/>
              </a:rPr>
              <a:t>na</a:t>
            </a:r>
            <a:r>
              <a:rPr lang="en-GB" b="1" dirty="0">
                <a:latin typeface="Lato-Bold"/>
              </a:rPr>
              <a:t> </a:t>
            </a:r>
            <a:r>
              <a:rPr lang="en-GB" b="1" dirty="0" err="1">
                <a:latin typeface="Lato-Bold"/>
              </a:rPr>
              <a:t>farmě</a:t>
            </a:r>
            <a:endParaRPr lang="en-GB" dirty="0"/>
          </a:p>
        </p:txBody>
      </p:sp>
      <p:pic>
        <p:nvPicPr>
          <p:cNvPr id="27" name="Graphic 26" descr="Users with solid fill">
            <a:extLst>
              <a:ext uri="{FF2B5EF4-FFF2-40B4-BE49-F238E27FC236}">
                <a16:creationId xmlns:a16="http://schemas.microsoft.com/office/drawing/2014/main" id="{62F2A24B-B0AA-8DD7-A596-0241DF4F0A5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089071" y="859970"/>
            <a:ext cx="2013857" cy="2013857"/>
          </a:xfrm>
          <a:prstGeom prst="rect">
            <a:avLst/>
          </a:prstGeom>
        </p:spPr>
      </p:pic>
      <p:sp>
        <p:nvSpPr>
          <p:cNvPr id="4" name="Rectangle: Rounded Corners 3">
            <a:extLst>
              <a:ext uri="{FF2B5EF4-FFF2-40B4-BE49-F238E27FC236}">
                <a16:creationId xmlns:a16="http://schemas.microsoft.com/office/drawing/2014/main" id="{89549F5A-C658-F579-7554-6613D109CDFC}"/>
              </a:ext>
            </a:extLst>
          </p:cNvPr>
          <p:cNvSpPr/>
          <p:nvPr/>
        </p:nvSpPr>
        <p:spPr>
          <a:xfrm>
            <a:off x="293913" y="217713"/>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err="1">
                <a:latin typeface="Lato-Bold"/>
              </a:rPr>
              <a:t>Zdroje</a:t>
            </a:r>
            <a:r>
              <a:rPr lang="en-GB" sz="1800" b="1" i="0" u="none" strike="noStrike" baseline="0" dirty="0">
                <a:latin typeface="Lato-Bold"/>
              </a:rPr>
              <a:t> </a:t>
            </a:r>
            <a:r>
              <a:rPr lang="en-GB" sz="1800" b="1" i="0" u="none" strike="noStrike" baseline="0" dirty="0" err="1">
                <a:latin typeface="Lato-Bold"/>
              </a:rPr>
              <a:t>informací</a:t>
            </a:r>
            <a:endParaRPr lang="en-GB" dirty="0"/>
          </a:p>
        </p:txBody>
      </p:sp>
      <p:sp>
        <p:nvSpPr>
          <p:cNvPr id="5" name="Rectangle: Rounded Corners 4">
            <a:extLst>
              <a:ext uri="{FF2B5EF4-FFF2-40B4-BE49-F238E27FC236}">
                <a16:creationId xmlns:a16="http://schemas.microsoft.com/office/drawing/2014/main" id="{5C9478E4-60A0-7DE4-CDBF-C9015F463E57}"/>
              </a:ext>
            </a:extLst>
          </p:cNvPr>
          <p:cNvSpPr/>
          <p:nvPr/>
        </p:nvSpPr>
        <p:spPr>
          <a:xfrm>
            <a:off x="293913" y="1545770"/>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err="1">
                <a:latin typeface="Lato-Bold"/>
              </a:rPr>
              <a:t>Vnitřní</a:t>
            </a:r>
            <a:r>
              <a:rPr lang="en-GB" sz="1800" b="1" i="0" u="none" strike="noStrike" baseline="0" dirty="0">
                <a:latin typeface="Lato-Bold"/>
              </a:rPr>
              <a:t> </a:t>
            </a:r>
            <a:r>
              <a:rPr lang="en-GB" sz="1800" b="1" i="0" u="none" strike="noStrike" baseline="0" dirty="0" err="1">
                <a:latin typeface="Lato-Bold"/>
              </a:rPr>
              <a:t>svět</a:t>
            </a:r>
            <a:r>
              <a:rPr lang="en-GB" sz="1800" b="1" i="0" u="none" strike="noStrike" baseline="0" dirty="0">
                <a:latin typeface="Lato-Bold"/>
              </a:rPr>
              <a:t> </a:t>
            </a:r>
            <a:r>
              <a:rPr lang="en-GB" sz="1800" b="1" i="0" u="none" strike="noStrike" baseline="0" dirty="0" err="1">
                <a:latin typeface="Lato-Bold"/>
              </a:rPr>
              <a:t>farmáře</a:t>
            </a:r>
            <a:endParaRPr lang="en-GB" dirty="0"/>
          </a:p>
        </p:txBody>
      </p:sp>
      <p:sp>
        <p:nvSpPr>
          <p:cNvPr id="8" name="Rectangle: Rounded Corners 7">
            <a:extLst>
              <a:ext uri="{FF2B5EF4-FFF2-40B4-BE49-F238E27FC236}">
                <a16:creationId xmlns:a16="http://schemas.microsoft.com/office/drawing/2014/main" id="{A8C2CDD7-704D-A409-32A9-B2313A9C87FC}"/>
              </a:ext>
            </a:extLst>
          </p:cNvPr>
          <p:cNvSpPr/>
          <p:nvPr/>
        </p:nvSpPr>
        <p:spPr>
          <a:xfrm>
            <a:off x="304800" y="2873827"/>
            <a:ext cx="2754086" cy="1077686"/>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err="1">
                <a:latin typeface="Lato-Bold"/>
              </a:rPr>
              <a:t>Sociální</a:t>
            </a:r>
            <a:r>
              <a:rPr lang="en-GB" sz="1800" b="1" i="0" u="none" strike="noStrike" baseline="0" dirty="0">
                <a:latin typeface="Lato-Bold"/>
              </a:rPr>
              <a:t> </a:t>
            </a:r>
            <a:r>
              <a:rPr lang="en-GB" sz="1800" b="1" i="0" u="none" strike="noStrike" baseline="0" dirty="0" err="1">
                <a:latin typeface="Lato-Bold"/>
              </a:rPr>
              <a:t>dynamika</a:t>
            </a:r>
            <a:endParaRPr lang="en-GB" dirty="0"/>
          </a:p>
        </p:txBody>
      </p:sp>
      <p:sp>
        <p:nvSpPr>
          <p:cNvPr id="11" name="Rectangle: Rounded Corners 10">
            <a:extLst>
              <a:ext uri="{FF2B5EF4-FFF2-40B4-BE49-F238E27FC236}">
                <a16:creationId xmlns:a16="http://schemas.microsoft.com/office/drawing/2014/main" id="{B658403B-AC4B-5141-33A7-03600DC26898}"/>
              </a:ext>
            </a:extLst>
          </p:cNvPr>
          <p:cNvSpPr/>
          <p:nvPr/>
        </p:nvSpPr>
        <p:spPr>
          <a:xfrm>
            <a:off x="293913" y="4201884"/>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err="1">
                <a:latin typeface="Lato-Bold"/>
              </a:rPr>
              <a:t>Oficiální</a:t>
            </a:r>
            <a:r>
              <a:rPr lang="en-GB" sz="1800" b="1" i="0" u="none" strike="noStrike" baseline="0" dirty="0">
                <a:latin typeface="Lato-Bold"/>
              </a:rPr>
              <a:t> </a:t>
            </a:r>
            <a:r>
              <a:rPr lang="en-GB" sz="1800" b="1" i="0" u="none" strike="noStrike" baseline="0" dirty="0" err="1">
                <a:latin typeface="Lato-Bold"/>
              </a:rPr>
              <a:t>veterinární</a:t>
            </a:r>
            <a:r>
              <a:rPr lang="en-GB" sz="1800" b="1" i="0" u="none" strike="noStrike" baseline="0" dirty="0">
                <a:latin typeface="Lato-Bold"/>
              </a:rPr>
              <a:t> </a:t>
            </a:r>
            <a:r>
              <a:rPr lang="en-GB" sz="1800" b="1" i="0" u="none" strike="noStrike" baseline="0" dirty="0" err="1">
                <a:latin typeface="Lato-Bold"/>
              </a:rPr>
              <a:t>služby</a:t>
            </a:r>
            <a:endParaRPr lang="en-GB" dirty="0"/>
          </a:p>
        </p:txBody>
      </p:sp>
      <p:sp>
        <p:nvSpPr>
          <p:cNvPr id="13" name="Rectangle: Rounded Corners 12">
            <a:extLst>
              <a:ext uri="{FF2B5EF4-FFF2-40B4-BE49-F238E27FC236}">
                <a16:creationId xmlns:a16="http://schemas.microsoft.com/office/drawing/2014/main" id="{23E3EAFC-722B-27DC-C300-1953A7EFC755}"/>
              </a:ext>
            </a:extLst>
          </p:cNvPr>
          <p:cNvSpPr/>
          <p:nvPr/>
        </p:nvSpPr>
        <p:spPr>
          <a:xfrm>
            <a:off x="304800" y="5529941"/>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err="1">
                <a:latin typeface="Lato-Bold"/>
              </a:rPr>
              <a:t>Čas</a:t>
            </a:r>
            <a:r>
              <a:rPr lang="en-GB" sz="1800" b="1" i="0" u="none" strike="noStrike" baseline="0" dirty="0">
                <a:latin typeface="Lato-Bold"/>
              </a:rPr>
              <a:t> a </a:t>
            </a:r>
            <a:r>
              <a:rPr lang="en-GB" sz="1800" b="1" i="0" u="none" strike="noStrike" baseline="0" dirty="0" err="1">
                <a:latin typeface="Lato-Bold"/>
              </a:rPr>
              <a:t>prostor</a:t>
            </a:r>
            <a:endParaRPr lang="en-GB" dirty="0"/>
          </a:p>
        </p:txBody>
      </p:sp>
    </p:spTree>
    <p:extLst>
      <p:ext uri="{BB962C8B-B14F-4D97-AF65-F5344CB8AC3E}">
        <p14:creationId xmlns:p14="http://schemas.microsoft.com/office/powerpoint/2010/main" val="4207350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Map of Spain">
            <a:extLst>
              <a:ext uri="{FF2B5EF4-FFF2-40B4-BE49-F238E27FC236}">
                <a16:creationId xmlns:a16="http://schemas.microsoft.com/office/drawing/2014/main" id="{556B56A4-D4DF-5F8F-B6E3-89F9FC2B5FEA}"/>
              </a:ext>
            </a:extLst>
          </p:cNvPr>
          <p:cNvPicPr>
            <a:picLocks noChangeAspect="1" noChangeArrowheads="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236461" y="855891"/>
            <a:ext cx="7743825" cy="5581650"/>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Rounded Corners 10">
            <a:extLst>
              <a:ext uri="{FF2B5EF4-FFF2-40B4-BE49-F238E27FC236}">
                <a16:creationId xmlns:a16="http://schemas.microsoft.com/office/drawing/2014/main" id="{5AF92EF5-017D-C531-19C3-F1816D9AF40D}"/>
              </a:ext>
            </a:extLst>
          </p:cNvPr>
          <p:cNvSpPr/>
          <p:nvPr/>
        </p:nvSpPr>
        <p:spPr>
          <a:xfrm>
            <a:off x="293913" y="217713"/>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Context</a:t>
            </a:r>
            <a:endParaRPr lang="en-GB" dirty="0"/>
          </a:p>
        </p:txBody>
      </p:sp>
      <p:sp>
        <p:nvSpPr>
          <p:cNvPr id="12" name="Oval 11">
            <a:extLst>
              <a:ext uri="{FF2B5EF4-FFF2-40B4-BE49-F238E27FC236}">
                <a16:creationId xmlns:a16="http://schemas.microsoft.com/office/drawing/2014/main" id="{367969F6-6E97-9C5C-87EC-40ECE07C8F50}"/>
              </a:ext>
            </a:extLst>
          </p:cNvPr>
          <p:cNvSpPr/>
          <p:nvPr/>
        </p:nvSpPr>
        <p:spPr>
          <a:xfrm>
            <a:off x="4579486" y="621847"/>
            <a:ext cx="1701574" cy="1521278"/>
          </a:xfrm>
          <a:prstGeom prst="ellipse">
            <a:avLst/>
          </a:prstGeom>
          <a:noFill/>
          <a:ln w="38100">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a:extLst>
              <a:ext uri="{FF2B5EF4-FFF2-40B4-BE49-F238E27FC236}">
                <a16:creationId xmlns:a16="http://schemas.microsoft.com/office/drawing/2014/main" id="{3EBDC60E-CF52-CAFF-2C03-3958D3B05AFD}"/>
              </a:ext>
            </a:extLst>
          </p:cNvPr>
          <p:cNvSpPr/>
          <p:nvPr/>
        </p:nvSpPr>
        <p:spPr>
          <a:xfrm>
            <a:off x="8291514" y="1068161"/>
            <a:ext cx="1701574" cy="1521278"/>
          </a:xfrm>
          <a:prstGeom prst="ellipse">
            <a:avLst/>
          </a:prstGeom>
          <a:noFill/>
          <a:ln w="38100">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827358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680F25-D824-23C7-2C44-8999CDC10089}"/>
            </a:ext>
          </a:extLst>
        </p:cNvPr>
        <p:cNvGrpSpPr/>
        <p:nvPr/>
      </p:nvGrpSpPr>
      <p:grpSpPr>
        <a:xfrm>
          <a:off x="0" y="0"/>
          <a:ext cx="0" cy="0"/>
          <a:chOff x="0" y="0"/>
          <a:chExt cx="0" cy="0"/>
        </a:xfrm>
      </p:grpSpPr>
      <p:sp>
        <p:nvSpPr>
          <p:cNvPr id="3" name="Rectangle: Rounded Corners 2">
            <a:extLst>
              <a:ext uri="{FF2B5EF4-FFF2-40B4-BE49-F238E27FC236}">
                <a16:creationId xmlns:a16="http://schemas.microsoft.com/office/drawing/2014/main" id="{FD599D6E-3C84-1514-E9AB-195724C5310E}"/>
              </a:ext>
            </a:extLst>
          </p:cNvPr>
          <p:cNvSpPr/>
          <p:nvPr/>
        </p:nvSpPr>
        <p:spPr>
          <a:xfrm>
            <a:off x="4718957" y="2873827"/>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err="1">
                <a:latin typeface="Lato-Bold"/>
              </a:rPr>
              <a:t>Povinné</a:t>
            </a:r>
            <a:r>
              <a:rPr lang="en-GB" b="1" dirty="0">
                <a:latin typeface="Lato-Bold"/>
              </a:rPr>
              <a:t> </a:t>
            </a:r>
            <a:r>
              <a:rPr lang="en-GB" b="1" dirty="0" err="1">
                <a:latin typeface="Lato-Bold"/>
              </a:rPr>
              <a:t>nebo</a:t>
            </a:r>
            <a:r>
              <a:rPr lang="en-GB" b="1" dirty="0">
                <a:latin typeface="Lato-Bold"/>
              </a:rPr>
              <a:t> </a:t>
            </a:r>
            <a:r>
              <a:rPr lang="en-GB" b="1" dirty="0" err="1">
                <a:latin typeface="Lato-Bold"/>
              </a:rPr>
              <a:t>dobrovolné</a:t>
            </a:r>
            <a:endParaRPr lang="en-GB" dirty="0"/>
          </a:p>
        </p:txBody>
      </p:sp>
      <p:sp>
        <p:nvSpPr>
          <p:cNvPr id="4" name="Rectangle: Rounded Corners 3">
            <a:extLst>
              <a:ext uri="{FF2B5EF4-FFF2-40B4-BE49-F238E27FC236}">
                <a16:creationId xmlns:a16="http://schemas.microsoft.com/office/drawing/2014/main" id="{D71D97B5-1B93-944A-E260-A4F63B419E98}"/>
              </a:ext>
            </a:extLst>
          </p:cNvPr>
          <p:cNvSpPr/>
          <p:nvPr/>
        </p:nvSpPr>
        <p:spPr>
          <a:xfrm>
            <a:off x="9144001" y="4201884"/>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err="1">
                <a:latin typeface="Lato-Regular"/>
              </a:rPr>
              <a:t>Důležitost</a:t>
            </a:r>
            <a:r>
              <a:rPr lang="en-GB" b="1" dirty="0">
                <a:latin typeface="Lato-Regular"/>
              </a:rPr>
              <a:t> a </a:t>
            </a:r>
            <a:r>
              <a:rPr lang="en-GB" b="1" dirty="0" err="1">
                <a:latin typeface="Lato-Regular"/>
              </a:rPr>
              <a:t>zaměření</a:t>
            </a:r>
            <a:endParaRPr lang="en-GB" b="1" dirty="0"/>
          </a:p>
        </p:txBody>
      </p:sp>
      <p:cxnSp>
        <p:nvCxnSpPr>
          <p:cNvPr id="5" name="Straight Connector 4">
            <a:extLst>
              <a:ext uri="{FF2B5EF4-FFF2-40B4-BE49-F238E27FC236}">
                <a16:creationId xmlns:a16="http://schemas.microsoft.com/office/drawing/2014/main" id="{69F6444F-43E1-86F9-5CFD-BCA61CAB1132}"/>
              </a:ext>
            </a:extLst>
          </p:cNvPr>
          <p:cNvCxnSpPr>
            <a:cxnSpLocks/>
            <a:stCxn id="3" idx="3"/>
            <a:endCxn id="4" idx="1"/>
          </p:cNvCxnSpPr>
          <p:nvPr/>
        </p:nvCxnSpPr>
        <p:spPr>
          <a:xfrm>
            <a:off x="7473043" y="3412670"/>
            <a:ext cx="1670958" cy="1328057"/>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11" name="Rectangle: Rounded Corners 10">
            <a:extLst>
              <a:ext uri="{FF2B5EF4-FFF2-40B4-BE49-F238E27FC236}">
                <a16:creationId xmlns:a16="http://schemas.microsoft.com/office/drawing/2014/main" id="{EC5A8113-DB0C-30F6-BF7A-CF7A0294D539}"/>
              </a:ext>
            </a:extLst>
          </p:cNvPr>
          <p:cNvSpPr/>
          <p:nvPr/>
        </p:nvSpPr>
        <p:spPr>
          <a:xfrm>
            <a:off x="9144001" y="2873827"/>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err="1">
                <a:latin typeface="Lato-Regular"/>
              </a:rPr>
              <a:t>Srovnávací</a:t>
            </a:r>
            <a:r>
              <a:rPr lang="en-GB" b="1" dirty="0">
                <a:latin typeface="Lato-Regular"/>
              </a:rPr>
              <a:t> </a:t>
            </a:r>
            <a:r>
              <a:rPr lang="en-GB" b="1" dirty="0" err="1">
                <a:latin typeface="Lato-Regular"/>
              </a:rPr>
              <a:t>stížnosti</a:t>
            </a:r>
            <a:endParaRPr lang="en-GB" b="1" dirty="0"/>
          </a:p>
        </p:txBody>
      </p:sp>
      <p:cxnSp>
        <p:nvCxnSpPr>
          <p:cNvPr id="12" name="Straight Connector 11">
            <a:extLst>
              <a:ext uri="{FF2B5EF4-FFF2-40B4-BE49-F238E27FC236}">
                <a16:creationId xmlns:a16="http://schemas.microsoft.com/office/drawing/2014/main" id="{1349B73C-6D46-DD86-E460-22643021A7E6}"/>
              </a:ext>
            </a:extLst>
          </p:cNvPr>
          <p:cNvCxnSpPr>
            <a:cxnSpLocks/>
            <a:stCxn id="3" idx="3"/>
            <a:endCxn id="11" idx="1"/>
          </p:cNvCxnSpPr>
          <p:nvPr/>
        </p:nvCxnSpPr>
        <p:spPr>
          <a:xfrm>
            <a:off x="7473043" y="3412670"/>
            <a:ext cx="1670958" cy="0"/>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13" name="Rectangle: Rounded Corners 12">
            <a:extLst>
              <a:ext uri="{FF2B5EF4-FFF2-40B4-BE49-F238E27FC236}">
                <a16:creationId xmlns:a16="http://schemas.microsoft.com/office/drawing/2014/main" id="{6EF8D0BD-5B28-0E09-BFE5-A590F36B683B}"/>
              </a:ext>
            </a:extLst>
          </p:cNvPr>
          <p:cNvSpPr/>
          <p:nvPr/>
        </p:nvSpPr>
        <p:spPr>
          <a:xfrm>
            <a:off x="9144001" y="1545770"/>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err="1">
                <a:latin typeface="Lato-Regular"/>
              </a:rPr>
              <a:t>Zpochybňování</a:t>
            </a:r>
            <a:endParaRPr lang="en-GB" b="1" dirty="0">
              <a:latin typeface="Lato-Regular"/>
            </a:endParaRPr>
          </a:p>
        </p:txBody>
      </p:sp>
      <p:cxnSp>
        <p:nvCxnSpPr>
          <p:cNvPr id="14" name="Straight Connector 13">
            <a:extLst>
              <a:ext uri="{FF2B5EF4-FFF2-40B4-BE49-F238E27FC236}">
                <a16:creationId xmlns:a16="http://schemas.microsoft.com/office/drawing/2014/main" id="{71C1A622-5214-52B6-DF66-9849E13F00EE}"/>
              </a:ext>
            </a:extLst>
          </p:cNvPr>
          <p:cNvCxnSpPr>
            <a:cxnSpLocks/>
            <a:stCxn id="3" idx="3"/>
            <a:endCxn id="13" idx="1"/>
          </p:cNvCxnSpPr>
          <p:nvPr/>
        </p:nvCxnSpPr>
        <p:spPr>
          <a:xfrm flipV="1">
            <a:off x="7473043" y="2084613"/>
            <a:ext cx="1670958" cy="1328057"/>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16" name="Rectangle: Rounded Corners 15">
            <a:extLst>
              <a:ext uri="{FF2B5EF4-FFF2-40B4-BE49-F238E27FC236}">
                <a16:creationId xmlns:a16="http://schemas.microsoft.com/office/drawing/2014/main" id="{E76E3C46-9D05-6B97-8E6F-6E41134A84E7}"/>
              </a:ext>
            </a:extLst>
          </p:cNvPr>
          <p:cNvSpPr/>
          <p:nvPr/>
        </p:nvSpPr>
        <p:spPr>
          <a:xfrm>
            <a:off x="4718957" y="4201884"/>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err="1">
                <a:latin typeface="Lato-Bold"/>
              </a:rPr>
              <a:t>Přístup</a:t>
            </a:r>
            <a:r>
              <a:rPr lang="en-GB" b="1" dirty="0">
                <a:latin typeface="Lato-Bold"/>
              </a:rPr>
              <a:t> k </a:t>
            </a:r>
            <a:r>
              <a:rPr lang="en-GB" b="1" dirty="0" err="1">
                <a:latin typeface="Lato-Bold"/>
              </a:rPr>
              <a:t>realitě</a:t>
            </a:r>
            <a:endParaRPr lang="en-GB" dirty="0"/>
          </a:p>
        </p:txBody>
      </p:sp>
      <p:sp>
        <p:nvSpPr>
          <p:cNvPr id="17" name="Rectangle: Rounded Corners 16">
            <a:extLst>
              <a:ext uri="{FF2B5EF4-FFF2-40B4-BE49-F238E27FC236}">
                <a16:creationId xmlns:a16="http://schemas.microsoft.com/office/drawing/2014/main" id="{CFEF6E73-6533-D0A0-351A-CB1EE237EA34}"/>
              </a:ext>
            </a:extLst>
          </p:cNvPr>
          <p:cNvSpPr/>
          <p:nvPr/>
        </p:nvSpPr>
        <p:spPr>
          <a:xfrm>
            <a:off x="4718957" y="5529941"/>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Regular"/>
              </a:rPr>
              <a:t>Relevance</a:t>
            </a:r>
            <a:endParaRPr lang="en-GB" b="1" dirty="0"/>
          </a:p>
        </p:txBody>
      </p:sp>
      <p:pic>
        <p:nvPicPr>
          <p:cNvPr id="21" name="Graphic 20" descr="Court with solid fill">
            <a:extLst>
              <a:ext uri="{FF2B5EF4-FFF2-40B4-BE49-F238E27FC236}">
                <a16:creationId xmlns:a16="http://schemas.microsoft.com/office/drawing/2014/main" id="{905F7C21-C091-214F-B9F3-4A7F1433DDA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920342" y="1458685"/>
            <a:ext cx="1262744" cy="1262744"/>
          </a:xfrm>
          <a:prstGeom prst="rect">
            <a:avLst/>
          </a:prstGeom>
        </p:spPr>
      </p:pic>
      <p:pic>
        <p:nvPicPr>
          <p:cNvPr id="23" name="Graphic 22" descr="Clipboard Ticked with solid fill">
            <a:extLst>
              <a:ext uri="{FF2B5EF4-FFF2-40B4-BE49-F238E27FC236}">
                <a16:creationId xmlns:a16="http://schemas.microsoft.com/office/drawing/2014/main" id="{590B2F00-92EB-2BC9-C8BA-53DCF42504A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977621" y="1545770"/>
            <a:ext cx="1123948" cy="1123948"/>
          </a:xfrm>
          <a:prstGeom prst="rect">
            <a:avLst/>
          </a:prstGeom>
        </p:spPr>
      </p:pic>
      <p:sp>
        <p:nvSpPr>
          <p:cNvPr id="2" name="Rectangle: Rounded Corners 1">
            <a:extLst>
              <a:ext uri="{FF2B5EF4-FFF2-40B4-BE49-F238E27FC236}">
                <a16:creationId xmlns:a16="http://schemas.microsoft.com/office/drawing/2014/main" id="{C297E431-F4CE-E7A4-B21B-EC74332825B8}"/>
              </a:ext>
            </a:extLst>
          </p:cNvPr>
          <p:cNvSpPr/>
          <p:nvPr/>
        </p:nvSpPr>
        <p:spPr>
          <a:xfrm>
            <a:off x="293913" y="217713"/>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err="1">
                <a:latin typeface="Lato-Bold"/>
              </a:rPr>
              <a:t>Zdroje</a:t>
            </a:r>
            <a:r>
              <a:rPr lang="en-GB" sz="1800" b="1" i="0" u="none" strike="noStrike" baseline="0" dirty="0">
                <a:latin typeface="Lato-Bold"/>
              </a:rPr>
              <a:t> </a:t>
            </a:r>
            <a:r>
              <a:rPr lang="en-GB" sz="1800" b="1" i="0" u="none" strike="noStrike" baseline="0" dirty="0" err="1">
                <a:latin typeface="Lato-Bold"/>
              </a:rPr>
              <a:t>informací</a:t>
            </a:r>
            <a:endParaRPr lang="en-GB" dirty="0"/>
          </a:p>
        </p:txBody>
      </p:sp>
      <p:sp>
        <p:nvSpPr>
          <p:cNvPr id="8" name="Rectangle: Rounded Corners 7">
            <a:extLst>
              <a:ext uri="{FF2B5EF4-FFF2-40B4-BE49-F238E27FC236}">
                <a16:creationId xmlns:a16="http://schemas.microsoft.com/office/drawing/2014/main" id="{9F387099-C2D7-4F56-1266-4193141ABE17}"/>
              </a:ext>
            </a:extLst>
          </p:cNvPr>
          <p:cNvSpPr/>
          <p:nvPr/>
        </p:nvSpPr>
        <p:spPr>
          <a:xfrm>
            <a:off x="293913" y="1545770"/>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err="1">
                <a:latin typeface="Lato-Bold"/>
              </a:rPr>
              <a:t>Vnitřní</a:t>
            </a:r>
            <a:r>
              <a:rPr lang="en-GB" sz="1800" b="1" i="0" u="none" strike="noStrike" baseline="0" dirty="0">
                <a:latin typeface="Lato-Bold"/>
              </a:rPr>
              <a:t> </a:t>
            </a:r>
            <a:r>
              <a:rPr lang="en-GB" sz="1800" b="1" i="0" u="none" strike="noStrike" baseline="0" dirty="0" err="1">
                <a:latin typeface="Lato-Bold"/>
              </a:rPr>
              <a:t>svět</a:t>
            </a:r>
            <a:r>
              <a:rPr lang="en-GB" sz="1800" b="1" i="0" u="none" strike="noStrike" baseline="0" dirty="0">
                <a:latin typeface="Lato-Bold"/>
              </a:rPr>
              <a:t> </a:t>
            </a:r>
            <a:r>
              <a:rPr lang="en-GB" sz="1800" b="1" i="0" u="none" strike="noStrike" baseline="0" dirty="0" err="1">
                <a:latin typeface="Lato-Bold"/>
              </a:rPr>
              <a:t>farmáře</a:t>
            </a:r>
            <a:endParaRPr lang="en-GB" dirty="0"/>
          </a:p>
        </p:txBody>
      </p:sp>
      <p:sp>
        <p:nvSpPr>
          <p:cNvPr id="10" name="Rectangle: Rounded Corners 9">
            <a:extLst>
              <a:ext uri="{FF2B5EF4-FFF2-40B4-BE49-F238E27FC236}">
                <a16:creationId xmlns:a16="http://schemas.microsoft.com/office/drawing/2014/main" id="{38542118-3D92-6D85-3578-C05421FCC2AC}"/>
              </a:ext>
            </a:extLst>
          </p:cNvPr>
          <p:cNvSpPr/>
          <p:nvPr/>
        </p:nvSpPr>
        <p:spPr>
          <a:xfrm>
            <a:off x="304800" y="2873827"/>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err="1">
                <a:latin typeface="Lato-Bold"/>
              </a:rPr>
              <a:t>Sociální</a:t>
            </a:r>
            <a:r>
              <a:rPr lang="en-GB" sz="1800" b="1" i="0" u="none" strike="noStrike" baseline="0" dirty="0">
                <a:latin typeface="Lato-Bold"/>
              </a:rPr>
              <a:t> </a:t>
            </a:r>
            <a:r>
              <a:rPr lang="en-GB" sz="1800" b="1" i="0" u="none" strike="noStrike" baseline="0" dirty="0" err="1">
                <a:latin typeface="Lato-Bold"/>
              </a:rPr>
              <a:t>dynamika</a:t>
            </a:r>
            <a:endParaRPr lang="en-GB" dirty="0"/>
          </a:p>
        </p:txBody>
      </p:sp>
      <p:sp>
        <p:nvSpPr>
          <p:cNvPr id="15" name="Rectangle: Rounded Corners 14">
            <a:extLst>
              <a:ext uri="{FF2B5EF4-FFF2-40B4-BE49-F238E27FC236}">
                <a16:creationId xmlns:a16="http://schemas.microsoft.com/office/drawing/2014/main" id="{78657147-6984-6810-0A18-42C42D1429BC}"/>
              </a:ext>
            </a:extLst>
          </p:cNvPr>
          <p:cNvSpPr/>
          <p:nvPr/>
        </p:nvSpPr>
        <p:spPr>
          <a:xfrm>
            <a:off x="293913" y="4201884"/>
            <a:ext cx="2754086" cy="1077686"/>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err="1">
                <a:latin typeface="Lato-Bold"/>
              </a:rPr>
              <a:t>Oficiální</a:t>
            </a:r>
            <a:r>
              <a:rPr lang="en-GB" sz="1800" b="1" i="0" u="none" strike="noStrike" baseline="0" dirty="0">
                <a:latin typeface="Lato-Bold"/>
              </a:rPr>
              <a:t> </a:t>
            </a:r>
            <a:r>
              <a:rPr lang="en-GB" sz="1800" b="1" i="0" u="none" strike="noStrike" baseline="0" dirty="0" err="1">
                <a:latin typeface="Lato-Bold"/>
              </a:rPr>
              <a:t>veterinární</a:t>
            </a:r>
            <a:r>
              <a:rPr lang="en-GB" sz="1800" b="1" i="0" u="none" strike="noStrike" baseline="0" dirty="0">
                <a:latin typeface="Lato-Bold"/>
              </a:rPr>
              <a:t> </a:t>
            </a:r>
            <a:r>
              <a:rPr lang="en-GB" sz="1800" b="1" i="0" u="none" strike="noStrike" baseline="0" dirty="0" err="1">
                <a:latin typeface="Lato-Bold"/>
              </a:rPr>
              <a:t>služby</a:t>
            </a:r>
            <a:endParaRPr lang="en-GB" dirty="0"/>
          </a:p>
        </p:txBody>
      </p:sp>
      <p:sp>
        <p:nvSpPr>
          <p:cNvPr id="20" name="Rectangle: Rounded Corners 19">
            <a:extLst>
              <a:ext uri="{FF2B5EF4-FFF2-40B4-BE49-F238E27FC236}">
                <a16:creationId xmlns:a16="http://schemas.microsoft.com/office/drawing/2014/main" id="{B34004D4-D5C2-4A6F-E23A-7CCB6B633F18}"/>
              </a:ext>
            </a:extLst>
          </p:cNvPr>
          <p:cNvSpPr/>
          <p:nvPr/>
        </p:nvSpPr>
        <p:spPr>
          <a:xfrm>
            <a:off x="304800" y="5529941"/>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err="1">
                <a:latin typeface="Lato-Bold"/>
              </a:rPr>
              <a:t>Čas</a:t>
            </a:r>
            <a:r>
              <a:rPr lang="en-GB" sz="1800" b="1" i="0" u="none" strike="noStrike" baseline="0" dirty="0">
                <a:latin typeface="Lato-Bold"/>
              </a:rPr>
              <a:t> a </a:t>
            </a:r>
            <a:r>
              <a:rPr lang="en-GB" sz="1800" b="1" i="0" u="none" strike="noStrike" baseline="0" dirty="0" err="1">
                <a:latin typeface="Lato-Bold"/>
              </a:rPr>
              <a:t>prostor</a:t>
            </a:r>
            <a:endParaRPr lang="en-GB" dirty="0"/>
          </a:p>
        </p:txBody>
      </p:sp>
    </p:spTree>
    <p:extLst>
      <p:ext uri="{BB962C8B-B14F-4D97-AF65-F5344CB8AC3E}">
        <p14:creationId xmlns:p14="http://schemas.microsoft.com/office/powerpoint/2010/main" val="41196437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18384D-9070-6BF8-8BBD-99A863ECD97E}"/>
            </a:ext>
          </a:extLst>
        </p:cNvPr>
        <p:cNvGrpSpPr/>
        <p:nvPr/>
      </p:nvGrpSpPr>
      <p:grpSpPr>
        <a:xfrm>
          <a:off x="0" y="0"/>
          <a:ext cx="0" cy="0"/>
          <a:chOff x="0" y="0"/>
          <a:chExt cx="0" cy="0"/>
        </a:xfrm>
      </p:grpSpPr>
      <p:pic>
        <p:nvPicPr>
          <p:cNvPr id="4" name="Graphic 3" descr="Alarm clock with solid fill">
            <a:extLst>
              <a:ext uri="{FF2B5EF4-FFF2-40B4-BE49-F238E27FC236}">
                <a16:creationId xmlns:a16="http://schemas.microsoft.com/office/drawing/2014/main" id="{2E8CC179-4C6F-4D0F-D49D-C585C624982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876800" y="1654627"/>
            <a:ext cx="1219200" cy="1219200"/>
          </a:xfrm>
          <a:prstGeom prst="rect">
            <a:avLst/>
          </a:prstGeom>
        </p:spPr>
      </p:pic>
      <p:pic>
        <p:nvPicPr>
          <p:cNvPr id="11" name="Graphic 10" descr="Barn with solid fill">
            <a:extLst>
              <a:ext uri="{FF2B5EF4-FFF2-40B4-BE49-F238E27FC236}">
                <a16:creationId xmlns:a16="http://schemas.microsoft.com/office/drawing/2014/main" id="{AF035777-E021-8C6D-70AB-87ABEE5CDC7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096000" y="1583870"/>
            <a:ext cx="1219200" cy="1219200"/>
          </a:xfrm>
          <a:prstGeom prst="rect">
            <a:avLst/>
          </a:prstGeom>
        </p:spPr>
      </p:pic>
      <p:sp>
        <p:nvSpPr>
          <p:cNvPr id="12" name="Rectangle: Rounded Corners 11">
            <a:extLst>
              <a:ext uri="{FF2B5EF4-FFF2-40B4-BE49-F238E27FC236}">
                <a16:creationId xmlns:a16="http://schemas.microsoft.com/office/drawing/2014/main" id="{40DF7D11-4024-D0C7-FD98-F7FDC9D9BF1C}"/>
              </a:ext>
            </a:extLst>
          </p:cNvPr>
          <p:cNvSpPr/>
          <p:nvPr/>
        </p:nvSpPr>
        <p:spPr>
          <a:xfrm>
            <a:off x="4718957" y="2873827"/>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err="1">
                <a:latin typeface="Lato-Bold"/>
              </a:rPr>
              <a:t>Čas</a:t>
            </a:r>
            <a:r>
              <a:rPr lang="en-GB" sz="1800" b="1" i="0" u="none" strike="noStrike" baseline="0" dirty="0">
                <a:latin typeface="Lato-Bold"/>
              </a:rPr>
              <a:t> a </a:t>
            </a:r>
            <a:r>
              <a:rPr lang="en-GB" sz="1800" b="1" i="0" u="none" strike="noStrike" baseline="0" dirty="0" err="1">
                <a:latin typeface="Lato-Bold"/>
              </a:rPr>
              <a:t>prostor</a:t>
            </a:r>
            <a:endParaRPr lang="en-GB" dirty="0"/>
          </a:p>
        </p:txBody>
      </p:sp>
      <p:sp>
        <p:nvSpPr>
          <p:cNvPr id="3" name="Rectangle: Rounded Corners 2">
            <a:extLst>
              <a:ext uri="{FF2B5EF4-FFF2-40B4-BE49-F238E27FC236}">
                <a16:creationId xmlns:a16="http://schemas.microsoft.com/office/drawing/2014/main" id="{B67BDB4F-DE76-53DD-1894-3BAA0F93208A}"/>
              </a:ext>
            </a:extLst>
          </p:cNvPr>
          <p:cNvSpPr/>
          <p:nvPr/>
        </p:nvSpPr>
        <p:spPr>
          <a:xfrm>
            <a:off x="293913" y="217713"/>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err="1">
                <a:latin typeface="Lato-Bold"/>
              </a:rPr>
              <a:t>Zdroje</a:t>
            </a:r>
            <a:r>
              <a:rPr lang="en-GB" sz="1800" b="1" i="0" u="none" strike="noStrike" baseline="0" dirty="0">
                <a:latin typeface="Lato-Bold"/>
              </a:rPr>
              <a:t> </a:t>
            </a:r>
            <a:r>
              <a:rPr lang="en-GB" sz="1800" b="1" i="0" u="none" strike="noStrike" baseline="0" dirty="0" err="1">
                <a:latin typeface="Lato-Bold"/>
              </a:rPr>
              <a:t>informací</a:t>
            </a:r>
            <a:endParaRPr lang="en-GB" dirty="0"/>
          </a:p>
        </p:txBody>
      </p:sp>
      <p:sp>
        <p:nvSpPr>
          <p:cNvPr id="5" name="Rectangle: Rounded Corners 4">
            <a:extLst>
              <a:ext uri="{FF2B5EF4-FFF2-40B4-BE49-F238E27FC236}">
                <a16:creationId xmlns:a16="http://schemas.microsoft.com/office/drawing/2014/main" id="{86D9B250-047A-185A-60AC-B40B06E99319}"/>
              </a:ext>
            </a:extLst>
          </p:cNvPr>
          <p:cNvSpPr/>
          <p:nvPr/>
        </p:nvSpPr>
        <p:spPr>
          <a:xfrm>
            <a:off x="293913" y="1545770"/>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err="1">
                <a:latin typeface="Lato-Bold"/>
              </a:rPr>
              <a:t>Vnitřní</a:t>
            </a:r>
            <a:r>
              <a:rPr lang="en-GB" sz="1800" b="1" i="0" u="none" strike="noStrike" baseline="0" dirty="0">
                <a:latin typeface="Lato-Bold"/>
              </a:rPr>
              <a:t> </a:t>
            </a:r>
            <a:r>
              <a:rPr lang="en-GB" sz="1800" b="1" i="0" u="none" strike="noStrike" baseline="0" dirty="0" err="1">
                <a:latin typeface="Lato-Bold"/>
              </a:rPr>
              <a:t>svět</a:t>
            </a:r>
            <a:r>
              <a:rPr lang="en-GB" sz="1800" b="1" i="0" u="none" strike="noStrike" baseline="0" dirty="0">
                <a:latin typeface="Lato-Bold"/>
              </a:rPr>
              <a:t> </a:t>
            </a:r>
            <a:r>
              <a:rPr lang="en-GB" sz="1800" b="1" i="0" u="none" strike="noStrike" baseline="0" dirty="0" err="1">
                <a:latin typeface="Lato-Bold"/>
              </a:rPr>
              <a:t>farmáře</a:t>
            </a:r>
            <a:endParaRPr lang="en-GB" dirty="0"/>
          </a:p>
        </p:txBody>
      </p:sp>
      <p:sp>
        <p:nvSpPr>
          <p:cNvPr id="10" name="Rectangle: Rounded Corners 9">
            <a:extLst>
              <a:ext uri="{FF2B5EF4-FFF2-40B4-BE49-F238E27FC236}">
                <a16:creationId xmlns:a16="http://schemas.microsoft.com/office/drawing/2014/main" id="{1895786E-4E3D-AC1A-ED5D-A05ADBEEE5A4}"/>
              </a:ext>
            </a:extLst>
          </p:cNvPr>
          <p:cNvSpPr/>
          <p:nvPr/>
        </p:nvSpPr>
        <p:spPr>
          <a:xfrm>
            <a:off x="304800" y="2873827"/>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err="1">
                <a:latin typeface="Lato-Bold"/>
              </a:rPr>
              <a:t>Sociální</a:t>
            </a:r>
            <a:r>
              <a:rPr lang="en-GB" sz="1800" b="1" i="0" u="none" strike="noStrike" baseline="0" dirty="0">
                <a:latin typeface="Lato-Bold"/>
              </a:rPr>
              <a:t> </a:t>
            </a:r>
            <a:r>
              <a:rPr lang="en-GB" sz="1800" b="1" i="0" u="none" strike="noStrike" baseline="0" dirty="0" err="1">
                <a:latin typeface="Lato-Bold"/>
              </a:rPr>
              <a:t>dynamika</a:t>
            </a:r>
            <a:endParaRPr lang="en-GB" dirty="0"/>
          </a:p>
        </p:txBody>
      </p:sp>
      <p:sp>
        <p:nvSpPr>
          <p:cNvPr id="13" name="Rectangle: Rounded Corners 12">
            <a:extLst>
              <a:ext uri="{FF2B5EF4-FFF2-40B4-BE49-F238E27FC236}">
                <a16:creationId xmlns:a16="http://schemas.microsoft.com/office/drawing/2014/main" id="{C24B6996-6464-A70D-AF81-B284D1BCCAD8}"/>
              </a:ext>
            </a:extLst>
          </p:cNvPr>
          <p:cNvSpPr/>
          <p:nvPr/>
        </p:nvSpPr>
        <p:spPr>
          <a:xfrm>
            <a:off x="293913" y="4201884"/>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err="1">
                <a:latin typeface="Lato-Bold"/>
              </a:rPr>
              <a:t>Oficiální</a:t>
            </a:r>
            <a:r>
              <a:rPr lang="en-GB" sz="1800" b="1" i="0" u="none" strike="noStrike" baseline="0" dirty="0">
                <a:latin typeface="Lato-Bold"/>
              </a:rPr>
              <a:t> </a:t>
            </a:r>
            <a:r>
              <a:rPr lang="en-GB" sz="1800" b="1" i="0" u="none" strike="noStrike" baseline="0" dirty="0" err="1">
                <a:latin typeface="Lato-Bold"/>
              </a:rPr>
              <a:t>veterinární</a:t>
            </a:r>
            <a:r>
              <a:rPr lang="en-GB" sz="1800" b="1" i="0" u="none" strike="noStrike" baseline="0" dirty="0">
                <a:latin typeface="Lato-Bold"/>
              </a:rPr>
              <a:t> </a:t>
            </a:r>
            <a:r>
              <a:rPr lang="en-GB" sz="1800" b="1" i="0" u="none" strike="noStrike" baseline="0" dirty="0" err="1">
                <a:latin typeface="Lato-Bold"/>
              </a:rPr>
              <a:t>služby</a:t>
            </a:r>
            <a:endParaRPr lang="en-GB" dirty="0"/>
          </a:p>
        </p:txBody>
      </p:sp>
      <p:sp>
        <p:nvSpPr>
          <p:cNvPr id="14" name="Rectangle: Rounded Corners 13">
            <a:extLst>
              <a:ext uri="{FF2B5EF4-FFF2-40B4-BE49-F238E27FC236}">
                <a16:creationId xmlns:a16="http://schemas.microsoft.com/office/drawing/2014/main" id="{7D9C49C0-166E-247F-2017-53914F6D0CE2}"/>
              </a:ext>
            </a:extLst>
          </p:cNvPr>
          <p:cNvSpPr/>
          <p:nvPr/>
        </p:nvSpPr>
        <p:spPr>
          <a:xfrm>
            <a:off x="304800" y="5529941"/>
            <a:ext cx="2754086" cy="1077686"/>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err="1">
                <a:latin typeface="Lato-Bold"/>
              </a:rPr>
              <a:t>Čas</a:t>
            </a:r>
            <a:r>
              <a:rPr lang="en-GB" sz="1800" b="1" i="0" u="none" strike="noStrike" baseline="0" dirty="0">
                <a:latin typeface="Lato-Bold"/>
              </a:rPr>
              <a:t> a </a:t>
            </a:r>
            <a:r>
              <a:rPr lang="en-GB" sz="1800" b="1" i="0" u="none" strike="noStrike" baseline="0" dirty="0" err="1">
                <a:latin typeface="Lato-Bold"/>
              </a:rPr>
              <a:t>prostor</a:t>
            </a:r>
            <a:endParaRPr lang="en-GB" dirty="0"/>
          </a:p>
        </p:txBody>
      </p:sp>
    </p:spTree>
    <p:extLst>
      <p:ext uri="{BB962C8B-B14F-4D97-AF65-F5344CB8AC3E}">
        <p14:creationId xmlns:p14="http://schemas.microsoft.com/office/powerpoint/2010/main" val="26926541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751DC0-1466-E03C-6DF2-07A7149E03CE}"/>
            </a:ext>
          </a:extLst>
        </p:cNvPr>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A6C3A71A-591D-364E-A5D4-22063FF6E23D}"/>
              </a:ext>
            </a:extLst>
          </p:cNvPr>
          <p:cNvSpPr/>
          <p:nvPr/>
        </p:nvSpPr>
        <p:spPr>
          <a:xfrm>
            <a:off x="2024741" y="174171"/>
            <a:ext cx="2721430" cy="1415144"/>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err="1">
                <a:latin typeface="Lato-Bold"/>
              </a:rPr>
              <a:t>Vnímané</a:t>
            </a:r>
            <a:r>
              <a:rPr lang="en-GB" b="1" dirty="0">
                <a:latin typeface="Lato-Bold"/>
              </a:rPr>
              <a:t> </a:t>
            </a:r>
            <a:r>
              <a:rPr lang="en-GB" b="1" dirty="0" err="1">
                <a:latin typeface="Lato-Bold"/>
              </a:rPr>
              <a:t>rozpory</a:t>
            </a:r>
            <a:r>
              <a:rPr lang="en-GB" b="1" dirty="0">
                <a:latin typeface="Lato-Bold"/>
              </a:rPr>
              <a:t> </a:t>
            </a:r>
            <a:r>
              <a:rPr lang="en-GB" b="1" dirty="0" err="1">
                <a:latin typeface="Lato-Bold"/>
              </a:rPr>
              <a:t>mezi</a:t>
            </a:r>
            <a:r>
              <a:rPr lang="en-GB" b="1" dirty="0">
                <a:latin typeface="Lato-Bold"/>
              </a:rPr>
              <a:t> </a:t>
            </a:r>
            <a:r>
              <a:rPr lang="en-GB" b="1" dirty="0" err="1">
                <a:latin typeface="Lato-Bold"/>
              </a:rPr>
              <a:t>veterináři</a:t>
            </a:r>
            <a:r>
              <a:rPr lang="en-GB" b="1" dirty="0">
                <a:latin typeface="Lato-Bold"/>
              </a:rPr>
              <a:t>: </a:t>
            </a:r>
            <a:r>
              <a:rPr lang="en-GB" b="1" dirty="0" err="1">
                <a:latin typeface="Lato-Bold"/>
              </a:rPr>
              <a:t>kdo</a:t>
            </a:r>
            <a:r>
              <a:rPr lang="en-GB" b="1" dirty="0">
                <a:latin typeface="Lato-Bold"/>
              </a:rPr>
              <a:t> </a:t>
            </a:r>
            <a:r>
              <a:rPr lang="en-GB" b="1" dirty="0" err="1">
                <a:latin typeface="Lato-Bold"/>
              </a:rPr>
              <a:t>má</a:t>
            </a:r>
            <a:r>
              <a:rPr lang="en-GB" b="1" dirty="0">
                <a:latin typeface="Lato-Bold"/>
              </a:rPr>
              <a:t> </a:t>
            </a:r>
            <a:r>
              <a:rPr lang="en-GB" b="1" dirty="0" err="1">
                <a:latin typeface="Lato-Bold"/>
              </a:rPr>
              <a:t>pravdu</a:t>
            </a:r>
            <a:r>
              <a:rPr lang="en-GB" b="1" dirty="0">
                <a:latin typeface="Lato-Bold"/>
              </a:rPr>
              <a:t>?</a:t>
            </a:r>
          </a:p>
        </p:txBody>
      </p:sp>
      <p:sp>
        <p:nvSpPr>
          <p:cNvPr id="5" name="Rectangle: Rounded Corners 4">
            <a:extLst>
              <a:ext uri="{FF2B5EF4-FFF2-40B4-BE49-F238E27FC236}">
                <a16:creationId xmlns:a16="http://schemas.microsoft.com/office/drawing/2014/main" id="{84B0FA83-8496-CD19-44F8-2842855B1B6D}"/>
              </a:ext>
            </a:extLst>
          </p:cNvPr>
          <p:cNvSpPr/>
          <p:nvPr/>
        </p:nvSpPr>
        <p:spPr>
          <a:xfrm>
            <a:off x="4963884" y="174171"/>
            <a:ext cx="2721430" cy="1415144"/>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err="1">
                <a:latin typeface="Lato-Bold"/>
              </a:rPr>
              <a:t>Osobní</a:t>
            </a:r>
            <a:r>
              <a:rPr lang="en-GB" sz="1800" b="1" i="0" u="none" strike="noStrike" baseline="0" dirty="0">
                <a:latin typeface="Lato-Bold"/>
              </a:rPr>
              <a:t> </a:t>
            </a:r>
            <a:r>
              <a:rPr lang="en-GB" sz="1800" b="1" i="0" u="none" strike="noStrike" baseline="0" dirty="0" err="1">
                <a:latin typeface="Lato-Bold"/>
              </a:rPr>
              <a:t>setkání</a:t>
            </a:r>
            <a:r>
              <a:rPr lang="en-GB" sz="1800" b="1" i="0" u="none" strike="noStrike" baseline="0" dirty="0">
                <a:latin typeface="Lato-Bold"/>
              </a:rPr>
              <a:t> s </a:t>
            </a:r>
            <a:r>
              <a:rPr lang="en-GB" sz="1800" b="1" i="0" u="none" strike="noStrike" baseline="0" dirty="0" err="1">
                <a:latin typeface="Lato-Bold"/>
              </a:rPr>
              <a:t>veterináři</a:t>
            </a:r>
            <a:r>
              <a:rPr lang="en-GB" sz="1800" b="1" i="0" u="none" strike="noStrike" baseline="0" dirty="0">
                <a:latin typeface="Lato-Bold"/>
              </a:rPr>
              <a:t>: </a:t>
            </a:r>
            <a:r>
              <a:rPr lang="en-GB" sz="1800" b="1" i="0" u="none" strike="noStrike" baseline="0" dirty="0" err="1">
                <a:latin typeface="Lato-Bold"/>
              </a:rPr>
              <a:t>konají</a:t>
            </a:r>
            <a:r>
              <a:rPr lang="en-GB" sz="1800" b="1" i="0" u="none" strike="noStrike" baseline="0" dirty="0">
                <a:latin typeface="Lato-Bold"/>
              </a:rPr>
              <a:t> se </a:t>
            </a:r>
            <a:r>
              <a:rPr lang="en-GB" sz="1800" b="1" i="0" u="none" strike="noStrike" baseline="0" dirty="0" err="1">
                <a:latin typeface="Lato-Bold"/>
              </a:rPr>
              <a:t>tato</a:t>
            </a:r>
            <a:r>
              <a:rPr lang="en-GB" sz="1800" b="1" i="0" u="none" strike="noStrike" baseline="0" dirty="0">
                <a:latin typeface="Lato-Bold"/>
              </a:rPr>
              <a:t> </a:t>
            </a:r>
            <a:r>
              <a:rPr lang="en-GB" sz="1800" b="1" i="0" u="none" strike="noStrike" baseline="0" dirty="0" err="1">
                <a:latin typeface="Lato-Bold"/>
              </a:rPr>
              <a:t>setkání</a:t>
            </a:r>
            <a:r>
              <a:rPr lang="en-GB" sz="1800" b="1" i="0" u="none" strike="noStrike" baseline="0" dirty="0">
                <a:latin typeface="Lato-Bold"/>
              </a:rPr>
              <a:t> </a:t>
            </a:r>
            <a:r>
              <a:rPr lang="en-GB" sz="1800" b="1" i="0" u="none" strike="noStrike" baseline="0" dirty="0" err="1">
                <a:latin typeface="Lato-Bold"/>
              </a:rPr>
              <a:t>skutečně</a:t>
            </a:r>
            <a:r>
              <a:rPr lang="en-GB" sz="1800" b="1" i="0" u="none" strike="noStrike" baseline="0" dirty="0">
                <a:latin typeface="Lato-Bold"/>
              </a:rPr>
              <a:t>?</a:t>
            </a:r>
            <a:endParaRPr lang="en-GB" dirty="0"/>
          </a:p>
        </p:txBody>
      </p:sp>
      <p:sp>
        <p:nvSpPr>
          <p:cNvPr id="6" name="Rectangle: Rounded Corners 5">
            <a:extLst>
              <a:ext uri="{FF2B5EF4-FFF2-40B4-BE49-F238E27FC236}">
                <a16:creationId xmlns:a16="http://schemas.microsoft.com/office/drawing/2014/main" id="{94F57B99-6A92-075E-DF1F-C0898A537A59}"/>
              </a:ext>
            </a:extLst>
          </p:cNvPr>
          <p:cNvSpPr/>
          <p:nvPr/>
        </p:nvSpPr>
        <p:spPr>
          <a:xfrm>
            <a:off x="7968342" y="174171"/>
            <a:ext cx="2721430" cy="1415144"/>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err="1">
                <a:latin typeface="Lato-Bold"/>
              </a:rPr>
              <a:t>Základní</a:t>
            </a:r>
            <a:r>
              <a:rPr lang="en-GB" sz="1800" b="1" i="0" u="none" strike="noStrike" baseline="0" dirty="0">
                <a:latin typeface="Lato-Bold"/>
              </a:rPr>
              <a:t> </a:t>
            </a:r>
            <a:r>
              <a:rPr lang="en-GB" sz="1800" b="1" i="0" u="none" strike="noStrike" baseline="0" dirty="0" err="1">
                <a:latin typeface="Lato-Bold"/>
              </a:rPr>
              <a:t>opatření</a:t>
            </a:r>
            <a:r>
              <a:rPr lang="en-GB" sz="1800" b="1" i="0" u="none" strike="noStrike" baseline="0" dirty="0">
                <a:latin typeface="Lato-Bold"/>
              </a:rPr>
              <a:t> biosecurity</a:t>
            </a:r>
            <a:endParaRPr lang="en-GB" dirty="0"/>
          </a:p>
        </p:txBody>
      </p:sp>
      <p:sp>
        <p:nvSpPr>
          <p:cNvPr id="11" name="TextBox 10">
            <a:extLst>
              <a:ext uri="{FF2B5EF4-FFF2-40B4-BE49-F238E27FC236}">
                <a16:creationId xmlns:a16="http://schemas.microsoft.com/office/drawing/2014/main" id="{4110DA43-6439-718A-2A25-4BEF602DBFED}"/>
              </a:ext>
            </a:extLst>
          </p:cNvPr>
          <p:cNvSpPr txBox="1"/>
          <p:nvPr/>
        </p:nvSpPr>
        <p:spPr>
          <a:xfrm>
            <a:off x="3135085" y="2972191"/>
            <a:ext cx="6096000" cy="1200329"/>
          </a:xfrm>
          <a:prstGeom prst="rect">
            <a:avLst/>
          </a:prstGeom>
          <a:noFill/>
        </p:spPr>
        <p:txBody>
          <a:bodyPr wrap="square">
            <a:spAutoFit/>
          </a:bodyPr>
          <a:lstStyle/>
          <a:p>
            <a:pPr algn="ctr"/>
            <a:r>
              <a:rPr lang="pl-PL" sz="3600" b="1" i="0" u="none" strike="noStrike" baseline="0" dirty="0">
                <a:solidFill>
                  <a:srgbClr val="000000"/>
                </a:solidFill>
                <a:latin typeface="Lato-Bold"/>
              </a:rPr>
              <a:t>Komunikace mezi veterináři a chovateli dojnic</a:t>
            </a:r>
            <a:endParaRPr lang="en-GB" sz="3600" b="1" dirty="0">
              <a:latin typeface="Lato-Bold"/>
            </a:endParaRPr>
          </a:p>
        </p:txBody>
      </p:sp>
      <p:sp>
        <p:nvSpPr>
          <p:cNvPr id="12" name="Left Bracket 11">
            <a:extLst>
              <a:ext uri="{FF2B5EF4-FFF2-40B4-BE49-F238E27FC236}">
                <a16:creationId xmlns:a16="http://schemas.microsoft.com/office/drawing/2014/main" id="{4DEED313-4DA6-3591-1CD5-E2590875E252}"/>
              </a:ext>
            </a:extLst>
          </p:cNvPr>
          <p:cNvSpPr/>
          <p:nvPr/>
        </p:nvSpPr>
        <p:spPr>
          <a:xfrm>
            <a:off x="3222171" y="2023014"/>
            <a:ext cx="642257" cy="3953242"/>
          </a:xfrm>
          <a:prstGeom prst="leftBracket">
            <a:avLst/>
          </a:prstGeom>
          <a:ln w="38100">
            <a:solidFill>
              <a:srgbClr val="FF5657"/>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sp>
        <p:nvSpPr>
          <p:cNvPr id="13" name="Left Bracket 12">
            <a:extLst>
              <a:ext uri="{FF2B5EF4-FFF2-40B4-BE49-F238E27FC236}">
                <a16:creationId xmlns:a16="http://schemas.microsoft.com/office/drawing/2014/main" id="{40F8B956-923C-1762-10D7-DF7D293BC351}"/>
              </a:ext>
            </a:extLst>
          </p:cNvPr>
          <p:cNvSpPr/>
          <p:nvPr/>
        </p:nvSpPr>
        <p:spPr>
          <a:xfrm flipH="1">
            <a:off x="8501743" y="1970313"/>
            <a:ext cx="642257" cy="3953242"/>
          </a:xfrm>
          <a:prstGeom prst="leftBracket">
            <a:avLst/>
          </a:prstGeom>
          <a:ln w="38100">
            <a:solidFill>
              <a:srgbClr val="FF5657"/>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40604623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7D71A8-0197-5DD4-AC6D-2CBDEBEA016F}"/>
            </a:ext>
          </a:extLst>
        </p:cNvPr>
        <p:cNvGrpSpPr/>
        <p:nvPr/>
      </p:nvGrpSpPr>
      <p:grpSpPr>
        <a:xfrm>
          <a:off x="0" y="0"/>
          <a:ext cx="0" cy="0"/>
          <a:chOff x="0" y="0"/>
          <a:chExt cx="0" cy="0"/>
        </a:xfrm>
      </p:grpSpPr>
      <p:sp>
        <p:nvSpPr>
          <p:cNvPr id="9" name="Rectangle: Rounded Corners 8">
            <a:extLst>
              <a:ext uri="{FF2B5EF4-FFF2-40B4-BE49-F238E27FC236}">
                <a16:creationId xmlns:a16="http://schemas.microsoft.com/office/drawing/2014/main" id="{EF1FE4E6-01A5-6A55-9F7A-AB28E2D02BDD}"/>
              </a:ext>
            </a:extLst>
          </p:cNvPr>
          <p:cNvSpPr/>
          <p:nvPr/>
        </p:nvSpPr>
        <p:spPr>
          <a:xfrm>
            <a:off x="293913" y="2492828"/>
            <a:ext cx="2721430"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err="1">
                <a:latin typeface="Lato-Bold"/>
              </a:rPr>
              <a:t>Protiklady</a:t>
            </a:r>
            <a:endParaRPr lang="en-GB" dirty="0"/>
          </a:p>
        </p:txBody>
      </p:sp>
      <p:sp>
        <p:nvSpPr>
          <p:cNvPr id="3" name="TextBox 2">
            <a:extLst>
              <a:ext uri="{FF2B5EF4-FFF2-40B4-BE49-F238E27FC236}">
                <a16:creationId xmlns:a16="http://schemas.microsoft.com/office/drawing/2014/main" id="{886F97FC-A331-7816-236A-CD61086301A2}"/>
              </a:ext>
            </a:extLst>
          </p:cNvPr>
          <p:cNvSpPr txBox="1"/>
          <p:nvPr/>
        </p:nvSpPr>
        <p:spPr>
          <a:xfrm>
            <a:off x="3173185" y="2492828"/>
            <a:ext cx="8850087" cy="1477328"/>
          </a:xfrm>
          <a:prstGeom prst="rect">
            <a:avLst/>
          </a:prstGeom>
          <a:noFill/>
        </p:spPr>
        <p:txBody>
          <a:bodyPr wrap="square">
            <a:spAutoFit/>
          </a:bodyPr>
          <a:lstStyle/>
          <a:p>
            <a:pPr algn="just"/>
            <a:r>
              <a:rPr lang="en-GB" b="1" i="1" dirty="0">
                <a:latin typeface="Lato-Bold"/>
              </a:rPr>
              <a:t>"(...) </a:t>
            </a:r>
            <a:r>
              <a:rPr lang="en-GB" b="1" i="1" dirty="0" err="1">
                <a:latin typeface="Lato-Bold"/>
              </a:rPr>
              <a:t>Nejlepší</a:t>
            </a:r>
            <a:r>
              <a:rPr lang="en-GB" b="1" i="1" dirty="0">
                <a:latin typeface="Lato-Bold"/>
              </a:rPr>
              <a:t> </a:t>
            </a:r>
            <a:r>
              <a:rPr lang="en-GB" b="1" i="1" dirty="0" err="1">
                <a:latin typeface="Lato-Bold"/>
              </a:rPr>
              <a:t>opatření</a:t>
            </a:r>
            <a:r>
              <a:rPr lang="en-GB" b="1" i="1" dirty="0">
                <a:latin typeface="Lato-Bold"/>
              </a:rPr>
              <a:t> je, aby </a:t>
            </a:r>
            <a:r>
              <a:rPr lang="en-GB" b="1" i="1" dirty="0" err="1">
                <a:latin typeface="Lato-Bold"/>
              </a:rPr>
              <a:t>veterináři</a:t>
            </a:r>
            <a:r>
              <a:rPr lang="en-GB" b="1" i="1" dirty="0">
                <a:latin typeface="Lato-Bold"/>
              </a:rPr>
              <a:t> </a:t>
            </a:r>
            <a:r>
              <a:rPr lang="en-GB" b="1" i="1" dirty="0" err="1">
                <a:latin typeface="Lato-Bold"/>
              </a:rPr>
              <a:t>přicházeli</a:t>
            </a:r>
            <a:r>
              <a:rPr lang="en-GB" b="1" i="1" dirty="0">
                <a:latin typeface="Lato-Bold"/>
              </a:rPr>
              <a:t> s </a:t>
            </a:r>
            <a:r>
              <a:rPr lang="en-GB" b="1" i="1" dirty="0" err="1">
                <a:latin typeface="Lato-Bold"/>
              </a:rPr>
              <a:t>čistými</a:t>
            </a:r>
            <a:r>
              <a:rPr lang="en-GB" b="1" i="1" dirty="0">
                <a:latin typeface="Lato-Bold"/>
              </a:rPr>
              <a:t> </a:t>
            </a:r>
            <a:r>
              <a:rPr lang="en-GB" b="1" i="1" dirty="0" err="1">
                <a:latin typeface="Lato-Bold"/>
              </a:rPr>
              <a:t>botami</a:t>
            </a:r>
            <a:r>
              <a:rPr lang="en-GB" b="1" i="1" dirty="0">
                <a:latin typeface="Lato-Bold"/>
              </a:rPr>
              <a:t>, </a:t>
            </a:r>
            <a:r>
              <a:rPr lang="en-GB" b="1" i="1" dirty="0" err="1">
                <a:latin typeface="Lato-Bold"/>
              </a:rPr>
              <a:t>opravdu</a:t>
            </a:r>
            <a:r>
              <a:rPr lang="en-GB" b="1" i="1" dirty="0">
                <a:latin typeface="Lato-Bold"/>
              </a:rPr>
              <a:t> </a:t>
            </a:r>
            <a:r>
              <a:rPr lang="en-GB" b="1" i="1" dirty="0" err="1">
                <a:latin typeface="Lato-Bold"/>
              </a:rPr>
              <a:t>čistými</a:t>
            </a:r>
            <a:r>
              <a:rPr lang="en-GB" b="1" i="1" dirty="0">
                <a:latin typeface="Lato-Bold"/>
              </a:rPr>
              <a:t>. </a:t>
            </a:r>
            <a:r>
              <a:rPr lang="en-GB" b="1" i="1" dirty="0" err="1">
                <a:latin typeface="Lato-Bold"/>
              </a:rPr>
              <a:t>Není</a:t>
            </a:r>
            <a:r>
              <a:rPr lang="en-GB" b="1" i="1" dirty="0">
                <a:latin typeface="Lato-Bold"/>
              </a:rPr>
              <a:t> </a:t>
            </a:r>
            <a:r>
              <a:rPr lang="en-GB" b="1" i="1" dirty="0" err="1">
                <a:latin typeface="Lato-Bold"/>
              </a:rPr>
              <a:t>nic</a:t>
            </a:r>
            <a:r>
              <a:rPr lang="en-GB" b="1" i="1" dirty="0">
                <a:latin typeface="Lato-Bold"/>
              </a:rPr>
              <a:t> </a:t>
            </a:r>
            <a:r>
              <a:rPr lang="en-GB" b="1" i="1" dirty="0" err="1">
                <a:latin typeface="Lato-Bold"/>
              </a:rPr>
              <a:t>horšího</a:t>
            </a:r>
            <a:r>
              <a:rPr lang="en-GB" b="1" i="1" dirty="0">
                <a:latin typeface="Lato-Bold"/>
              </a:rPr>
              <a:t>, </a:t>
            </a:r>
            <a:r>
              <a:rPr lang="en-GB" b="1" i="1" dirty="0" err="1">
                <a:latin typeface="Lato-Bold"/>
              </a:rPr>
              <a:t>než</a:t>
            </a:r>
            <a:r>
              <a:rPr lang="en-GB" b="1" i="1" dirty="0">
                <a:latin typeface="Lato-Bold"/>
              </a:rPr>
              <a:t> </a:t>
            </a:r>
            <a:r>
              <a:rPr lang="en-GB" b="1" i="1" dirty="0" err="1">
                <a:latin typeface="Lato-Bold"/>
              </a:rPr>
              <a:t>když</a:t>
            </a:r>
            <a:r>
              <a:rPr lang="en-GB" b="1" i="1" dirty="0">
                <a:latin typeface="Lato-Bold"/>
              </a:rPr>
              <a:t> </a:t>
            </a:r>
            <a:r>
              <a:rPr lang="en-GB" b="1" i="1" dirty="0" err="1">
                <a:latin typeface="Lato-Bold"/>
              </a:rPr>
              <a:t>přijdou</a:t>
            </a:r>
            <a:r>
              <a:rPr lang="en-GB" b="1" i="1" dirty="0">
                <a:latin typeface="Lato-Bold"/>
              </a:rPr>
              <a:t> s </a:t>
            </a:r>
            <a:r>
              <a:rPr lang="en-GB" b="1" i="1" dirty="0" err="1">
                <a:latin typeface="Lato-Bold"/>
              </a:rPr>
              <a:t>hnojem</a:t>
            </a:r>
            <a:r>
              <a:rPr lang="en-GB" b="1" i="1" dirty="0">
                <a:latin typeface="Lato-Bold"/>
              </a:rPr>
              <a:t> </a:t>
            </a:r>
            <a:r>
              <a:rPr lang="en-GB" b="1" i="1" dirty="0" err="1">
                <a:latin typeface="Lato-Bold"/>
              </a:rPr>
              <a:t>na</a:t>
            </a:r>
            <a:r>
              <a:rPr lang="en-GB" b="1" i="1" dirty="0">
                <a:latin typeface="Lato-Bold"/>
              </a:rPr>
              <a:t> </a:t>
            </a:r>
            <a:r>
              <a:rPr lang="en-GB" b="1" i="1" dirty="0" err="1">
                <a:latin typeface="Lato-Bold"/>
              </a:rPr>
              <a:t>botách</a:t>
            </a:r>
            <a:r>
              <a:rPr lang="en-GB" b="1" i="1" dirty="0">
                <a:latin typeface="Lato-Bold"/>
              </a:rPr>
              <a:t>, </a:t>
            </a:r>
            <a:r>
              <a:rPr lang="en-GB" b="1" i="1" dirty="0" err="1">
                <a:latin typeface="Lato-Bold"/>
              </a:rPr>
              <a:t>nasadí</a:t>
            </a:r>
            <a:r>
              <a:rPr lang="en-GB" b="1" i="1" dirty="0">
                <a:latin typeface="Lato-Bold"/>
              </a:rPr>
              <a:t> </a:t>
            </a:r>
            <a:r>
              <a:rPr lang="en-GB" b="1" i="1" dirty="0" err="1">
                <a:latin typeface="Lato-Bold"/>
              </a:rPr>
              <a:t>si</a:t>
            </a:r>
            <a:r>
              <a:rPr lang="en-GB" b="1" i="1" dirty="0">
                <a:latin typeface="Lato-Bold"/>
              </a:rPr>
              <a:t> </a:t>
            </a:r>
            <a:r>
              <a:rPr lang="en-GB" b="1" i="1" dirty="0" err="1">
                <a:latin typeface="Lato-Bold"/>
              </a:rPr>
              <a:t>jednorázové</a:t>
            </a:r>
            <a:r>
              <a:rPr lang="en-GB" b="1" i="1" dirty="0">
                <a:latin typeface="Lato-Bold"/>
              </a:rPr>
              <a:t> </a:t>
            </a:r>
            <a:r>
              <a:rPr lang="en-GB" b="1" i="1" dirty="0" err="1">
                <a:latin typeface="Lato-Bold"/>
              </a:rPr>
              <a:t>plastové</a:t>
            </a:r>
            <a:r>
              <a:rPr lang="en-GB" b="1" i="1" dirty="0">
                <a:latin typeface="Lato-Bold"/>
              </a:rPr>
              <a:t> </a:t>
            </a:r>
            <a:r>
              <a:rPr lang="en-GB" b="1" i="1" dirty="0" err="1">
                <a:latin typeface="Lato-Bold"/>
              </a:rPr>
              <a:t>návleky</a:t>
            </a:r>
            <a:r>
              <a:rPr lang="en-GB" b="1" i="1" dirty="0">
                <a:latin typeface="Lato-Bold"/>
              </a:rPr>
              <a:t> a </a:t>
            </a:r>
            <a:r>
              <a:rPr lang="en-GB" b="1" i="1" dirty="0" err="1">
                <a:latin typeface="Lato-Bold"/>
              </a:rPr>
              <a:t>pak</a:t>
            </a:r>
            <a:r>
              <a:rPr lang="en-GB" b="1" i="1" dirty="0">
                <a:latin typeface="Lato-Bold"/>
              </a:rPr>
              <a:t> za </a:t>
            </a:r>
            <a:r>
              <a:rPr lang="en-GB" b="1" i="1" dirty="0" err="1">
                <a:latin typeface="Lato-Bold"/>
              </a:rPr>
              <a:t>sebou</a:t>
            </a:r>
            <a:r>
              <a:rPr lang="en-GB" b="1" i="1" dirty="0">
                <a:latin typeface="Lato-Bold"/>
              </a:rPr>
              <a:t> </a:t>
            </a:r>
            <a:r>
              <a:rPr lang="en-GB" b="1" i="1" dirty="0" err="1">
                <a:latin typeface="Lato-Bold"/>
              </a:rPr>
              <a:t>tahají</a:t>
            </a:r>
            <a:r>
              <a:rPr lang="en-GB" b="1" i="1" dirty="0">
                <a:latin typeface="Lato-Bold"/>
              </a:rPr>
              <a:t> </a:t>
            </a:r>
            <a:r>
              <a:rPr lang="en-GB" b="1" i="1" dirty="0" err="1">
                <a:latin typeface="Lato-Bold"/>
              </a:rPr>
              <a:t>nohy</a:t>
            </a:r>
            <a:r>
              <a:rPr lang="en-GB" b="1" i="1" dirty="0">
                <a:latin typeface="Lato-Bold"/>
              </a:rPr>
              <a:t>; </a:t>
            </a:r>
            <a:r>
              <a:rPr lang="en-GB" b="1" i="1" dirty="0" err="1">
                <a:latin typeface="Lato-Bold"/>
              </a:rPr>
              <a:t>když</a:t>
            </a:r>
            <a:r>
              <a:rPr lang="en-GB" b="1" i="1" dirty="0">
                <a:latin typeface="Lato-Bold"/>
              </a:rPr>
              <a:t> </a:t>
            </a:r>
            <a:r>
              <a:rPr lang="en-GB" b="1" i="1" dirty="0" err="1">
                <a:latin typeface="Lato-Bold"/>
              </a:rPr>
              <a:t>přejdou</a:t>
            </a:r>
            <a:r>
              <a:rPr lang="en-GB" b="1" i="1" dirty="0">
                <a:latin typeface="Lato-Bold"/>
              </a:rPr>
              <a:t> z </a:t>
            </a:r>
            <a:r>
              <a:rPr lang="en-GB" b="1" i="1" dirty="0" err="1">
                <a:latin typeface="Lato-Bold"/>
              </a:rPr>
              <a:t>místa</a:t>
            </a:r>
            <a:r>
              <a:rPr lang="en-GB" b="1" i="1" dirty="0">
                <a:latin typeface="Lato-Bold"/>
              </a:rPr>
              <a:t> </a:t>
            </a:r>
            <a:r>
              <a:rPr lang="en-GB" b="1" i="1" dirty="0" err="1">
                <a:latin typeface="Lato-Bold"/>
              </a:rPr>
              <a:t>na</a:t>
            </a:r>
            <a:r>
              <a:rPr lang="en-GB" b="1" i="1" dirty="0">
                <a:latin typeface="Lato-Bold"/>
              </a:rPr>
              <a:t> </a:t>
            </a:r>
            <a:r>
              <a:rPr lang="en-GB" b="1" i="1" dirty="0" err="1">
                <a:latin typeface="Lato-Bold"/>
              </a:rPr>
              <a:t>místo</a:t>
            </a:r>
            <a:r>
              <a:rPr lang="en-GB" b="1" i="1" dirty="0">
                <a:latin typeface="Lato-Bold"/>
              </a:rPr>
              <a:t>, </a:t>
            </a:r>
            <a:r>
              <a:rPr lang="en-GB" b="1" i="1" dirty="0" err="1">
                <a:latin typeface="Lato-Bold"/>
              </a:rPr>
              <a:t>plast</a:t>
            </a:r>
            <a:r>
              <a:rPr lang="en-GB" b="1" i="1" dirty="0">
                <a:latin typeface="Lato-Bold"/>
              </a:rPr>
              <a:t> se </a:t>
            </a:r>
            <a:r>
              <a:rPr lang="en-GB" b="1" i="1" dirty="0" err="1">
                <a:latin typeface="Lato-Bold"/>
              </a:rPr>
              <a:t>roztrhne</a:t>
            </a:r>
            <a:r>
              <a:rPr lang="en-GB" b="1" i="1" dirty="0">
                <a:latin typeface="Lato-Bold"/>
              </a:rPr>
              <a:t> a </a:t>
            </a:r>
            <a:r>
              <a:rPr lang="en-GB" b="1" i="1" dirty="0" err="1">
                <a:latin typeface="Lato-Bold"/>
              </a:rPr>
              <a:t>kontakt</a:t>
            </a:r>
            <a:r>
              <a:rPr lang="en-GB" b="1" i="1" dirty="0">
                <a:latin typeface="Lato-Bold"/>
              </a:rPr>
              <a:t> je </a:t>
            </a:r>
            <a:r>
              <a:rPr lang="en-GB" b="1" i="1" dirty="0" err="1">
                <a:latin typeface="Lato-Bold"/>
              </a:rPr>
              <a:t>zjevně</a:t>
            </a:r>
            <a:r>
              <a:rPr lang="en-GB" b="1" i="1" dirty="0">
                <a:latin typeface="Lato-Bold"/>
              </a:rPr>
              <a:t> </a:t>
            </a:r>
            <a:r>
              <a:rPr lang="en-GB" b="1" i="1" dirty="0" err="1">
                <a:latin typeface="Lato-Bold"/>
              </a:rPr>
              <a:t>stejný</a:t>
            </a:r>
            <a:r>
              <a:rPr lang="en-GB" b="1" i="1" dirty="0">
                <a:latin typeface="Lato-Bold"/>
              </a:rPr>
              <a:t>, </a:t>
            </a:r>
            <a:r>
              <a:rPr lang="en-GB" b="1" i="1" dirty="0" err="1">
                <a:latin typeface="Lato-Bold"/>
              </a:rPr>
              <a:t>jako</a:t>
            </a:r>
            <a:r>
              <a:rPr lang="en-GB" b="1" i="1" dirty="0">
                <a:latin typeface="Lato-Bold"/>
              </a:rPr>
              <a:t> by </a:t>
            </a:r>
            <a:r>
              <a:rPr lang="en-GB" b="1" i="1" dirty="0" err="1">
                <a:latin typeface="Lato-Bold"/>
              </a:rPr>
              <a:t>neměli</a:t>
            </a:r>
            <a:r>
              <a:rPr lang="en-GB" b="1" i="1" dirty="0">
                <a:latin typeface="Lato-Bold"/>
              </a:rPr>
              <a:t> </a:t>
            </a:r>
            <a:r>
              <a:rPr lang="en-GB" b="1" i="1" dirty="0" err="1">
                <a:latin typeface="Lato-Bold"/>
              </a:rPr>
              <a:t>žádnou</a:t>
            </a:r>
            <a:r>
              <a:rPr lang="en-GB" b="1" i="1" dirty="0">
                <a:latin typeface="Lato-Bold"/>
              </a:rPr>
              <a:t> </a:t>
            </a:r>
            <a:r>
              <a:rPr lang="en-GB" b="1" i="1" dirty="0" err="1">
                <a:latin typeface="Lato-Bold"/>
              </a:rPr>
              <a:t>ochranu</a:t>
            </a:r>
            <a:r>
              <a:rPr lang="en-GB" b="1" i="1" dirty="0">
                <a:latin typeface="Lato-Bold"/>
              </a:rPr>
              <a:t>. </a:t>
            </a:r>
            <a:r>
              <a:rPr lang="en-GB" b="1" i="1" dirty="0" err="1">
                <a:latin typeface="Lato-Bold"/>
              </a:rPr>
              <a:t>Myslím</a:t>
            </a:r>
            <a:r>
              <a:rPr lang="en-GB" b="1" i="1" dirty="0">
                <a:latin typeface="Lato-Bold"/>
              </a:rPr>
              <a:t>, </a:t>
            </a:r>
            <a:r>
              <a:rPr lang="en-GB" b="1" i="1" dirty="0" err="1">
                <a:latin typeface="Lato-Bold"/>
              </a:rPr>
              <a:t>že</a:t>
            </a:r>
            <a:r>
              <a:rPr lang="en-GB" b="1" i="1" dirty="0">
                <a:latin typeface="Lato-Bold"/>
              </a:rPr>
              <a:t> by to </a:t>
            </a:r>
            <a:r>
              <a:rPr lang="en-GB" b="1" i="1" dirty="0" err="1">
                <a:latin typeface="Lato-Bold"/>
              </a:rPr>
              <a:t>měli</a:t>
            </a:r>
            <a:r>
              <a:rPr lang="en-GB" b="1" i="1" dirty="0">
                <a:latin typeface="Lato-Bold"/>
              </a:rPr>
              <a:t> </a:t>
            </a:r>
            <a:r>
              <a:rPr lang="en-GB" b="1" i="1" dirty="0" err="1">
                <a:latin typeface="Lato-Bold"/>
              </a:rPr>
              <a:t>veterináři</a:t>
            </a:r>
            <a:r>
              <a:rPr lang="en-GB" b="1" i="1" dirty="0">
                <a:latin typeface="Lato-Bold"/>
              </a:rPr>
              <a:t> </a:t>
            </a:r>
            <a:r>
              <a:rPr lang="en-GB" b="1" i="1" dirty="0" err="1">
                <a:latin typeface="Lato-Bold"/>
              </a:rPr>
              <a:t>vidět</a:t>
            </a:r>
            <a:r>
              <a:rPr lang="en-GB" b="1" i="1" dirty="0">
                <a:latin typeface="Lato-Bold"/>
              </a:rPr>
              <a:t> </a:t>
            </a:r>
            <a:r>
              <a:rPr lang="en-GB" b="1" i="1" dirty="0" err="1">
                <a:latin typeface="Lato-Bold"/>
              </a:rPr>
              <a:t>sami</a:t>
            </a:r>
            <a:r>
              <a:rPr lang="en-GB" b="1" i="1" dirty="0">
                <a:latin typeface="Lato-Bold"/>
              </a:rPr>
              <a:t>; </a:t>
            </a:r>
            <a:r>
              <a:rPr lang="en-GB" b="1" i="1" dirty="0" err="1">
                <a:latin typeface="Lato-Bold"/>
              </a:rPr>
              <a:t>farmáři</a:t>
            </a:r>
            <a:r>
              <a:rPr lang="en-GB" b="1" i="1" dirty="0">
                <a:latin typeface="Lato-Bold"/>
              </a:rPr>
              <a:t> by </a:t>
            </a:r>
            <a:r>
              <a:rPr lang="en-GB" b="1" i="1" dirty="0" err="1">
                <a:latin typeface="Lato-Bold"/>
              </a:rPr>
              <a:t>si</a:t>
            </a:r>
            <a:r>
              <a:rPr lang="en-GB" b="1" i="1" dirty="0">
                <a:latin typeface="Lato-Bold"/>
              </a:rPr>
              <a:t> o to </a:t>
            </a:r>
            <a:r>
              <a:rPr lang="en-GB" b="1" i="1" dirty="0" err="1">
                <a:latin typeface="Lato-Bold"/>
              </a:rPr>
              <a:t>neměli</a:t>
            </a:r>
            <a:r>
              <a:rPr lang="en-GB" b="1" i="1" dirty="0">
                <a:latin typeface="Lato-Bold"/>
              </a:rPr>
              <a:t> </a:t>
            </a:r>
            <a:r>
              <a:rPr lang="en-GB" b="1" i="1" dirty="0" err="1">
                <a:latin typeface="Lato-Bold"/>
              </a:rPr>
              <a:t>muset</a:t>
            </a:r>
            <a:r>
              <a:rPr lang="en-GB" b="1" i="1" dirty="0">
                <a:latin typeface="Lato-Bold"/>
              </a:rPr>
              <a:t> </a:t>
            </a:r>
            <a:r>
              <a:rPr lang="en-GB" b="1" i="1" dirty="0" err="1">
                <a:latin typeface="Lato-Bold"/>
              </a:rPr>
              <a:t>říkat</a:t>
            </a:r>
            <a:r>
              <a:rPr lang="en-GB" b="1" i="1" dirty="0">
                <a:latin typeface="Lato-Bold"/>
              </a:rPr>
              <a:t>. A </a:t>
            </a:r>
            <a:r>
              <a:rPr lang="en-GB" b="1" i="1" dirty="0" err="1">
                <a:latin typeface="Lato-Bold"/>
              </a:rPr>
              <a:t>navíc</a:t>
            </a:r>
            <a:r>
              <a:rPr lang="en-GB" b="1" i="1" dirty="0">
                <a:latin typeface="Lato-Bold"/>
              </a:rPr>
              <a:t>, </a:t>
            </a:r>
            <a:r>
              <a:rPr lang="en-GB" b="1" i="1" dirty="0" err="1">
                <a:latin typeface="Lato-Bold"/>
              </a:rPr>
              <a:t>nelíbí</a:t>
            </a:r>
            <a:r>
              <a:rPr lang="en-GB" b="1" i="1" dirty="0">
                <a:latin typeface="Lato-Bold"/>
              </a:rPr>
              <a:t> se </a:t>
            </a:r>
            <a:r>
              <a:rPr lang="en-GB" b="1" i="1" dirty="0" err="1">
                <a:latin typeface="Lato-Bold"/>
              </a:rPr>
              <a:t>jim</a:t>
            </a:r>
            <a:r>
              <a:rPr lang="en-GB" b="1" i="1" dirty="0">
                <a:latin typeface="Lato-Bold"/>
              </a:rPr>
              <a:t>, </a:t>
            </a:r>
            <a:r>
              <a:rPr lang="en-GB" b="1" i="1" dirty="0" err="1">
                <a:latin typeface="Lato-Bold"/>
              </a:rPr>
              <a:t>když</a:t>
            </a:r>
            <a:r>
              <a:rPr lang="en-GB" b="1" i="1" dirty="0">
                <a:latin typeface="Lato-Bold"/>
              </a:rPr>
              <a:t> </a:t>
            </a:r>
            <a:r>
              <a:rPr lang="en-GB" b="1" i="1" dirty="0" err="1">
                <a:latin typeface="Lato-Bold"/>
              </a:rPr>
              <a:t>jim</a:t>
            </a:r>
            <a:r>
              <a:rPr lang="en-GB" b="1" i="1" dirty="0">
                <a:latin typeface="Lato-Bold"/>
              </a:rPr>
              <a:t> to </a:t>
            </a:r>
            <a:r>
              <a:rPr lang="en-GB" b="1" i="1" dirty="0" err="1">
                <a:latin typeface="Lato-Bold"/>
              </a:rPr>
              <a:t>řeknete</a:t>
            </a:r>
            <a:r>
              <a:rPr lang="en-GB" b="1" i="1" dirty="0">
                <a:latin typeface="Lato-Bold"/>
              </a:rPr>
              <a:t> (...)"</a:t>
            </a:r>
          </a:p>
        </p:txBody>
      </p:sp>
      <p:sp>
        <p:nvSpPr>
          <p:cNvPr id="8" name="Rectangle: Rounded Corners 7">
            <a:extLst>
              <a:ext uri="{FF2B5EF4-FFF2-40B4-BE49-F238E27FC236}">
                <a16:creationId xmlns:a16="http://schemas.microsoft.com/office/drawing/2014/main" id="{8972A76D-5FB9-366B-395A-A3CFA64D20A4}"/>
              </a:ext>
            </a:extLst>
          </p:cNvPr>
          <p:cNvSpPr/>
          <p:nvPr/>
        </p:nvSpPr>
        <p:spPr>
          <a:xfrm>
            <a:off x="293913" y="4811484"/>
            <a:ext cx="2721430"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err="1">
                <a:latin typeface="Lato-Bold"/>
              </a:rPr>
              <a:t>Odbornost</a:t>
            </a:r>
            <a:endParaRPr lang="en-GB" dirty="0"/>
          </a:p>
        </p:txBody>
      </p:sp>
      <p:sp>
        <p:nvSpPr>
          <p:cNvPr id="11" name="TextBox 10">
            <a:extLst>
              <a:ext uri="{FF2B5EF4-FFF2-40B4-BE49-F238E27FC236}">
                <a16:creationId xmlns:a16="http://schemas.microsoft.com/office/drawing/2014/main" id="{6430FB38-DC97-4FA2-51DD-988C4088EE42}"/>
              </a:ext>
            </a:extLst>
          </p:cNvPr>
          <p:cNvSpPr txBox="1"/>
          <p:nvPr/>
        </p:nvSpPr>
        <p:spPr>
          <a:xfrm>
            <a:off x="3233056" y="4811484"/>
            <a:ext cx="8790216" cy="1477328"/>
          </a:xfrm>
          <a:prstGeom prst="rect">
            <a:avLst/>
          </a:prstGeom>
          <a:noFill/>
        </p:spPr>
        <p:txBody>
          <a:bodyPr wrap="square">
            <a:spAutoFit/>
          </a:bodyPr>
          <a:lstStyle/>
          <a:p>
            <a:pPr algn="just"/>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Jednou</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jsem</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měl</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veterináře</a:t>
            </a:r>
            <a:r>
              <a:rPr lang="en-GB" sz="1800" b="1" i="1" u="none" strike="noStrike" baseline="0" dirty="0">
                <a:solidFill>
                  <a:srgbClr val="000000"/>
                </a:solidFill>
                <a:latin typeface="Lato-Bold"/>
              </a:rPr>
              <a:t> AHV (</a:t>
            </a:r>
            <a:r>
              <a:rPr lang="en-GB" sz="1800" b="1" i="1" u="none" strike="noStrike" baseline="0" dirty="0" err="1">
                <a:solidFill>
                  <a:srgbClr val="000000"/>
                </a:solidFill>
                <a:latin typeface="Lato-Bold"/>
              </a:rPr>
              <a:t>veterinář</a:t>
            </a:r>
            <a:r>
              <a:rPr lang="en-GB" sz="1800" b="1" i="1" u="none" strike="noStrike" baseline="0" dirty="0">
                <a:solidFill>
                  <a:srgbClr val="000000"/>
                </a:solidFill>
                <a:latin typeface="Lato-Bold"/>
              </a:rPr>
              <a:t> pro </a:t>
            </a:r>
            <a:r>
              <a:rPr lang="en-GB" sz="1800" b="1" i="1" u="none" strike="noStrike" baseline="0" dirty="0" err="1">
                <a:solidFill>
                  <a:srgbClr val="000000"/>
                </a:solidFill>
                <a:latin typeface="Lato-Bold"/>
              </a:rPr>
              <a:t>zdraví</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zvířat</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najatého</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organizací</a:t>
            </a:r>
            <a:r>
              <a:rPr lang="en-GB" sz="1800" b="1" i="1" u="none" strike="noStrike" baseline="0" dirty="0">
                <a:solidFill>
                  <a:srgbClr val="000000"/>
                </a:solidFill>
                <a:latin typeface="Lato-Bold"/>
              </a:rPr>
              <a:t> HAD (</a:t>
            </a:r>
            <a:r>
              <a:rPr lang="en-GB" sz="1800" b="1" i="1" u="none" strike="noStrike" baseline="0" dirty="0" err="1">
                <a:solidFill>
                  <a:srgbClr val="000000"/>
                </a:solidFill>
                <a:latin typeface="Lato-Bold"/>
              </a:rPr>
              <a:t>Asociace</a:t>
            </a:r>
            <a:r>
              <a:rPr lang="en-GB" sz="1800" b="1" i="1" u="none" strike="noStrike" baseline="0" dirty="0">
                <a:solidFill>
                  <a:srgbClr val="000000"/>
                </a:solidFill>
                <a:latin typeface="Lato-Bold"/>
              </a:rPr>
              <a:t> pro </a:t>
            </a:r>
            <a:r>
              <a:rPr lang="en-GB" sz="1800" b="1" i="1" u="none" strike="noStrike" baseline="0" dirty="0" err="1">
                <a:solidFill>
                  <a:srgbClr val="000000"/>
                </a:solidFill>
                <a:latin typeface="Lato-Bold"/>
              </a:rPr>
              <a:t>ochranu</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zdraví</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který</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sem</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přišel</a:t>
            </a:r>
            <a:r>
              <a:rPr lang="en-GB" sz="1800" b="1" i="1" u="none" strike="noStrike" baseline="0" dirty="0">
                <a:solidFill>
                  <a:srgbClr val="000000"/>
                </a:solidFill>
                <a:latin typeface="Lato-Bold"/>
              </a:rPr>
              <a:t> s </a:t>
            </a:r>
            <a:r>
              <a:rPr lang="en-GB" sz="1800" b="1" i="1" u="none" strike="noStrike" baseline="0" dirty="0" err="1">
                <a:solidFill>
                  <a:srgbClr val="000000"/>
                </a:solidFill>
                <a:latin typeface="Lato-Bold"/>
              </a:rPr>
              <a:t>opotřebovanými</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botami</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bylo</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nemožné</a:t>
            </a:r>
            <a:r>
              <a:rPr lang="en-GB" sz="1800" b="1" i="1" u="none" strike="noStrike" baseline="0" dirty="0">
                <a:solidFill>
                  <a:srgbClr val="000000"/>
                </a:solidFill>
                <a:latin typeface="Lato-Bold"/>
              </a:rPr>
              <a:t> je </a:t>
            </a:r>
            <a:r>
              <a:rPr lang="en-GB" sz="1800" b="1" i="1" u="none" strike="noStrike" baseline="0" dirty="0" err="1">
                <a:solidFill>
                  <a:srgbClr val="000000"/>
                </a:solidFill>
                <a:latin typeface="Lato-Bold"/>
              </a:rPr>
              <a:t>vyčistit</a:t>
            </a:r>
            <a:r>
              <a:rPr lang="en-GB" sz="1800" b="1" i="1" u="none" strike="noStrike" baseline="0" dirty="0">
                <a:solidFill>
                  <a:srgbClr val="000000"/>
                </a:solidFill>
                <a:latin typeface="Lato-Bold"/>
              </a:rPr>
              <a:t>. A </a:t>
            </a:r>
            <a:r>
              <a:rPr lang="en-GB" sz="1800" b="1" i="1" u="none" strike="noStrike" baseline="0" dirty="0" err="1">
                <a:solidFill>
                  <a:srgbClr val="000000"/>
                </a:solidFill>
                <a:latin typeface="Lato-Bold"/>
              </a:rPr>
              <a:t>řekl</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Pokud</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chcete</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mohu</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si</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přes</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boty</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dát</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sáčky</a:t>
            </a:r>
            <a:r>
              <a:rPr lang="en-GB" sz="1800" b="1" i="1" u="none" strike="noStrike" baseline="0" dirty="0">
                <a:solidFill>
                  <a:srgbClr val="000000"/>
                </a:solidFill>
                <a:latin typeface="Lato-Bold"/>
              </a:rPr>
              <a:t>'; ale ani v </a:t>
            </a:r>
            <a:r>
              <a:rPr lang="en-GB" sz="1800" b="1" i="1" u="none" strike="noStrike" baseline="0" dirty="0" err="1">
                <a:solidFill>
                  <a:srgbClr val="000000"/>
                </a:solidFill>
                <a:latin typeface="Lato-Bold"/>
              </a:rPr>
              <a:t>autě</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neměl</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žádné</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jednorázové</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plastové</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návleky</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Byl</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zde</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jen</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velmi</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krátce</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Byl</a:t>
            </a:r>
            <a:r>
              <a:rPr lang="en-GB" sz="1800" b="1" i="1" u="none" strike="noStrike" baseline="0" dirty="0">
                <a:solidFill>
                  <a:srgbClr val="000000"/>
                </a:solidFill>
                <a:latin typeface="Lato-Bold"/>
              </a:rPr>
              <a:t> to </a:t>
            </a:r>
            <a:r>
              <a:rPr lang="en-GB" sz="1800" b="1" i="1" u="none" strike="noStrike" baseline="0" dirty="0" err="1">
                <a:solidFill>
                  <a:srgbClr val="000000"/>
                </a:solidFill>
                <a:latin typeface="Lato-Bold"/>
              </a:rPr>
              <a:t>mladý</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veterinář</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který</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teprve</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nedávno</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dokončil</a:t>
            </a:r>
            <a:r>
              <a:rPr lang="en-GB" sz="1800" b="1" i="1" u="none" strike="noStrike" baseline="0" dirty="0">
                <a:solidFill>
                  <a:srgbClr val="000000"/>
                </a:solidFill>
                <a:latin typeface="Lato-Bold"/>
              </a:rPr>
              <a:t> studium, </a:t>
            </a:r>
            <a:r>
              <a:rPr lang="en-GB" sz="1800" b="1" i="1" u="none" strike="noStrike" baseline="0" dirty="0" err="1">
                <a:solidFill>
                  <a:srgbClr val="000000"/>
                </a:solidFill>
                <a:latin typeface="Lato-Bold"/>
              </a:rPr>
              <a:t>což</a:t>
            </a:r>
            <a:r>
              <a:rPr lang="en-GB" sz="1800" b="1" i="1" u="none" strike="noStrike" baseline="0" dirty="0">
                <a:solidFill>
                  <a:srgbClr val="000000"/>
                </a:solidFill>
                <a:latin typeface="Lato-Bold"/>
              </a:rPr>
              <a:t> je </a:t>
            </a:r>
            <a:r>
              <a:rPr lang="en-GB" sz="1800" b="1" i="1" u="none" strike="noStrike" baseline="0" dirty="0" err="1">
                <a:solidFill>
                  <a:srgbClr val="000000"/>
                </a:solidFill>
                <a:latin typeface="Lato-Bold"/>
              </a:rPr>
              <a:t>ještě</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vážnější</a:t>
            </a:r>
            <a:r>
              <a:rPr lang="en-GB" sz="1800" b="1" i="1" u="none" strike="noStrike" baseline="0" dirty="0">
                <a:solidFill>
                  <a:srgbClr val="000000"/>
                </a:solidFill>
                <a:latin typeface="Lato-Bold"/>
              </a:rPr>
              <a:t> (...)"</a:t>
            </a:r>
            <a:endParaRPr lang="en-GB" b="1" dirty="0">
              <a:latin typeface="Lato-Bold"/>
            </a:endParaRPr>
          </a:p>
        </p:txBody>
      </p:sp>
      <p:sp>
        <p:nvSpPr>
          <p:cNvPr id="2" name="Rectangle: Rounded Corners 1">
            <a:extLst>
              <a:ext uri="{FF2B5EF4-FFF2-40B4-BE49-F238E27FC236}">
                <a16:creationId xmlns:a16="http://schemas.microsoft.com/office/drawing/2014/main" id="{D69E84CA-8C4C-C3A4-B67C-75B4381F04D9}"/>
              </a:ext>
            </a:extLst>
          </p:cNvPr>
          <p:cNvSpPr/>
          <p:nvPr/>
        </p:nvSpPr>
        <p:spPr>
          <a:xfrm>
            <a:off x="2024741" y="174171"/>
            <a:ext cx="2721430" cy="1415144"/>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err="1">
                <a:latin typeface="Lato-Bold"/>
              </a:rPr>
              <a:t>Vnímané</a:t>
            </a:r>
            <a:r>
              <a:rPr lang="en-GB" b="1" dirty="0">
                <a:latin typeface="Lato-Bold"/>
              </a:rPr>
              <a:t> </a:t>
            </a:r>
            <a:r>
              <a:rPr lang="en-GB" b="1" dirty="0" err="1">
                <a:latin typeface="Lato-Bold"/>
              </a:rPr>
              <a:t>rozpory</a:t>
            </a:r>
            <a:r>
              <a:rPr lang="en-GB" b="1" dirty="0">
                <a:latin typeface="Lato-Bold"/>
              </a:rPr>
              <a:t> </a:t>
            </a:r>
            <a:r>
              <a:rPr lang="en-GB" b="1" dirty="0" err="1">
                <a:latin typeface="Lato-Bold"/>
              </a:rPr>
              <a:t>mezi</a:t>
            </a:r>
            <a:r>
              <a:rPr lang="en-GB" b="1" dirty="0">
                <a:latin typeface="Lato-Bold"/>
              </a:rPr>
              <a:t> </a:t>
            </a:r>
            <a:r>
              <a:rPr lang="en-GB" b="1" dirty="0" err="1">
                <a:latin typeface="Lato-Bold"/>
              </a:rPr>
              <a:t>veterináři</a:t>
            </a:r>
            <a:r>
              <a:rPr lang="en-GB" b="1" dirty="0">
                <a:latin typeface="Lato-Bold"/>
              </a:rPr>
              <a:t>: </a:t>
            </a:r>
            <a:r>
              <a:rPr lang="en-GB" b="1" dirty="0" err="1">
                <a:latin typeface="Lato-Bold"/>
              </a:rPr>
              <a:t>kdo</a:t>
            </a:r>
            <a:r>
              <a:rPr lang="en-GB" b="1" dirty="0">
                <a:latin typeface="Lato-Bold"/>
              </a:rPr>
              <a:t> </a:t>
            </a:r>
            <a:r>
              <a:rPr lang="en-GB" b="1" dirty="0" err="1">
                <a:latin typeface="Lato-Bold"/>
              </a:rPr>
              <a:t>má</a:t>
            </a:r>
            <a:r>
              <a:rPr lang="en-GB" b="1" dirty="0">
                <a:latin typeface="Lato-Bold"/>
              </a:rPr>
              <a:t> </a:t>
            </a:r>
            <a:r>
              <a:rPr lang="en-GB" b="1" dirty="0" err="1">
                <a:latin typeface="Lato-Bold"/>
              </a:rPr>
              <a:t>pravdu</a:t>
            </a:r>
            <a:r>
              <a:rPr lang="en-GB" b="1" dirty="0">
                <a:latin typeface="Lato-Bold"/>
              </a:rPr>
              <a:t>?</a:t>
            </a:r>
          </a:p>
        </p:txBody>
      </p:sp>
      <p:sp>
        <p:nvSpPr>
          <p:cNvPr id="4" name="Rectangle: Rounded Corners 3">
            <a:extLst>
              <a:ext uri="{FF2B5EF4-FFF2-40B4-BE49-F238E27FC236}">
                <a16:creationId xmlns:a16="http://schemas.microsoft.com/office/drawing/2014/main" id="{D5F125A1-F25B-BFD1-0D4A-10024AF01A9C}"/>
              </a:ext>
            </a:extLst>
          </p:cNvPr>
          <p:cNvSpPr/>
          <p:nvPr/>
        </p:nvSpPr>
        <p:spPr>
          <a:xfrm>
            <a:off x="4963884" y="174171"/>
            <a:ext cx="2721430" cy="1415144"/>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err="1">
                <a:latin typeface="Lato-Bold"/>
              </a:rPr>
              <a:t>Osobní</a:t>
            </a:r>
            <a:r>
              <a:rPr lang="en-GB" sz="1800" b="1" i="0" u="none" strike="noStrike" baseline="0" dirty="0">
                <a:latin typeface="Lato-Bold"/>
              </a:rPr>
              <a:t> </a:t>
            </a:r>
            <a:r>
              <a:rPr lang="en-GB" sz="1800" b="1" i="0" u="none" strike="noStrike" baseline="0" dirty="0" err="1">
                <a:latin typeface="Lato-Bold"/>
              </a:rPr>
              <a:t>setkání</a:t>
            </a:r>
            <a:r>
              <a:rPr lang="en-GB" sz="1800" b="1" i="0" u="none" strike="noStrike" baseline="0" dirty="0">
                <a:latin typeface="Lato-Bold"/>
              </a:rPr>
              <a:t> s </a:t>
            </a:r>
            <a:r>
              <a:rPr lang="en-GB" sz="1800" b="1" i="0" u="none" strike="noStrike" baseline="0" dirty="0" err="1">
                <a:latin typeface="Lato-Bold"/>
              </a:rPr>
              <a:t>veterináři</a:t>
            </a:r>
            <a:r>
              <a:rPr lang="en-GB" sz="1800" b="1" i="0" u="none" strike="noStrike" baseline="0" dirty="0">
                <a:latin typeface="Lato-Bold"/>
              </a:rPr>
              <a:t>: </a:t>
            </a:r>
            <a:r>
              <a:rPr lang="en-GB" sz="1800" b="1" i="0" u="none" strike="noStrike" baseline="0" dirty="0" err="1">
                <a:latin typeface="Lato-Bold"/>
              </a:rPr>
              <a:t>konají</a:t>
            </a:r>
            <a:r>
              <a:rPr lang="en-GB" sz="1800" b="1" i="0" u="none" strike="noStrike" baseline="0" dirty="0">
                <a:latin typeface="Lato-Bold"/>
              </a:rPr>
              <a:t> se </a:t>
            </a:r>
            <a:r>
              <a:rPr lang="en-GB" sz="1800" b="1" i="0" u="none" strike="noStrike" baseline="0" dirty="0" err="1">
                <a:latin typeface="Lato-Bold"/>
              </a:rPr>
              <a:t>tato</a:t>
            </a:r>
            <a:r>
              <a:rPr lang="en-GB" sz="1800" b="1" i="0" u="none" strike="noStrike" baseline="0" dirty="0">
                <a:latin typeface="Lato-Bold"/>
              </a:rPr>
              <a:t> </a:t>
            </a:r>
            <a:r>
              <a:rPr lang="en-GB" sz="1800" b="1" i="0" u="none" strike="noStrike" baseline="0" dirty="0" err="1">
                <a:latin typeface="Lato-Bold"/>
              </a:rPr>
              <a:t>setkání</a:t>
            </a:r>
            <a:r>
              <a:rPr lang="en-GB" sz="1800" b="1" i="0" u="none" strike="noStrike" baseline="0" dirty="0">
                <a:latin typeface="Lato-Bold"/>
              </a:rPr>
              <a:t> </a:t>
            </a:r>
            <a:r>
              <a:rPr lang="en-GB" sz="1800" b="1" i="0" u="none" strike="noStrike" baseline="0" dirty="0" err="1">
                <a:latin typeface="Lato-Bold"/>
              </a:rPr>
              <a:t>skutečně</a:t>
            </a:r>
            <a:r>
              <a:rPr lang="en-GB" sz="1800" b="1" i="0" u="none" strike="noStrike" baseline="0" dirty="0">
                <a:latin typeface="Lato-Bold"/>
              </a:rPr>
              <a:t>?</a:t>
            </a:r>
            <a:endParaRPr lang="en-GB" dirty="0"/>
          </a:p>
        </p:txBody>
      </p:sp>
      <p:sp>
        <p:nvSpPr>
          <p:cNvPr id="5" name="Rectangle: Rounded Corners 4">
            <a:extLst>
              <a:ext uri="{FF2B5EF4-FFF2-40B4-BE49-F238E27FC236}">
                <a16:creationId xmlns:a16="http://schemas.microsoft.com/office/drawing/2014/main" id="{54C08C44-1390-8BBC-0500-0525F944A30F}"/>
              </a:ext>
            </a:extLst>
          </p:cNvPr>
          <p:cNvSpPr/>
          <p:nvPr/>
        </p:nvSpPr>
        <p:spPr>
          <a:xfrm>
            <a:off x="7968342" y="174171"/>
            <a:ext cx="2721430" cy="1415144"/>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err="1">
                <a:latin typeface="Lato-Bold"/>
              </a:rPr>
              <a:t>Základní</a:t>
            </a:r>
            <a:r>
              <a:rPr lang="en-GB" sz="1800" b="1" i="0" u="none" strike="noStrike" baseline="0" dirty="0">
                <a:latin typeface="Lato-Bold"/>
              </a:rPr>
              <a:t> </a:t>
            </a:r>
            <a:r>
              <a:rPr lang="en-GB" sz="1800" b="1" i="0" u="none" strike="noStrike" baseline="0" dirty="0" err="1">
                <a:latin typeface="Lato-Bold"/>
              </a:rPr>
              <a:t>opatření</a:t>
            </a:r>
            <a:r>
              <a:rPr lang="en-GB" sz="1800" b="1" i="0" u="none" strike="noStrike" baseline="0" dirty="0">
                <a:latin typeface="Lato-Bold"/>
              </a:rPr>
              <a:t> biosecurity</a:t>
            </a:r>
            <a:endParaRPr lang="en-GB" dirty="0"/>
          </a:p>
        </p:txBody>
      </p:sp>
    </p:spTree>
    <p:extLst>
      <p:ext uri="{BB962C8B-B14F-4D97-AF65-F5344CB8AC3E}">
        <p14:creationId xmlns:p14="http://schemas.microsoft.com/office/powerpoint/2010/main" val="100442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576E62-2BEC-3F55-8EDD-4EA0398FE0ED}"/>
            </a:ext>
          </a:extLst>
        </p:cNvPr>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C283B844-D49C-59D9-A8A6-6FD18279ED1A}"/>
              </a:ext>
            </a:extLst>
          </p:cNvPr>
          <p:cNvSpPr/>
          <p:nvPr/>
        </p:nvSpPr>
        <p:spPr>
          <a:xfrm>
            <a:off x="293913" y="2492828"/>
            <a:ext cx="2721430"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err="1">
                <a:latin typeface="Lato-Bold"/>
              </a:rPr>
              <a:t>Setkání</a:t>
            </a:r>
            <a:endParaRPr lang="en-GB" dirty="0"/>
          </a:p>
        </p:txBody>
      </p:sp>
      <p:sp>
        <p:nvSpPr>
          <p:cNvPr id="3" name="Rectangle: Rounded Corners 2">
            <a:extLst>
              <a:ext uri="{FF2B5EF4-FFF2-40B4-BE49-F238E27FC236}">
                <a16:creationId xmlns:a16="http://schemas.microsoft.com/office/drawing/2014/main" id="{D8A68472-C4B0-8EEB-DC41-9135A9FFA0D3}"/>
              </a:ext>
            </a:extLst>
          </p:cNvPr>
          <p:cNvSpPr/>
          <p:nvPr/>
        </p:nvSpPr>
        <p:spPr>
          <a:xfrm>
            <a:off x="293913" y="4811484"/>
            <a:ext cx="2721430"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err="1"/>
              <a:t>Odpovědnosti</a:t>
            </a:r>
            <a:endParaRPr lang="en-GB" b="1" dirty="0">
              <a:latin typeface="Lato-Bold"/>
            </a:endParaRPr>
          </a:p>
        </p:txBody>
      </p:sp>
      <p:sp>
        <p:nvSpPr>
          <p:cNvPr id="12" name="TextBox 11">
            <a:extLst>
              <a:ext uri="{FF2B5EF4-FFF2-40B4-BE49-F238E27FC236}">
                <a16:creationId xmlns:a16="http://schemas.microsoft.com/office/drawing/2014/main" id="{46BD0980-9516-1E97-4262-12A06DC78995}"/>
              </a:ext>
            </a:extLst>
          </p:cNvPr>
          <p:cNvSpPr txBox="1"/>
          <p:nvPr/>
        </p:nvSpPr>
        <p:spPr>
          <a:xfrm>
            <a:off x="3233056" y="2492828"/>
            <a:ext cx="8790216" cy="1477328"/>
          </a:xfrm>
          <a:prstGeom prst="rect">
            <a:avLst/>
          </a:prstGeom>
          <a:noFill/>
        </p:spPr>
        <p:txBody>
          <a:bodyPr wrap="square">
            <a:spAutoFit/>
          </a:bodyPr>
          <a:lstStyle/>
          <a:p>
            <a:pPr algn="just"/>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Říkají</a:t>
            </a:r>
            <a:r>
              <a:rPr lang="en-GB" sz="1800" b="1" i="1" u="none" strike="noStrike" baseline="0" dirty="0">
                <a:solidFill>
                  <a:srgbClr val="000000"/>
                </a:solidFill>
                <a:latin typeface="Lato-Bold"/>
              </a:rPr>
              <a:t> mi: '</a:t>
            </a:r>
            <a:r>
              <a:rPr lang="en-GB" sz="1800" b="1" i="1" u="none" strike="noStrike" baseline="0" dirty="0" err="1">
                <a:solidFill>
                  <a:srgbClr val="000000"/>
                </a:solidFill>
                <a:latin typeface="Lato-Bold"/>
              </a:rPr>
              <a:t>Mám</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problémy</a:t>
            </a:r>
            <a:r>
              <a:rPr lang="en-GB" sz="1800" b="1" i="1" u="none" strike="noStrike" baseline="0" dirty="0">
                <a:solidFill>
                  <a:srgbClr val="000000"/>
                </a:solidFill>
                <a:latin typeface="Lato-Bold"/>
              </a:rPr>
              <a:t> s </a:t>
            </a:r>
            <a:r>
              <a:rPr lang="en-GB" sz="1800" b="1" i="1" u="none" strike="noStrike" baseline="0" dirty="0" err="1">
                <a:solidFill>
                  <a:srgbClr val="000000"/>
                </a:solidFill>
                <a:latin typeface="Lato-Bold"/>
              </a:rPr>
              <a:t>virovým</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průjmem</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skotu</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Takže</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mluvíte</a:t>
            </a:r>
            <a:r>
              <a:rPr lang="en-GB" sz="1800" b="1" i="1" u="none" strike="noStrike" baseline="0" dirty="0">
                <a:solidFill>
                  <a:srgbClr val="000000"/>
                </a:solidFill>
                <a:latin typeface="Lato-Bold"/>
              </a:rPr>
              <a:t> s </a:t>
            </a:r>
            <a:r>
              <a:rPr lang="en-GB" sz="1800" b="1" i="1" u="none" strike="noStrike" baseline="0" dirty="0" err="1">
                <a:solidFill>
                  <a:srgbClr val="000000"/>
                </a:solidFill>
                <a:latin typeface="Lato-Bold"/>
              </a:rPr>
              <a:t>veterinářem</a:t>
            </a:r>
            <a:r>
              <a:rPr lang="en-GB" sz="1800" b="1" i="1" u="none" strike="noStrike" baseline="0" dirty="0">
                <a:solidFill>
                  <a:srgbClr val="000000"/>
                </a:solidFill>
                <a:latin typeface="Lato-Bold"/>
              </a:rPr>
              <a:t> pro </a:t>
            </a:r>
            <a:r>
              <a:rPr lang="en-GB" sz="1800" b="1" i="1" u="none" strike="noStrike" baseline="0" dirty="0" err="1">
                <a:solidFill>
                  <a:srgbClr val="000000"/>
                </a:solidFill>
                <a:latin typeface="Lato-Bold"/>
              </a:rPr>
              <a:t>zdraví</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zvířat</a:t>
            </a:r>
            <a:r>
              <a:rPr lang="en-GB" sz="1800" b="1" i="1" u="none" strike="noStrike" baseline="0" dirty="0">
                <a:solidFill>
                  <a:srgbClr val="000000"/>
                </a:solidFill>
                <a:latin typeface="Lato-Bold"/>
              </a:rPr>
              <a:t> (AHV) </a:t>
            </a:r>
            <a:r>
              <a:rPr lang="en-GB" sz="1800" b="1" i="1" u="none" strike="noStrike" baseline="0" dirty="0" err="1">
                <a:solidFill>
                  <a:srgbClr val="000000"/>
                </a:solidFill>
                <a:latin typeface="Lato-Bold"/>
              </a:rPr>
              <a:t>najatým</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Asociací</a:t>
            </a:r>
            <a:r>
              <a:rPr lang="en-GB" sz="1800" b="1" i="1" u="none" strike="noStrike" baseline="0" dirty="0">
                <a:solidFill>
                  <a:srgbClr val="000000"/>
                </a:solidFill>
                <a:latin typeface="Lato-Bold"/>
              </a:rPr>
              <a:t> pro </a:t>
            </a:r>
            <a:r>
              <a:rPr lang="en-GB" sz="1800" b="1" i="1" u="none" strike="noStrike" baseline="0" dirty="0" err="1">
                <a:solidFill>
                  <a:srgbClr val="000000"/>
                </a:solidFill>
                <a:latin typeface="Lato-Bold"/>
              </a:rPr>
              <a:t>ochranu</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zdraví</a:t>
            </a:r>
            <a:r>
              <a:rPr lang="en-GB" sz="1800" b="1" i="1" u="none" strike="noStrike" baseline="0" dirty="0">
                <a:solidFill>
                  <a:srgbClr val="000000"/>
                </a:solidFill>
                <a:latin typeface="Lato-Bold"/>
              </a:rPr>
              <a:t> (HDA), to je </a:t>
            </a:r>
            <a:r>
              <a:rPr lang="en-GB" sz="1800" b="1" i="1" u="none" strike="noStrike" baseline="0" dirty="0" err="1">
                <a:solidFill>
                  <a:srgbClr val="000000"/>
                </a:solidFill>
                <a:latin typeface="Lato-Bold"/>
              </a:rPr>
              <a:t>jejich</a:t>
            </a:r>
            <a:r>
              <a:rPr lang="en-GB" sz="1800" b="1" i="1" u="none" strike="noStrike" baseline="0" dirty="0">
                <a:solidFill>
                  <a:srgbClr val="000000"/>
                </a:solidFill>
                <a:latin typeface="Lato-Bold"/>
              </a:rPr>
              <a:t> oblast, a </a:t>
            </a:r>
            <a:r>
              <a:rPr lang="en-GB" sz="1800" b="1" i="1" u="none" strike="noStrike" baseline="0" dirty="0" err="1">
                <a:solidFill>
                  <a:srgbClr val="000000"/>
                </a:solidFill>
                <a:latin typeface="Lato-Bold"/>
              </a:rPr>
              <a:t>zapojíte</a:t>
            </a:r>
            <a:r>
              <a:rPr lang="en-GB" sz="1800" b="1" i="1" u="none" strike="noStrike" baseline="0" dirty="0">
                <a:solidFill>
                  <a:srgbClr val="000000"/>
                </a:solidFill>
                <a:latin typeface="Lato-Bold"/>
              </a:rPr>
              <a:t> se do </a:t>
            </a:r>
            <a:r>
              <a:rPr lang="en-GB" sz="1800" b="1" i="1" u="none" strike="noStrike" baseline="0" dirty="0" err="1">
                <a:solidFill>
                  <a:srgbClr val="000000"/>
                </a:solidFill>
                <a:latin typeface="Lato-Bold"/>
              </a:rPr>
              <a:t>programu</a:t>
            </a:r>
            <a:r>
              <a:rPr lang="en-GB" sz="1800" b="1" i="1" u="none" strike="noStrike" baseline="0" dirty="0">
                <a:solidFill>
                  <a:srgbClr val="000000"/>
                </a:solidFill>
                <a:latin typeface="Lato-Bold"/>
              </a:rPr>
              <a:t> HDA </a:t>
            </a:r>
            <a:r>
              <a:rPr lang="en-GB" sz="1800" b="1" i="1" u="none" strike="noStrike" baseline="0" dirty="0" err="1">
                <a:solidFill>
                  <a:srgbClr val="000000"/>
                </a:solidFill>
                <a:latin typeface="Lato-Bold"/>
              </a:rPr>
              <a:t>na</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jeho</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kontrolu</a:t>
            </a:r>
            <a:r>
              <a:rPr lang="en-GB" sz="1800" b="1" i="1" u="none" strike="noStrike" baseline="0" dirty="0">
                <a:solidFill>
                  <a:srgbClr val="000000"/>
                </a:solidFill>
                <a:latin typeface="Lato-Bold"/>
              </a:rPr>
              <a:t>. A je to </a:t>
            </a:r>
            <a:r>
              <a:rPr lang="en-GB" sz="1800" b="1" i="1" u="none" strike="noStrike" baseline="0" dirty="0" err="1">
                <a:solidFill>
                  <a:srgbClr val="000000"/>
                </a:solidFill>
                <a:latin typeface="Lato-Bold"/>
              </a:rPr>
              <a:t>jako</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jsem</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říkal</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Nemám</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čas</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sem</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jezdit</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pokaždé</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když</a:t>
            </a:r>
            <a:r>
              <a:rPr lang="en-GB" sz="1800" b="1" i="1" u="none" strike="noStrike" baseline="0" dirty="0">
                <a:solidFill>
                  <a:srgbClr val="000000"/>
                </a:solidFill>
                <a:latin typeface="Lato-Bold"/>
              </a:rPr>
              <a:t> se </a:t>
            </a:r>
            <a:r>
              <a:rPr lang="en-GB" sz="1800" b="1" i="1" u="none" strike="noStrike" baseline="0" dirty="0" err="1">
                <a:solidFill>
                  <a:srgbClr val="000000"/>
                </a:solidFill>
                <a:latin typeface="Lato-Bold"/>
              </a:rPr>
              <a:t>narodí</a:t>
            </a:r>
            <a:r>
              <a:rPr lang="en-GB" sz="1800" b="1" i="1" u="none" strike="noStrike" baseline="0" dirty="0">
                <a:solidFill>
                  <a:srgbClr val="000000"/>
                </a:solidFill>
                <a:latin typeface="Lato-Bold"/>
              </a:rPr>
              <a:t> tele, </a:t>
            </a:r>
            <a:r>
              <a:rPr lang="en-GB" sz="1800" b="1" i="1" u="none" strike="noStrike" baseline="0" dirty="0" err="1">
                <a:solidFill>
                  <a:srgbClr val="000000"/>
                </a:solidFill>
                <a:latin typeface="Lato-Bold"/>
              </a:rPr>
              <a:t>nemám</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čas</a:t>
            </a:r>
            <a:r>
              <a:rPr lang="en-GB" sz="1800" b="1" i="1" u="none" strike="noStrike" baseline="0" dirty="0">
                <a:solidFill>
                  <a:srgbClr val="000000"/>
                </a:solidFill>
                <a:latin typeface="Lato-Bold"/>
              </a:rPr>
              <a:t> a </a:t>
            </a:r>
            <a:r>
              <a:rPr lang="en-GB" sz="1800" b="1" i="1" u="none" strike="noStrike" baseline="0" dirty="0" err="1">
                <a:solidFill>
                  <a:srgbClr val="000000"/>
                </a:solidFill>
                <a:latin typeface="Lato-Bold"/>
              </a:rPr>
              <a:t>není</a:t>
            </a:r>
            <a:r>
              <a:rPr lang="en-GB" sz="1800" b="1" i="1" u="none" strike="noStrike" baseline="0" dirty="0">
                <a:solidFill>
                  <a:srgbClr val="000000"/>
                </a:solidFill>
                <a:latin typeface="Lato-Bold"/>
              </a:rPr>
              <a:t> to </a:t>
            </a:r>
            <a:r>
              <a:rPr lang="en-GB" sz="1800" b="1" i="1" u="none" strike="noStrike" baseline="0" dirty="0" err="1">
                <a:solidFill>
                  <a:srgbClr val="000000"/>
                </a:solidFill>
                <a:latin typeface="Lato-Bold"/>
              </a:rPr>
              <a:t>má</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specializace</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Myslím</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že</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specializace</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nás</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vede</a:t>
            </a:r>
            <a:r>
              <a:rPr lang="en-GB" sz="1800" b="1" i="1" u="none" strike="noStrike" baseline="0" dirty="0">
                <a:solidFill>
                  <a:srgbClr val="000000"/>
                </a:solidFill>
                <a:latin typeface="Lato-Bold"/>
              </a:rPr>
              <a:t> k </a:t>
            </a:r>
            <a:r>
              <a:rPr lang="en-GB" sz="1800" b="1" i="1" u="none" strike="noStrike" baseline="0" dirty="0" err="1">
                <a:solidFill>
                  <a:srgbClr val="000000"/>
                </a:solidFill>
                <a:latin typeface="Lato-Bold"/>
              </a:rPr>
              <a:t>tomuto</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hledat</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spolupráci</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Potřebujeme</a:t>
            </a:r>
            <a:r>
              <a:rPr lang="en-GB" sz="1800" b="1" i="1" u="none" strike="noStrike" baseline="0" dirty="0">
                <a:solidFill>
                  <a:srgbClr val="000000"/>
                </a:solidFill>
                <a:latin typeface="Lato-Bold"/>
              </a:rPr>
              <a:t> se </a:t>
            </a:r>
            <a:r>
              <a:rPr lang="en-GB" sz="1800" b="1" i="1" u="none" strike="noStrike" baseline="0" dirty="0" err="1">
                <a:solidFill>
                  <a:srgbClr val="000000"/>
                </a:solidFill>
                <a:latin typeface="Lato-Bold"/>
              </a:rPr>
              <a:t>setkávat</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častěji</a:t>
            </a:r>
            <a:r>
              <a:rPr lang="en-GB" sz="1800" b="1" i="1" u="none" strike="noStrike" baseline="0" dirty="0">
                <a:solidFill>
                  <a:srgbClr val="000000"/>
                </a:solidFill>
                <a:latin typeface="Lato-Bold"/>
              </a:rPr>
              <a:t> (...)"</a:t>
            </a:r>
            <a:endParaRPr lang="en-GB" b="1" dirty="0">
              <a:latin typeface="Lato-Bold"/>
            </a:endParaRPr>
          </a:p>
        </p:txBody>
      </p:sp>
      <p:sp>
        <p:nvSpPr>
          <p:cNvPr id="14" name="TextBox 13">
            <a:extLst>
              <a:ext uri="{FF2B5EF4-FFF2-40B4-BE49-F238E27FC236}">
                <a16:creationId xmlns:a16="http://schemas.microsoft.com/office/drawing/2014/main" id="{AB02968C-9D0D-179D-143C-F70EFAE73C0E}"/>
              </a:ext>
            </a:extLst>
          </p:cNvPr>
          <p:cNvSpPr txBox="1"/>
          <p:nvPr/>
        </p:nvSpPr>
        <p:spPr>
          <a:xfrm>
            <a:off x="3233056" y="4811484"/>
            <a:ext cx="8790216" cy="1477328"/>
          </a:xfrm>
          <a:prstGeom prst="rect">
            <a:avLst/>
          </a:prstGeom>
          <a:noFill/>
        </p:spPr>
        <p:txBody>
          <a:bodyPr wrap="square">
            <a:spAutoFit/>
          </a:bodyPr>
          <a:lstStyle/>
          <a:p>
            <a:r>
              <a:rPr lang="en-GB" sz="1800" b="1" i="1" u="none" strike="noStrike" baseline="0" dirty="0">
                <a:solidFill>
                  <a:srgbClr val="000000"/>
                </a:solidFill>
                <a:latin typeface="Lato-Bold"/>
              </a:rPr>
              <a:t>"(...) K </a:t>
            </a:r>
            <a:r>
              <a:rPr lang="en-GB" sz="1800" b="1" i="1" u="none" strike="noStrike" baseline="0" dirty="0" err="1">
                <a:solidFill>
                  <a:srgbClr val="000000"/>
                </a:solidFill>
                <a:latin typeface="Lato-Bold"/>
              </a:rPr>
              <a:t>přímému</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konfliktu</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dochází</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jen</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velmi</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zřídka</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Nenacházím</a:t>
            </a:r>
            <a:r>
              <a:rPr lang="en-GB" sz="1800" b="1" i="1" u="none" strike="noStrike" baseline="0" dirty="0">
                <a:solidFill>
                  <a:srgbClr val="000000"/>
                </a:solidFill>
                <a:latin typeface="Lato-Bold"/>
              </a:rPr>
              <a:t> se v </a:t>
            </a:r>
            <a:r>
              <a:rPr lang="en-GB" sz="1800" b="1" i="1" u="none" strike="noStrike" baseline="0" dirty="0" err="1">
                <a:solidFill>
                  <a:srgbClr val="000000"/>
                </a:solidFill>
                <a:latin typeface="Lato-Bold"/>
              </a:rPr>
              <a:t>situacích</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kdy</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bych</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musel</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farmáři</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říct</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Rozhodni</a:t>
            </a:r>
            <a:r>
              <a:rPr lang="en-GB" sz="1800" b="1" i="1" u="none" strike="noStrike" baseline="0" dirty="0">
                <a:solidFill>
                  <a:srgbClr val="000000"/>
                </a:solidFill>
                <a:latin typeface="Lato-Bold"/>
              </a:rPr>
              <a:t> se: </a:t>
            </a:r>
            <a:r>
              <a:rPr lang="en-GB" sz="1800" b="1" i="1" u="none" strike="noStrike" baseline="0" dirty="0" err="1">
                <a:solidFill>
                  <a:srgbClr val="000000"/>
                </a:solidFill>
                <a:latin typeface="Lato-Bold"/>
              </a:rPr>
              <a:t>buď</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mě</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poslouchej</a:t>
            </a:r>
            <a:r>
              <a:rPr lang="en-GB" sz="1800" b="1" i="1" u="none" strike="noStrike" baseline="0" dirty="0">
                <a:solidFill>
                  <a:srgbClr val="000000"/>
                </a:solidFill>
                <a:latin typeface="Lato-Bold"/>
              </a:rPr>
              <a:t> a </a:t>
            </a:r>
            <a:r>
              <a:rPr lang="en-GB" sz="1800" b="1" i="1" u="none" strike="noStrike" baseline="0" dirty="0" err="1">
                <a:solidFill>
                  <a:srgbClr val="000000"/>
                </a:solidFill>
                <a:latin typeface="Lato-Bold"/>
              </a:rPr>
              <a:t>dej</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zvířeti</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značkovou</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vakcínu</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veterinář</a:t>
            </a:r>
            <a:r>
              <a:rPr lang="en-GB" sz="1800" b="1" i="1" u="none" strike="noStrike" baseline="0" dirty="0">
                <a:solidFill>
                  <a:srgbClr val="000000"/>
                </a:solidFill>
                <a:latin typeface="Lato-Bold"/>
              </a:rPr>
              <a:t> to </a:t>
            </a:r>
            <a:r>
              <a:rPr lang="en-GB" sz="1800" b="1" i="1" u="none" strike="noStrike" baseline="0" dirty="0" err="1">
                <a:solidFill>
                  <a:srgbClr val="000000"/>
                </a:solidFill>
                <a:latin typeface="Lato-Bold"/>
              </a:rPr>
              <a:t>chápe</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jako</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opatření</a:t>
            </a:r>
            <a:r>
              <a:rPr lang="en-GB" sz="1800" b="1" i="1" u="none" strike="noStrike" baseline="0" dirty="0">
                <a:solidFill>
                  <a:srgbClr val="000000"/>
                </a:solidFill>
                <a:latin typeface="Lato-Bold"/>
              </a:rPr>
              <a:t> biosecurity], </a:t>
            </a:r>
            <a:r>
              <a:rPr lang="en-GB" sz="1800" b="1" i="1" u="none" strike="noStrike" baseline="0" dirty="0" err="1">
                <a:solidFill>
                  <a:srgbClr val="000000"/>
                </a:solidFill>
                <a:latin typeface="Lato-Bold"/>
              </a:rPr>
              <a:t>nebo</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poslouchej</a:t>
            </a:r>
            <a:r>
              <a:rPr lang="en-GB" sz="1800" b="1" i="1" u="none" strike="noStrike" baseline="0" dirty="0">
                <a:solidFill>
                  <a:srgbClr val="000000"/>
                </a:solidFill>
                <a:latin typeface="Lato-Bold"/>
              </a:rPr>
              <a:t> je a </a:t>
            </a:r>
            <a:r>
              <a:rPr lang="en-GB" sz="1800" b="1" i="1" u="none" strike="noStrike" baseline="0" dirty="0" err="1">
                <a:solidFill>
                  <a:srgbClr val="000000"/>
                </a:solidFill>
                <a:latin typeface="Lato-Bold"/>
              </a:rPr>
              <a:t>udělej</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něco</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jiného</a:t>
            </a:r>
            <a:r>
              <a:rPr lang="en-GB" sz="1800" b="1" i="1" u="none" strike="noStrike" baseline="0" dirty="0">
                <a:solidFill>
                  <a:srgbClr val="000000"/>
                </a:solidFill>
                <a:latin typeface="Lato-Bold"/>
              </a:rPr>
              <a:t>'. To se </a:t>
            </a:r>
            <a:r>
              <a:rPr lang="en-GB" sz="1800" b="1" i="1" u="none" strike="noStrike" baseline="0" dirty="0" err="1">
                <a:solidFill>
                  <a:srgbClr val="000000"/>
                </a:solidFill>
                <a:latin typeface="Lato-Bold"/>
              </a:rPr>
              <a:t>opravdu</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nestává</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často</a:t>
            </a:r>
            <a:r>
              <a:rPr lang="en-GB" sz="1800" b="1" i="1" u="none" strike="noStrike" baseline="0" dirty="0">
                <a:solidFill>
                  <a:srgbClr val="000000"/>
                </a:solidFill>
                <a:latin typeface="Lato-Bold"/>
              </a:rPr>
              <a:t>; ale co se </a:t>
            </a:r>
            <a:r>
              <a:rPr lang="en-GB" sz="1800" b="1" i="1" u="none" strike="noStrike" baseline="0" dirty="0" err="1">
                <a:solidFill>
                  <a:srgbClr val="000000"/>
                </a:solidFill>
                <a:latin typeface="Lato-Bold"/>
              </a:rPr>
              <a:t>stává</a:t>
            </a:r>
            <a:r>
              <a:rPr lang="en-GB" sz="1800" b="1" i="1" u="none" strike="noStrike" baseline="0" dirty="0">
                <a:solidFill>
                  <a:srgbClr val="000000"/>
                </a:solidFill>
                <a:latin typeface="Lato-Bold"/>
              </a:rPr>
              <a:t>, je to, </a:t>
            </a:r>
            <a:r>
              <a:rPr lang="en-GB" sz="1800" b="1" i="1" u="none" strike="noStrike" baseline="0" dirty="0" err="1">
                <a:solidFill>
                  <a:srgbClr val="000000"/>
                </a:solidFill>
                <a:latin typeface="Lato-Bold"/>
              </a:rPr>
              <a:t>že</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si</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míč</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neustále</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přehazujeme</a:t>
            </a:r>
            <a:r>
              <a:rPr lang="en-GB" sz="1800" b="1" i="1" u="none" strike="noStrike" baseline="0" dirty="0">
                <a:solidFill>
                  <a:srgbClr val="000000"/>
                </a:solidFill>
                <a:latin typeface="Lato-Bold"/>
              </a:rPr>
              <a:t> z </a:t>
            </a:r>
            <a:r>
              <a:rPr lang="en-GB" sz="1800" b="1" i="1" u="none" strike="noStrike" baseline="0" dirty="0" err="1">
                <a:solidFill>
                  <a:srgbClr val="000000"/>
                </a:solidFill>
                <a:latin typeface="Lato-Bold"/>
              </a:rPr>
              <a:t>jedné</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strany</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na</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druhou</a:t>
            </a:r>
            <a:r>
              <a:rPr lang="en-GB" sz="1800" b="1" i="1" u="none" strike="noStrike" baseline="0" dirty="0">
                <a:solidFill>
                  <a:srgbClr val="000000"/>
                </a:solidFill>
                <a:latin typeface="Lato-Bold"/>
              </a:rPr>
              <a:t> (...)"</a:t>
            </a:r>
            <a:endParaRPr lang="en-GB" b="1" dirty="0">
              <a:latin typeface="Lato-Bold"/>
            </a:endParaRPr>
          </a:p>
        </p:txBody>
      </p:sp>
      <p:sp>
        <p:nvSpPr>
          <p:cNvPr id="4" name="Rectangle: Rounded Corners 3">
            <a:extLst>
              <a:ext uri="{FF2B5EF4-FFF2-40B4-BE49-F238E27FC236}">
                <a16:creationId xmlns:a16="http://schemas.microsoft.com/office/drawing/2014/main" id="{61548F76-CF43-81D6-CB79-1237C7E7711C}"/>
              </a:ext>
            </a:extLst>
          </p:cNvPr>
          <p:cNvSpPr/>
          <p:nvPr/>
        </p:nvSpPr>
        <p:spPr>
          <a:xfrm>
            <a:off x="2024741" y="174171"/>
            <a:ext cx="2721430" cy="1415144"/>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err="1">
                <a:latin typeface="Lato-Bold"/>
              </a:rPr>
              <a:t>Vnímané</a:t>
            </a:r>
            <a:r>
              <a:rPr lang="en-GB" b="1" dirty="0">
                <a:latin typeface="Lato-Bold"/>
              </a:rPr>
              <a:t> </a:t>
            </a:r>
            <a:r>
              <a:rPr lang="en-GB" b="1" dirty="0" err="1">
                <a:latin typeface="Lato-Bold"/>
              </a:rPr>
              <a:t>rozpory</a:t>
            </a:r>
            <a:r>
              <a:rPr lang="en-GB" b="1" dirty="0">
                <a:latin typeface="Lato-Bold"/>
              </a:rPr>
              <a:t> </a:t>
            </a:r>
            <a:r>
              <a:rPr lang="en-GB" b="1" dirty="0" err="1">
                <a:latin typeface="Lato-Bold"/>
              </a:rPr>
              <a:t>mezi</a:t>
            </a:r>
            <a:r>
              <a:rPr lang="en-GB" b="1" dirty="0">
                <a:latin typeface="Lato-Bold"/>
              </a:rPr>
              <a:t> </a:t>
            </a:r>
            <a:r>
              <a:rPr lang="en-GB" b="1" dirty="0" err="1">
                <a:latin typeface="Lato-Bold"/>
              </a:rPr>
              <a:t>veterináři</a:t>
            </a:r>
            <a:r>
              <a:rPr lang="en-GB" b="1" dirty="0">
                <a:latin typeface="Lato-Bold"/>
              </a:rPr>
              <a:t>: </a:t>
            </a:r>
            <a:r>
              <a:rPr lang="en-GB" b="1" dirty="0" err="1">
                <a:latin typeface="Lato-Bold"/>
              </a:rPr>
              <a:t>kdo</a:t>
            </a:r>
            <a:r>
              <a:rPr lang="en-GB" b="1" dirty="0">
                <a:latin typeface="Lato-Bold"/>
              </a:rPr>
              <a:t> </a:t>
            </a:r>
            <a:r>
              <a:rPr lang="en-GB" b="1" dirty="0" err="1">
                <a:latin typeface="Lato-Bold"/>
              </a:rPr>
              <a:t>má</a:t>
            </a:r>
            <a:r>
              <a:rPr lang="en-GB" b="1" dirty="0">
                <a:latin typeface="Lato-Bold"/>
              </a:rPr>
              <a:t> </a:t>
            </a:r>
            <a:r>
              <a:rPr lang="en-GB" b="1" dirty="0" err="1">
                <a:latin typeface="Lato-Bold"/>
              </a:rPr>
              <a:t>pravdu</a:t>
            </a:r>
            <a:r>
              <a:rPr lang="en-GB" b="1" dirty="0">
                <a:latin typeface="Lato-Bold"/>
              </a:rPr>
              <a:t>?</a:t>
            </a:r>
          </a:p>
        </p:txBody>
      </p:sp>
      <p:sp>
        <p:nvSpPr>
          <p:cNvPr id="5" name="Rectangle: Rounded Corners 4">
            <a:extLst>
              <a:ext uri="{FF2B5EF4-FFF2-40B4-BE49-F238E27FC236}">
                <a16:creationId xmlns:a16="http://schemas.microsoft.com/office/drawing/2014/main" id="{D0F90BFD-735C-66A0-EE88-DF4ADF98D493}"/>
              </a:ext>
            </a:extLst>
          </p:cNvPr>
          <p:cNvSpPr/>
          <p:nvPr/>
        </p:nvSpPr>
        <p:spPr>
          <a:xfrm>
            <a:off x="4963884" y="174171"/>
            <a:ext cx="2721430" cy="1415144"/>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err="1">
                <a:latin typeface="Lato-Bold"/>
              </a:rPr>
              <a:t>Osobní</a:t>
            </a:r>
            <a:r>
              <a:rPr lang="en-GB" sz="1800" b="1" i="0" u="none" strike="noStrike" baseline="0" dirty="0">
                <a:latin typeface="Lato-Bold"/>
              </a:rPr>
              <a:t> </a:t>
            </a:r>
            <a:r>
              <a:rPr lang="en-GB" sz="1800" b="1" i="0" u="none" strike="noStrike" baseline="0" dirty="0" err="1">
                <a:latin typeface="Lato-Bold"/>
              </a:rPr>
              <a:t>setkání</a:t>
            </a:r>
            <a:r>
              <a:rPr lang="en-GB" sz="1800" b="1" i="0" u="none" strike="noStrike" baseline="0" dirty="0">
                <a:latin typeface="Lato-Bold"/>
              </a:rPr>
              <a:t> s </a:t>
            </a:r>
            <a:r>
              <a:rPr lang="en-GB" sz="1800" b="1" i="0" u="none" strike="noStrike" baseline="0" dirty="0" err="1">
                <a:latin typeface="Lato-Bold"/>
              </a:rPr>
              <a:t>veterináři</a:t>
            </a:r>
            <a:r>
              <a:rPr lang="en-GB" sz="1800" b="1" i="0" u="none" strike="noStrike" baseline="0" dirty="0">
                <a:latin typeface="Lato-Bold"/>
              </a:rPr>
              <a:t>: </a:t>
            </a:r>
            <a:r>
              <a:rPr lang="en-GB" sz="1800" b="1" i="0" u="none" strike="noStrike" baseline="0" dirty="0" err="1">
                <a:latin typeface="Lato-Bold"/>
              </a:rPr>
              <a:t>konají</a:t>
            </a:r>
            <a:r>
              <a:rPr lang="en-GB" sz="1800" b="1" i="0" u="none" strike="noStrike" baseline="0" dirty="0">
                <a:latin typeface="Lato-Bold"/>
              </a:rPr>
              <a:t> se </a:t>
            </a:r>
            <a:r>
              <a:rPr lang="en-GB" sz="1800" b="1" i="0" u="none" strike="noStrike" baseline="0" dirty="0" err="1">
                <a:latin typeface="Lato-Bold"/>
              </a:rPr>
              <a:t>tato</a:t>
            </a:r>
            <a:r>
              <a:rPr lang="en-GB" sz="1800" b="1" i="0" u="none" strike="noStrike" baseline="0" dirty="0">
                <a:latin typeface="Lato-Bold"/>
              </a:rPr>
              <a:t> </a:t>
            </a:r>
            <a:r>
              <a:rPr lang="en-GB" sz="1800" b="1" i="0" u="none" strike="noStrike" baseline="0" dirty="0" err="1">
                <a:latin typeface="Lato-Bold"/>
              </a:rPr>
              <a:t>setkání</a:t>
            </a:r>
            <a:r>
              <a:rPr lang="en-GB" sz="1800" b="1" i="0" u="none" strike="noStrike" baseline="0" dirty="0">
                <a:latin typeface="Lato-Bold"/>
              </a:rPr>
              <a:t> </a:t>
            </a:r>
            <a:r>
              <a:rPr lang="en-GB" sz="1800" b="1" i="0" u="none" strike="noStrike" baseline="0" dirty="0" err="1">
                <a:latin typeface="Lato-Bold"/>
              </a:rPr>
              <a:t>skutečně</a:t>
            </a:r>
            <a:r>
              <a:rPr lang="en-GB" sz="1800" b="1" i="0" u="none" strike="noStrike" baseline="0" dirty="0">
                <a:latin typeface="Lato-Bold"/>
              </a:rPr>
              <a:t>?</a:t>
            </a:r>
            <a:endParaRPr lang="en-GB" dirty="0"/>
          </a:p>
        </p:txBody>
      </p:sp>
      <p:sp>
        <p:nvSpPr>
          <p:cNvPr id="6" name="Rectangle: Rounded Corners 5">
            <a:extLst>
              <a:ext uri="{FF2B5EF4-FFF2-40B4-BE49-F238E27FC236}">
                <a16:creationId xmlns:a16="http://schemas.microsoft.com/office/drawing/2014/main" id="{B0ABD107-D700-5F77-7B59-15CFAD2FA3B7}"/>
              </a:ext>
            </a:extLst>
          </p:cNvPr>
          <p:cNvSpPr/>
          <p:nvPr/>
        </p:nvSpPr>
        <p:spPr>
          <a:xfrm>
            <a:off x="7968342" y="174171"/>
            <a:ext cx="2721430" cy="1415144"/>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err="1">
                <a:latin typeface="Lato-Bold"/>
              </a:rPr>
              <a:t>Základní</a:t>
            </a:r>
            <a:r>
              <a:rPr lang="en-GB" sz="1800" b="1" i="0" u="none" strike="noStrike" baseline="0" dirty="0">
                <a:latin typeface="Lato-Bold"/>
              </a:rPr>
              <a:t> </a:t>
            </a:r>
            <a:r>
              <a:rPr lang="en-GB" sz="1800" b="1" i="0" u="none" strike="noStrike" baseline="0" dirty="0" err="1">
                <a:latin typeface="Lato-Bold"/>
              </a:rPr>
              <a:t>opatření</a:t>
            </a:r>
            <a:r>
              <a:rPr lang="en-GB" sz="1800" b="1" i="0" u="none" strike="noStrike" baseline="0" dirty="0">
                <a:latin typeface="Lato-Bold"/>
              </a:rPr>
              <a:t> biosecurity</a:t>
            </a:r>
            <a:endParaRPr lang="en-GB" dirty="0"/>
          </a:p>
        </p:txBody>
      </p:sp>
    </p:spTree>
    <p:extLst>
      <p:ext uri="{BB962C8B-B14F-4D97-AF65-F5344CB8AC3E}">
        <p14:creationId xmlns:p14="http://schemas.microsoft.com/office/powerpoint/2010/main" val="21299212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9698BD-6383-BD7E-F730-2EE8DDE358E8}"/>
            </a:ext>
          </a:extLst>
        </p:cNvPr>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77052E37-CA90-E6C4-CFE7-8B3D60A96310}"/>
              </a:ext>
            </a:extLst>
          </p:cNvPr>
          <p:cNvSpPr/>
          <p:nvPr/>
        </p:nvSpPr>
        <p:spPr>
          <a:xfrm>
            <a:off x="293913" y="2492828"/>
            <a:ext cx="2721430"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err="1">
                <a:latin typeface="Lato-Bold"/>
              </a:rPr>
              <a:t>Oficiální</a:t>
            </a:r>
            <a:r>
              <a:rPr lang="en-GB" b="1" dirty="0">
                <a:latin typeface="Lato-Bold"/>
              </a:rPr>
              <a:t> </a:t>
            </a:r>
            <a:r>
              <a:rPr lang="en-GB" b="1" dirty="0" err="1">
                <a:latin typeface="Lato-Bold"/>
              </a:rPr>
              <a:t>kontrolní</a:t>
            </a:r>
            <a:r>
              <a:rPr lang="en-GB" b="1" dirty="0">
                <a:latin typeface="Lato-Bold"/>
              </a:rPr>
              <a:t> </a:t>
            </a:r>
            <a:r>
              <a:rPr lang="en-GB" b="1" dirty="0" err="1">
                <a:latin typeface="Lato-Bold"/>
              </a:rPr>
              <a:t>programy</a:t>
            </a:r>
            <a:endParaRPr lang="en-GB" dirty="0"/>
          </a:p>
        </p:txBody>
      </p:sp>
      <p:sp>
        <p:nvSpPr>
          <p:cNvPr id="3" name="Rectangle: Rounded Corners 2">
            <a:extLst>
              <a:ext uri="{FF2B5EF4-FFF2-40B4-BE49-F238E27FC236}">
                <a16:creationId xmlns:a16="http://schemas.microsoft.com/office/drawing/2014/main" id="{6F5EAEE2-56B9-7630-5B4A-211CD1C2FE71}"/>
              </a:ext>
            </a:extLst>
          </p:cNvPr>
          <p:cNvSpPr/>
          <p:nvPr/>
        </p:nvSpPr>
        <p:spPr>
          <a:xfrm>
            <a:off x="293913" y="4811484"/>
            <a:ext cx="2721430"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err="1">
                <a:latin typeface="Lato-Bold"/>
              </a:rPr>
              <a:t>Účinnost</a:t>
            </a:r>
            <a:endParaRPr lang="en-GB" b="1" dirty="0">
              <a:latin typeface="Lato-Bold"/>
            </a:endParaRPr>
          </a:p>
        </p:txBody>
      </p:sp>
      <p:sp>
        <p:nvSpPr>
          <p:cNvPr id="8" name="TextBox 7">
            <a:extLst>
              <a:ext uri="{FF2B5EF4-FFF2-40B4-BE49-F238E27FC236}">
                <a16:creationId xmlns:a16="http://schemas.microsoft.com/office/drawing/2014/main" id="{ECCFA6E1-CBEF-4EF1-B7B9-82B9F540BCB4}"/>
              </a:ext>
            </a:extLst>
          </p:cNvPr>
          <p:cNvSpPr txBox="1"/>
          <p:nvPr/>
        </p:nvSpPr>
        <p:spPr>
          <a:xfrm>
            <a:off x="3233056" y="2492828"/>
            <a:ext cx="8790216" cy="1754326"/>
          </a:xfrm>
          <a:prstGeom prst="rect">
            <a:avLst/>
          </a:prstGeom>
          <a:noFill/>
        </p:spPr>
        <p:txBody>
          <a:bodyPr wrap="square">
            <a:spAutoFit/>
          </a:bodyPr>
          <a:lstStyle/>
          <a:p>
            <a:pPr algn="just"/>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Myslím</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že</a:t>
            </a:r>
            <a:r>
              <a:rPr lang="en-GB" sz="1800" b="1" i="1" u="none" strike="noStrike" baseline="0" dirty="0">
                <a:solidFill>
                  <a:srgbClr val="000000"/>
                </a:solidFill>
                <a:latin typeface="Lato-Bold"/>
              </a:rPr>
              <a:t> je </a:t>
            </a:r>
            <a:r>
              <a:rPr lang="en-GB" sz="1800" b="1" i="1" u="none" strike="noStrike" baseline="0" dirty="0" err="1">
                <a:solidFill>
                  <a:srgbClr val="000000"/>
                </a:solidFill>
                <a:latin typeface="Lato-Bold"/>
              </a:rPr>
              <a:t>potřeba</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trochu</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zdravého</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rozumu</a:t>
            </a:r>
            <a:r>
              <a:rPr lang="en-GB" sz="1800" b="1" i="1" u="none" strike="noStrike" baseline="0" dirty="0">
                <a:solidFill>
                  <a:srgbClr val="000000"/>
                </a:solidFill>
                <a:latin typeface="Lato-Bold"/>
              </a:rPr>
              <a:t> a </a:t>
            </a:r>
            <a:r>
              <a:rPr lang="en-GB" sz="1800" b="1" i="1" u="none" strike="noStrike" baseline="0" dirty="0" err="1">
                <a:solidFill>
                  <a:srgbClr val="000000"/>
                </a:solidFill>
                <a:latin typeface="Lato-Bold"/>
              </a:rPr>
              <a:t>dělat</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věci</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správně</a:t>
            </a:r>
            <a:r>
              <a:rPr lang="en-GB" sz="1800" b="1" i="1" u="none" strike="noStrike" baseline="0" dirty="0">
                <a:solidFill>
                  <a:srgbClr val="000000"/>
                </a:solidFill>
                <a:latin typeface="Lato-Bold"/>
              </a:rPr>
              <a:t>. Je to </a:t>
            </a:r>
            <a:r>
              <a:rPr lang="en-GB" sz="1800" b="1" i="1" u="none" strike="noStrike" baseline="0" dirty="0" err="1">
                <a:solidFill>
                  <a:srgbClr val="000000"/>
                </a:solidFill>
                <a:latin typeface="Lato-Bold"/>
              </a:rPr>
              <a:t>problém</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který</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potřebuje</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řešení</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trochu</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zdravého</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rozumu</a:t>
            </a:r>
            <a:r>
              <a:rPr lang="en-GB" sz="1800" b="1" i="1" u="none" strike="noStrike" baseline="0" dirty="0">
                <a:solidFill>
                  <a:srgbClr val="000000"/>
                </a:solidFill>
                <a:latin typeface="Lato-Bold"/>
              </a:rPr>
              <a:t> a </a:t>
            </a:r>
            <a:r>
              <a:rPr lang="en-GB" sz="1800" b="1" i="1" u="none" strike="noStrike" baseline="0" dirty="0" err="1">
                <a:solidFill>
                  <a:srgbClr val="000000"/>
                </a:solidFill>
                <a:latin typeface="Lato-Bold"/>
              </a:rPr>
              <a:t>dělat</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věci</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tak</a:t>
            </a:r>
            <a:r>
              <a:rPr lang="en-GB" sz="1800" b="1" i="1" u="none" strike="noStrike" baseline="0" dirty="0">
                <a:solidFill>
                  <a:srgbClr val="000000"/>
                </a:solidFill>
                <a:latin typeface="Lato-Bold"/>
              </a:rPr>
              <a:t>, jak by </a:t>
            </a:r>
            <a:r>
              <a:rPr lang="en-GB" sz="1800" b="1" i="1" u="none" strike="noStrike" baseline="0" dirty="0" err="1">
                <a:solidFill>
                  <a:srgbClr val="000000"/>
                </a:solidFill>
                <a:latin typeface="Lato-Bold"/>
              </a:rPr>
              <a:t>měly</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být</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dělány</a:t>
            </a:r>
            <a:r>
              <a:rPr lang="en-GB" sz="1800" b="1" i="1" u="none" strike="noStrike" baseline="0" dirty="0">
                <a:solidFill>
                  <a:srgbClr val="000000"/>
                </a:solidFill>
                <a:latin typeface="Lato-Bold"/>
              </a:rPr>
              <a:t>. Pak by </a:t>
            </a:r>
            <a:r>
              <a:rPr lang="en-GB" sz="1800" b="1" i="1" u="none" strike="noStrike" baseline="0" dirty="0" err="1">
                <a:solidFill>
                  <a:srgbClr val="000000"/>
                </a:solidFill>
                <a:latin typeface="Lato-Bold"/>
              </a:rPr>
              <a:t>nebyly</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žádné</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problémy</a:t>
            </a:r>
            <a:r>
              <a:rPr lang="en-GB" sz="1800" b="1" i="1" u="none" strike="noStrike" baseline="0" dirty="0">
                <a:solidFill>
                  <a:srgbClr val="000000"/>
                </a:solidFill>
                <a:latin typeface="Lato-Bold"/>
              </a:rPr>
              <a:t>, ani s </a:t>
            </a:r>
            <a:r>
              <a:rPr lang="en-GB" sz="1800" b="1" i="1" u="none" strike="noStrike" baseline="0" dirty="0" err="1">
                <a:solidFill>
                  <a:srgbClr val="000000"/>
                </a:solidFill>
                <a:latin typeface="Lato-Bold"/>
              </a:rPr>
              <a:t>věcmi</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jako</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jsou</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ploty</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Zdravý</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rozum</a:t>
            </a:r>
            <a:r>
              <a:rPr lang="en-GB" sz="1800" b="1" i="1" u="none" strike="noStrike" baseline="0" dirty="0">
                <a:solidFill>
                  <a:srgbClr val="000000"/>
                </a:solidFill>
                <a:latin typeface="Lato-Bold"/>
              </a:rPr>
              <a:t> je </a:t>
            </a:r>
            <a:r>
              <a:rPr lang="en-GB" sz="1800" b="1" i="1" u="none" strike="noStrike" baseline="0" dirty="0" err="1">
                <a:solidFill>
                  <a:srgbClr val="000000"/>
                </a:solidFill>
                <a:latin typeface="Lato-Bold"/>
              </a:rPr>
              <a:t>velmi</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proměnlivý</a:t>
            </a:r>
            <a:r>
              <a:rPr lang="en-GB" sz="1800" b="1" i="1" u="none" strike="noStrike" baseline="0" dirty="0">
                <a:solidFill>
                  <a:srgbClr val="000000"/>
                </a:solidFill>
                <a:latin typeface="Lato-Bold"/>
              </a:rPr>
              <a:t>; pro </a:t>
            </a:r>
            <a:r>
              <a:rPr lang="en-GB" sz="1800" b="1" i="1" u="none" strike="noStrike" baseline="0" dirty="0" err="1">
                <a:solidFill>
                  <a:srgbClr val="000000"/>
                </a:solidFill>
                <a:latin typeface="Lato-Bold"/>
              </a:rPr>
              <a:t>jednoho</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člověka</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může</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být</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jedno</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opatření</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normální</a:t>
            </a:r>
            <a:r>
              <a:rPr lang="en-GB" sz="1800" b="1" i="1" u="none" strike="noStrike" baseline="0" dirty="0">
                <a:solidFill>
                  <a:srgbClr val="000000"/>
                </a:solidFill>
                <a:latin typeface="Lato-Bold"/>
              </a:rPr>
              <a:t> a pro </a:t>
            </a:r>
            <a:r>
              <a:rPr lang="en-GB" sz="1800" b="1" i="1" u="none" strike="noStrike" baseline="0" dirty="0" err="1">
                <a:solidFill>
                  <a:srgbClr val="000000"/>
                </a:solidFill>
                <a:latin typeface="Lato-Bold"/>
              </a:rPr>
              <a:t>jiného</a:t>
            </a:r>
            <a:r>
              <a:rPr lang="en-GB" sz="1800" b="1" i="1" u="none" strike="noStrike" baseline="0" dirty="0">
                <a:solidFill>
                  <a:srgbClr val="000000"/>
                </a:solidFill>
                <a:latin typeface="Lato-Bold"/>
              </a:rPr>
              <a:t> to </a:t>
            </a:r>
            <a:r>
              <a:rPr lang="en-GB" sz="1800" b="1" i="1" u="none" strike="noStrike" baseline="0" dirty="0" err="1">
                <a:solidFill>
                  <a:srgbClr val="000000"/>
                </a:solidFill>
                <a:latin typeface="Lato-Bold"/>
              </a:rPr>
              <a:t>může</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být</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úplný</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nesmysl</a:t>
            </a:r>
            <a:r>
              <a:rPr lang="en-GB" sz="1800" b="1" i="1" u="none" strike="noStrike" baseline="0" dirty="0">
                <a:solidFill>
                  <a:srgbClr val="000000"/>
                </a:solidFill>
                <a:latin typeface="Lato-Bold"/>
              </a:rPr>
              <a:t>. Je to </a:t>
            </a:r>
            <a:r>
              <a:rPr lang="en-GB" sz="1800" b="1" i="1" u="none" strike="noStrike" baseline="0" dirty="0" err="1">
                <a:solidFill>
                  <a:srgbClr val="000000"/>
                </a:solidFill>
                <a:latin typeface="Lato-Bold"/>
              </a:rPr>
              <a:t>všechno</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velmi</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složité</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myslím</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že</a:t>
            </a:r>
            <a:r>
              <a:rPr lang="en-GB" sz="1800" b="1" i="1" u="none" strike="noStrike" baseline="0" dirty="0">
                <a:solidFill>
                  <a:srgbClr val="000000"/>
                </a:solidFill>
                <a:latin typeface="Lato-Bold"/>
              </a:rPr>
              <a:t> by </a:t>
            </a:r>
            <a:r>
              <a:rPr lang="en-GB" sz="1800" b="1" i="1" u="none" strike="noStrike" baseline="0" dirty="0" err="1">
                <a:solidFill>
                  <a:srgbClr val="000000"/>
                </a:solidFill>
                <a:latin typeface="Lato-Bold"/>
              </a:rPr>
              <a:t>úřady</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měly</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mít</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základní</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standardy</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které</a:t>
            </a:r>
            <a:r>
              <a:rPr lang="en-GB" sz="1800" b="1" i="1" u="none" strike="noStrike" baseline="0" dirty="0">
                <a:solidFill>
                  <a:srgbClr val="000000"/>
                </a:solidFill>
                <a:latin typeface="Lato-Bold"/>
              </a:rPr>
              <a:t> by </a:t>
            </a:r>
            <a:r>
              <a:rPr lang="en-GB" sz="1800" b="1" i="1" u="none" strike="noStrike" baseline="0" dirty="0" err="1">
                <a:solidFill>
                  <a:srgbClr val="000000"/>
                </a:solidFill>
                <a:latin typeface="Lato-Bold"/>
              </a:rPr>
              <a:t>mohly</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být</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aplikovány</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ať</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už</a:t>
            </a:r>
            <a:r>
              <a:rPr lang="en-GB" sz="1800" b="1" i="1" u="none" strike="noStrike" baseline="0" dirty="0">
                <a:solidFill>
                  <a:srgbClr val="000000"/>
                </a:solidFill>
                <a:latin typeface="Lato-Bold"/>
              </a:rPr>
              <a:t> se </a:t>
            </a:r>
            <a:r>
              <a:rPr lang="en-GB" sz="1800" b="1" i="1" u="none" strike="noStrike" baseline="0" dirty="0" err="1">
                <a:solidFill>
                  <a:srgbClr val="000000"/>
                </a:solidFill>
                <a:latin typeface="Lato-Bold"/>
              </a:rPr>
              <a:t>nám</a:t>
            </a:r>
            <a:r>
              <a:rPr lang="en-GB" sz="1800" b="1" i="1" u="none" strike="noStrike" baseline="0" dirty="0">
                <a:solidFill>
                  <a:srgbClr val="000000"/>
                </a:solidFill>
                <a:latin typeface="Lato-Bold"/>
              </a:rPr>
              <a:t> to </a:t>
            </a:r>
            <a:r>
              <a:rPr lang="en-GB" sz="1800" b="1" i="1" u="none" strike="noStrike" baseline="0" dirty="0" err="1">
                <a:solidFill>
                  <a:srgbClr val="000000"/>
                </a:solidFill>
                <a:latin typeface="Lato-Bold"/>
              </a:rPr>
              <a:t>líbí</a:t>
            </a:r>
            <a:r>
              <a:rPr lang="en-GB" sz="1800" b="1" i="1" u="none" strike="noStrike" baseline="0" dirty="0">
                <a:solidFill>
                  <a:srgbClr val="000000"/>
                </a:solidFill>
                <a:latin typeface="Lato-Bold"/>
              </a:rPr>
              <a:t> </a:t>
            </a:r>
            <a:r>
              <a:rPr lang="en-GB" sz="1800" b="1" i="1" u="none" strike="noStrike" baseline="0" dirty="0" err="1">
                <a:solidFill>
                  <a:srgbClr val="000000"/>
                </a:solidFill>
                <a:latin typeface="Lato-Bold"/>
              </a:rPr>
              <a:t>nebo</a:t>
            </a:r>
            <a:r>
              <a:rPr lang="en-GB" sz="1800" b="1" i="1" u="none" strike="noStrike" baseline="0" dirty="0">
                <a:solidFill>
                  <a:srgbClr val="000000"/>
                </a:solidFill>
                <a:latin typeface="Lato-Bold"/>
              </a:rPr>
              <a:t> ne (...)"</a:t>
            </a:r>
            <a:endParaRPr lang="en-GB" b="1" dirty="0">
              <a:latin typeface="Lato-Bold"/>
            </a:endParaRPr>
          </a:p>
        </p:txBody>
      </p:sp>
      <p:sp>
        <p:nvSpPr>
          <p:cNvPr id="9" name="TextBox 8">
            <a:extLst>
              <a:ext uri="{FF2B5EF4-FFF2-40B4-BE49-F238E27FC236}">
                <a16:creationId xmlns:a16="http://schemas.microsoft.com/office/drawing/2014/main" id="{31D05482-710B-B0FA-C105-E3D575F0EDC1}"/>
              </a:ext>
            </a:extLst>
          </p:cNvPr>
          <p:cNvSpPr txBox="1"/>
          <p:nvPr/>
        </p:nvSpPr>
        <p:spPr>
          <a:xfrm>
            <a:off x="3233056" y="4811484"/>
            <a:ext cx="8790216" cy="1477328"/>
          </a:xfrm>
          <a:prstGeom prst="rect">
            <a:avLst/>
          </a:prstGeom>
          <a:noFill/>
        </p:spPr>
        <p:txBody>
          <a:bodyPr wrap="square">
            <a:spAutoFit/>
          </a:bodyPr>
          <a:lstStyle/>
          <a:p>
            <a:pPr algn="just"/>
            <a:r>
              <a:rPr lang="en-GB" b="1" dirty="0">
                <a:latin typeface="Lato-Bold"/>
              </a:rPr>
              <a:t>"(...) </a:t>
            </a:r>
            <a:r>
              <a:rPr lang="en-GB" b="1" dirty="0" err="1">
                <a:latin typeface="Lato-Bold"/>
              </a:rPr>
              <a:t>Opatření</a:t>
            </a:r>
            <a:r>
              <a:rPr lang="en-GB" b="1" dirty="0">
                <a:latin typeface="Lato-Bold"/>
              </a:rPr>
              <a:t> </a:t>
            </a:r>
            <a:r>
              <a:rPr lang="en-GB" b="1" dirty="0" err="1">
                <a:latin typeface="Lato-Bold"/>
              </a:rPr>
              <a:t>musí</a:t>
            </a:r>
            <a:r>
              <a:rPr lang="en-GB" b="1" dirty="0">
                <a:latin typeface="Lato-Bold"/>
              </a:rPr>
              <a:t> </a:t>
            </a:r>
            <a:r>
              <a:rPr lang="en-GB" b="1" dirty="0" err="1">
                <a:latin typeface="Lato-Bold"/>
              </a:rPr>
              <a:t>být</a:t>
            </a:r>
            <a:r>
              <a:rPr lang="en-GB" b="1" dirty="0">
                <a:latin typeface="Lato-Bold"/>
              </a:rPr>
              <a:t> </a:t>
            </a:r>
            <a:r>
              <a:rPr lang="en-GB" b="1" dirty="0" err="1">
                <a:latin typeface="Lato-Bold"/>
              </a:rPr>
              <a:t>opravdu</a:t>
            </a:r>
            <a:r>
              <a:rPr lang="en-GB" b="1" dirty="0">
                <a:latin typeface="Lato-Bold"/>
              </a:rPr>
              <a:t> </a:t>
            </a:r>
            <a:r>
              <a:rPr lang="en-GB" b="1" dirty="0" err="1">
                <a:latin typeface="Lato-Bold"/>
              </a:rPr>
              <a:t>účinná</a:t>
            </a:r>
            <a:r>
              <a:rPr lang="en-GB" b="1" dirty="0">
                <a:latin typeface="Lato-Bold"/>
              </a:rPr>
              <a:t>. </a:t>
            </a:r>
            <a:r>
              <a:rPr lang="en-GB" b="1" dirty="0" err="1">
                <a:latin typeface="Lato-Bold"/>
              </a:rPr>
              <a:t>Pokud</a:t>
            </a:r>
            <a:r>
              <a:rPr lang="en-GB" b="1" dirty="0">
                <a:latin typeface="Lato-Bold"/>
              </a:rPr>
              <a:t> </a:t>
            </a:r>
            <a:r>
              <a:rPr lang="en-GB" b="1" dirty="0" err="1">
                <a:latin typeface="Lato-Bold"/>
              </a:rPr>
              <a:t>úřady</a:t>
            </a:r>
            <a:r>
              <a:rPr lang="en-GB" b="1" dirty="0">
                <a:latin typeface="Lato-Bold"/>
              </a:rPr>
              <a:t> </a:t>
            </a:r>
            <a:r>
              <a:rPr lang="en-GB" b="1" dirty="0" err="1">
                <a:latin typeface="Lato-Bold"/>
              </a:rPr>
              <a:t>řeknou</a:t>
            </a:r>
            <a:r>
              <a:rPr lang="en-GB" b="1" dirty="0">
                <a:latin typeface="Lato-Bold"/>
              </a:rPr>
              <a:t>, </a:t>
            </a:r>
            <a:r>
              <a:rPr lang="en-GB" b="1" dirty="0" err="1">
                <a:latin typeface="Lato-Bold"/>
              </a:rPr>
              <a:t>že</a:t>
            </a:r>
            <a:r>
              <a:rPr lang="en-GB" b="1" dirty="0">
                <a:latin typeface="Lato-Bold"/>
              </a:rPr>
              <a:t> </a:t>
            </a:r>
            <a:r>
              <a:rPr lang="en-GB" b="1" dirty="0" err="1">
                <a:latin typeface="Lato-Bold"/>
              </a:rPr>
              <a:t>musíte</a:t>
            </a:r>
            <a:r>
              <a:rPr lang="en-GB" b="1" dirty="0">
                <a:latin typeface="Lato-Bold"/>
              </a:rPr>
              <a:t> </a:t>
            </a:r>
            <a:r>
              <a:rPr lang="en-GB" b="1" dirty="0" err="1">
                <a:latin typeface="Lato-Bold"/>
              </a:rPr>
              <a:t>nosit</a:t>
            </a:r>
            <a:r>
              <a:rPr lang="en-GB" b="1" dirty="0">
                <a:latin typeface="Lato-Bold"/>
              </a:rPr>
              <a:t> </a:t>
            </a:r>
            <a:r>
              <a:rPr lang="en-GB" b="1" dirty="0" err="1">
                <a:latin typeface="Lato-Bold"/>
              </a:rPr>
              <a:t>dezinfekční</a:t>
            </a:r>
            <a:r>
              <a:rPr lang="en-GB" b="1" dirty="0">
                <a:latin typeface="Lato-Bold"/>
              </a:rPr>
              <a:t> </a:t>
            </a:r>
            <a:r>
              <a:rPr lang="en-GB" b="1" dirty="0" err="1">
                <a:latin typeface="Lato-Bold"/>
              </a:rPr>
              <a:t>batoh</a:t>
            </a:r>
            <a:r>
              <a:rPr lang="en-GB" b="1" dirty="0">
                <a:latin typeface="Lato-Bold"/>
              </a:rPr>
              <a:t>, </a:t>
            </a:r>
            <a:r>
              <a:rPr lang="en-GB" b="1" dirty="0" err="1">
                <a:latin typeface="Lato-Bold"/>
              </a:rPr>
              <a:t>nevidím</a:t>
            </a:r>
            <a:r>
              <a:rPr lang="en-GB" b="1" dirty="0">
                <a:latin typeface="Lato-Bold"/>
              </a:rPr>
              <a:t> v tom </a:t>
            </a:r>
            <a:r>
              <a:rPr lang="en-GB" b="1" dirty="0" err="1">
                <a:latin typeface="Lato-Bold"/>
              </a:rPr>
              <a:t>smysl</a:t>
            </a:r>
            <a:r>
              <a:rPr lang="en-GB" b="1" dirty="0">
                <a:latin typeface="Lato-Bold"/>
              </a:rPr>
              <a:t>, </a:t>
            </a:r>
            <a:r>
              <a:rPr lang="en-GB" b="1" dirty="0" err="1">
                <a:latin typeface="Lato-Bold"/>
              </a:rPr>
              <a:t>protože</a:t>
            </a:r>
            <a:r>
              <a:rPr lang="en-GB" b="1" dirty="0">
                <a:latin typeface="Lato-Bold"/>
              </a:rPr>
              <a:t> se </a:t>
            </a:r>
            <a:r>
              <a:rPr lang="en-GB" b="1" dirty="0" err="1">
                <a:latin typeface="Lato-Bold"/>
              </a:rPr>
              <a:t>na</a:t>
            </a:r>
            <a:r>
              <a:rPr lang="en-GB" b="1" dirty="0">
                <a:latin typeface="Lato-Bold"/>
              </a:rPr>
              <a:t> ten </a:t>
            </a:r>
            <a:r>
              <a:rPr lang="en-GB" b="1" dirty="0" err="1">
                <a:latin typeface="Lato-Bold"/>
              </a:rPr>
              <a:t>batoh</a:t>
            </a:r>
            <a:r>
              <a:rPr lang="en-GB" b="1" dirty="0">
                <a:latin typeface="Lato-Bold"/>
              </a:rPr>
              <a:t> </a:t>
            </a:r>
            <a:r>
              <a:rPr lang="en-GB" b="1" dirty="0" err="1">
                <a:latin typeface="Lato-Bold"/>
              </a:rPr>
              <a:t>nikdy</a:t>
            </a:r>
            <a:r>
              <a:rPr lang="en-GB" b="1" dirty="0">
                <a:latin typeface="Lato-Bold"/>
              </a:rPr>
              <a:t> </a:t>
            </a:r>
            <a:r>
              <a:rPr lang="en-GB" b="1" dirty="0" err="1">
                <a:latin typeface="Lato-Bold"/>
              </a:rPr>
              <a:t>nesáhne</a:t>
            </a:r>
            <a:r>
              <a:rPr lang="en-GB" b="1" dirty="0">
                <a:latin typeface="Lato-Bold"/>
              </a:rPr>
              <a:t> a </a:t>
            </a:r>
            <a:r>
              <a:rPr lang="en-GB" b="1" dirty="0" err="1">
                <a:latin typeface="Lato-Bold"/>
              </a:rPr>
              <a:t>tím</a:t>
            </a:r>
            <a:r>
              <a:rPr lang="en-GB" b="1" dirty="0">
                <a:latin typeface="Lato-Bold"/>
              </a:rPr>
              <a:t> to </a:t>
            </a:r>
            <a:r>
              <a:rPr lang="en-GB" b="1" dirty="0" err="1">
                <a:latin typeface="Lato-Bold"/>
              </a:rPr>
              <a:t>skončí</a:t>
            </a:r>
            <a:r>
              <a:rPr lang="en-GB" b="1" dirty="0">
                <a:latin typeface="Lato-Bold"/>
              </a:rPr>
              <a:t>. Ale </a:t>
            </a:r>
            <a:r>
              <a:rPr lang="en-GB" b="1" dirty="0" err="1">
                <a:latin typeface="Lato-Bold"/>
              </a:rPr>
              <a:t>pokud</a:t>
            </a:r>
            <a:r>
              <a:rPr lang="en-GB" b="1" dirty="0">
                <a:latin typeface="Lato-Bold"/>
              </a:rPr>
              <a:t> </a:t>
            </a:r>
            <a:r>
              <a:rPr lang="en-GB" b="1" dirty="0" err="1">
                <a:latin typeface="Lato-Bold"/>
              </a:rPr>
              <a:t>vás</a:t>
            </a:r>
            <a:r>
              <a:rPr lang="en-GB" b="1" dirty="0">
                <a:latin typeface="Lato-Bold"/>
              </a:rPr>
              <a:t> </a:t>
            </a:r>
            <a:r>
              <a:rPr lang="en-GB" b="1" dirty="0" err="1">
                <a:latin typeface="Lato-Bold"/>
              </a:rPr>
              <a:t>přinutí</a:t>
            </a:r>
            <a:r>
              <a:rPr lang="en-GB" b="1" dirty="0">
                <a:latin typeface="Lato-Bold"/>
              </a:rPr>
              <a:t> </a:t>
            </a:r>
            <a:r>
              <a:rPr lang="en-GB" b="1" dirty="0" err="1">
                <a:latin typeface="Lato-Bold"/>
              </a:rPr>
              <a:t>mít</a:t>
            </a:r>
            <a:r>
              <a:rPr lang="en-GB" b="1" dirty="0">
                <a:latin typeface="Lato-Bold"/>
              </a:rPr>
              <a:t> </a:t>
            </a:r>
            <a:r>
              <a:rPr lang="en-GB" b="1" dirty="0" err="1">
                <a:latin typeface="Lato-Bold"/>
              </a:rPr>
              <a:t>místo</a:t>
            </a:r>
            <a:r>
              <a:rPr lang="en-GB" b="1" dirty="0">
                <a:latin typeface="Lato-Bold"/>
              </a:rPr>
              <a:t> pro </a:t>
            </a:r>
            <a:r>
              <a:rPr lang="en-GB" b="1" dirty="0" err="1">
                <a:latin typeface="Lato-Bold"/>
              </a:rPr>
              <a:t>kamiony</a:t>
            </a:r>
            <a:r>
              <a:rPr lang="en-GB" b="1" dirty="0">
                <a:latin typeface="Lato-Bold"/>
              </a:rPr>
              <a:t> s </a:t>
            </a:r>
            <a:r>
              <a:rPr lang="en-GB" b="1" dirty="0" err="1">
                <a:latin typeface="Lato-Bold"/>
              </a:rPr>
              <a:t>dezinfekcí</a:t>
            </a:r>
            <a:r>
              <a:rPr lang="en-GB" b="1" dirty="0">
                <a:latin typeface="Lato-Bold"/>
              </a:rPr>
              <a:t>, to by </a:t>
            </a:r>
            <a:r>
              <a:rPr lang="en-GB" b="1" dirty="0" err="1">
                <a:latin typeface="Lato-Bold"/>
              </a:rPr>
              <a:t>podle</a:t>
            </a:r>
            <a:r>
              <a:rPr lang="en-GB" b="1" dirty="0">
                <a:latin typeface="Lato-Bold"/>
              </a:rPr>
              <a:t> </a:t>
            </a:r>
            <a:r>
              <a:rPr lang="en-GB" b="1" dirty="0" err="1">
                <a:latin typeface="Lato-Bold"/>
              </a:rPr>
              <a:t>mě</a:t>
            </a:r>
            <a:r>
              <a:rPr lang="en-GB" b="1" dirty="0">
                <a:latin typeface="Lato-Bold"/>
              </a:rPr>
              <a:t> </a:t>
            </a:r>
            <a:r>
              <a:rPr lang="en-GB" b="1" dirty="0" err="1">
                <a:latin typeface="Lato-Bold"/>
              </a:rPr>
              <a:t>bylo</a:t>
            </a:r>
            <a:r>
              <a:rPr lang="en-GB" b="1" dirty="0">
                <a:latin typeface="Lato-Bold"/>
              </a:rPr>
              <a:t> </a:t>
            </a:r>
            <a:r>
              <a:rPr lang="en-GB" b="1" dirty="0" err="1">
                <a:latin typeface="Lato-Bold"/>
              </a:rPr>
              <a:t>účinnější</a:t>
            </a:r>
            <a:r>
              <a:rPr lang="en-GB" b="1" dirty="0">
                <a:latin typeface="Lato-Bold"/>
              </a:rPr>
              <a:t>. Je to </a:t>
            </a:r>
            <a:r>
              <a:rPr lang="en-GB" b="1" dirty="0" err="1">
                <a:latin typeface="Lato-Bold"/>
              </a:rPr>
              <a:t>stejné</a:t>
            </a:r>
            <a:r>
              <a:rPr lang="en-GB" b="1" dirty="0">
                <a:latin typeface="Lato-Bold"/>
              </a:rPr>
              <a:t> </a:t>
            </a:r>
            <a:r>
              <a:rPr lang="en-GB" b="1" dirty="0" err="1">
                <a:latin typeface="Lato-Bold"/>
              </a:rPr>
              <a:t>jako</a:t>
            </a:r>
            <a:r>
              <a:rPr lang="en-GB" b="1" dirty="0">
                <a:latin typeface="Lato-Bold"/>
              </a:rPr>
              <a:t> </a:t>
            </a:r>
            <a:r>
              <a:rPr lang="en-GB" b="1" dirty="0" err="1">
                <a:latin typeface="Lato-Bold"/>
              </a:rPr>
              <a:t>uzavření</a:t>
            </a:r>
            <a:r>
              <a:rPr lang="en-GB" b="1" dirty="0">
                <a:latin typeface="Lato-Bold"/>
              </a:rPr>
              <a:t> </a:t>
            </a:r>
            <a:r>
              <a:rPr lang="en-GB" b="1" dirty="0" err="1">
                <a:latin typeface="Lato-Bold"/>
              </a:rPr>
              <a:t>vašeho</a:t>
            </a:r>
            <a:r>
              <a:rPr lang="en-GB" b="1" dirty="0">
                <a:latin typeface="Lato-Bold"/>
              </a:rPr>
              <a:t> </a:t>
            </a:r>
            <a:r>
              <a:rPr lang="en-GB" b="1" dirty="0" err="1">
                <a:latin typeface="Lato-Bold"/>
              </a:rPr>
              <a:t>pozemku</a:t>
            </a:r>
            <a:r>
              <a:rPr lang="en-GB" b="1" dirty="0">
                <a:latin typeface="Lato-Bold"/>
              </a:rPr>
              <a:t> </a:t>
            </a:r>
            <a:r>
              <a:rPr lang="en-GB" b="1" dirty="0" err="1">
                <a:latin typeface="Lato-Bold"/>
              </a:rPr>
              <a:t>ploty</a:t>
            </a:r>
            <a:r>
              <a:rPr lang="en-GB" b="1" dirty="0">
                <a:latin typeface="Lato-Bold"/>
              </a:rPr>
              <a:t>: </a:t>
            </a:r>
            <a:r>
              <a:rPr lang="en-GB" b="1" dirty="0" err="1">
                <a:latin typeface="Lato-Bold"/>
              </a:rPr>
              <a:t>nemůžete</a:t>
            </a:r>
            <a:r>
              <a:rPr lang="en-GB" b="1" dirty="0">
                <a:latin typeface="Lato-Bold"/>
              </a:rPr>
              <a:t> </a:t>
            </a:r>
            <a:r>
              <a:rPr lang="en-GB" b="1" dirty="0" err="1">
                <a:latin typeface="Lato-Bold"/>
              </a:rPr>
              <a:t>oplotit</a:t>
            </a:r>
            <a:r>
              <a:rPr lang="en-GB" b="1" dirty="0">
                <a:latin typeface="Lato-Bold"/>
              </a:rPr>
              <a:t> </a:t>
            </a:r>
            <a:r>
              <a:rPr lang="en-GB" b="1" dirty="0" err="1">
                <a:latin typeface="Lato-Bold"/>
              </a:rPr>
              <a:t>všechny</a:t>
            </a:r>
            <a:r>
              <a:rPr lang="en-GB" b="1" dirty="0">
                <a:latin typeface="Lato-Bold"/>
              </a:rPr>
              <a:t> </a:t>
            </a:r>
            <a:r>
              <a:rPr lang="en-GB" b="1" dirty="0" err="1">
                <a:latin typeface="Lato-Bold"/>
              </a:rPr>
              <a:t>své</a:t>
            </a:r>
            <a:r>
              <a:rPr lang="en-GB" b="1" dirty="0">
                <a:latin typeface="Lato-Bold"/>
              </a:rPr>
              <a:t> </a:t>
            </a:r>
            <a:r>
              <a:rPr lang="en-GB" b="1" dirty="0" err="1">
                <a:latin typeface="Lato-Bold"/>
              </a:rPr>
              <a:t>hektary</a:t>
            </a:r>
            <a:r>
              <a:rPr lang="en-GB" b="1" dirty="0">
                <a:latin typeface="Lato-Bold"/>
              </a:rPr>
              <a:t>, to </a:t>
            </a:r>
            <a:r>
              <a:rPr lang="en-GB" b="1" dirty="0" err="1">
                <a:latin typeface="Lato-Bold"/>
              </a:rPr>
              <a:t>prostě</a:t>
            </a:r>
            <a:r>
              <a:rPr lang="en-GB" b="1" dirty="0">
                <a:latin typeface="Lato-Bold"/>
              </a:rPr>
              <a:t> </a:t>
            </a:r>
            <a:r>
              <a:rPr lang="en-GB" b="1" dirty="0" err="1">
                <a:latin typeface="Lato-Bold"/>
              </a:rPr>
              <a:t>není</a:t>
            </a:r>
            <a:r>
              <a:rPr lang="en-GB" b="1" dirty="0">
                <a:latin typeface="Lato-Bold"/>
              </a:rPr>
              <a:t> </a:t>
            </a:r>
            <a:r>
              <a:rPr lang="en-GB" b="1" dirty="0" err="1">
                <a:latin typeface="Lato-Bold"/>
              </a:rPr>
              <a:t>proveditelné</a:t>
            </a:r>
            <a:r>
              <a:rPr lang="en-GB" b="1" dirty="0">
                <a:latin typeface="Lato-Bold"/>
              </a:rPr>
              <a:t> (...)"</a:t>
            </a:r>
          </a:p>
        </p:txBody>
      </p:sp>
      <p:sp>
        <p:nvSpPr>
          <p:cNvPr id="4" name="Rectangle: Rounded Corners 3">
            <a:extLst>
              <a:ext uri="{FF2B5EF4-FFF2-40B4-BE49-F238E27FC236}">
                <a16:creationId xmlns:a16="http://schemas.microsoft.com/office/drawing/2014/main" id="{4DC0EF87-A489-E7B3-7F2C-7151DFA8DAA0}"/>
              </a:ext>
            </a:extLst>
          </p:cNvPr>
          <p:cNvSpPr/>
          <p:nvPr/>
        </p:nvSpPr>
        <p:spPr>
          <a:xfrm>
            <a:off x="2024741" y="174171"/>
            <a:ext cx="2721430" cy="1415144"/>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err="1">
                <a:latin typeface="Lato-Bold"/>
              </a:rPr>
              <a:t>Vnímané</a:t>
            </a:r>
            <a:r>
              <a:rPr lang="en-GB" b="1" dirty="0">
                <a:latin typeface="Lato-Bold"/>
              </a:rPr>
              <a:t> </a:t>
            </a:r>
            <a:r>
              <a:rPr lang="en-GB" b="1" dirty="0" err="1">
                <a:latin typeface="Lato-Bold"/>
              </a:rPr>
              <a:t>rozpory</a:t>
            </a:r>
            <a:r>
              <a:rPr lang="en-GB" b="1" dirty="0">
                <a:latin typeface="Lato-Bold"/>
              </a:rPr>
              <a:t> </a:t>
            </a:r>
            <a:r>
              <a:rPr lang="en-GB" b="1" dirty="0" err="1">
                <a:latin typeface="Lato-Bold"/>
              </a:rPr>
              <a:t>mezi</a:t>
            </a:r>
            <a:r>
              <a:rPr lang="en-GB" b="1" dirty="0">
                <a:latin typeface="Lato-Bold"/>
              </a:rPr>
              <a:t> </a:t>
            </a:r>
            <a:r>
              <a:rPr lang="en-GB" b="1" dirty="0" err="1">
                <a:latin typeface="Lato-Bold"/>
              </a:rPr>
              <a:t>veterináři</a:t>
            </a:r>
            <a:r>
              <a:rPr lang="en-GB" b="1" dirty="0">
                <a:latin typeface="Lato-Bold"/>
              </a:rPr>
              <a:t>: </a:t>
            </a:r>
            <a:r>
              <a:rPr lang="en-GB" b="1" dirty="0" err="1">
                <a:latin typeface="Lato-Bold"/>
              </a:rPr>
              <a:t>kdo</a:t>
            </a:r>
            <a:r>
              <a:rPr lang="en-GB" b="1" dirty="0">
                <a:latin typeface="Lato-Bold"/>
              </a:rPr>
              <a:t> </a:t>
            </a:r>
            <a:r>
              <a:rPr lang="en-GB" b="1" dirty="0" err="1">
                <a:latin typeface="Lato-Bold"/>
              </a:rPr>
              <a:t>má</a:t>
            </a:r>
            <a:r>
              <a:rPr lang="en-GB" b="1" dirty="0">
                <a:latin typeface="Lato-Bold"/>
              </a:rPr>
              <a:t> </a:t>
            </a:r>
            <a:r>
              <a:rPr lang="en-GB" b="1" dirty="0" err="1">
                <a:latin typeface="Lato-Bold"/>
              </a:rPr>
              <a:t>pravdu</a:t>
            </a:r>
            <a:r>
              <a:rPr lang="en-GB" b="1" dirty="0">
                <a:latin typeface="Lato-Bold"/>
              </a:rPr>
              <a:t>?</a:t>
            </a:r>
          </a:p>
        </p:txBody>
      </p:sp>
      <p:sp>
        <p:nvSpPr>
          <p:cNvPr id="5" name="Rectangle: Rounded Corners 4">
            <a:extLst>
              <a:ext uri="{FF2B5EF4-FFF2-40B4-BE49-F238E27FC236}">
                <a16:creationId xmlns:a16="http://schemas.microsoft.com/office/drawing/2014/main" id="{4CE6D1F8-64D4-608D-68EB-C40D009300AE}"/>
              </a:ext>
            </a:extLst>
          </p:cNvPr>
          <p:cNvSpPr/>
          <p:nvPr/>
        </p:nvSpPr>
        <p:spPr>
          <a:xfrm>
            <a:off x="4963884" y="174171"/>
            <a:ext cx="2721430" cy="1415144"/>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err="1">
                <a:latin typeface="Lato-Bold"/>
              </a:rPr>
              <a:t>Osobní</a:t>
            </a:r>
            <a:r>
              <a:rPr lang="en-GB" sz="1800" b="1" i="0" u="none" strike="noStrike" baseline="0" dirty="0">
                <a:latin typeface="Lato-Bold"/>
              </a:rPr>
              <a:t> </a:t>
            </a:r>
            <a:r>
              <a:rPr lang="en-GB" sz="1800" b="1" i="0" u="none" strike="noStrike" baseline="0" dirty="0" err="1">
                <a:latin typeface="Lato-Bold"/>
              </a:rPr>
              <a:t>setkání</a:t>
            </a:r>
            <a:r>
              <a:rPr lang="en-GB" sz="1800" b="1" i="0" u="none" strike="noStrike" baseline="0" dirty="0">
                <a:latin typeface="Lato-Bold"/>
              </a:rPr>
              <a:t> s </a:t>
            </a:r>
            <a:r>
              <a:rPr lang="en-GB" sz="1800" b="1" i="0" u="none" strike="noStrike" baseline="0" dirty="0" err="1">
                <a:latin typeface="Lato-Bold"/>
              </a:rPr>
              <a:t>veterináři</a:t>
            </a:r>
            <a:r>
              <a:rPr lang="en-GB" sz="1800" b="1" i="0" u="none" strike="noStrike" baseline="0" dirty="0">
                <a:latin typeface="Lato-Bold"/>
              </a:rPr>
              <a:t>: </a:t>
            </a:r>
            <a:r>
              <a:rPr lang="en-GB" sz="1800" b="1" i="0" u="none" strike="noStrike" baseline="0" dirty="0" err="1">
                <a:latin typeface="Lato-Bold"/>
              </a:rPr>
              <a:t>konají</a:t>
            </a:r>
            <a:r>
              <a:rPr lang="en-GB" sz="1800" b="1" i="0" u="none" strike="noStrike" baseline="0" dirty="0">
                <a:latin typeface="Lato-Bold"/>
              </a:rPr>
              <a:t> se </a:t>
            </a:r>
            <a:r>
              <a:rPr lang="en-GB" sz="1800" b="1" i="0" u="none" strike="noStrike" baseline="0" dirty="0" err="1">
                <a:latin typeface="Lato-Bold"/>
              </a:rPr>
              <a:t>tato</a:t>
            </a:r>
            <a:r>
              <a:rPr lang="en-GB" sz="1800" b="1" i="0" u="none" strike="noStrike" baseline="0" dirty="0">
                <a:latin typeface="Lato-Bold"/>
              </a:rPr>
              <a:t> </a:t>
            </a:r>
            <a:r>
              <a:rPr lang="en-GB" sz="1800" b="1" i="0" u="none" strike="noStrike" baseline="0" dirty="0" err="1">
                <a:latin typeface="Lato-Bold"/>
              </a:rPr>
              <a:t>setkání</a:t>
            </a:r>
            <a:r>
              <a:rPr lang="en-GB" sz="1800" b="1" i="0" u="none" strike="noStrike" baseline="0" dirty="0">
                <a:latin typeface="Lato-Bold"/>
              </a:rPr>
              <a:t> </a:t>
            </a:r>
            <a:r>
              <a:rPr lang="en-GB" sz="1800" b="1" i="0" u="none" strike="noStrike" baseline="0" dirty="0" err="1">
                <a:latin typeface="Lato-Bold"/>
              </a:rPr>
              <a:t>skutečně</a:t>
            </a:r>
            <a:r>
              <a:rPr lang="en-GB" sz="1800" b="1" i="0" u="none" strike="noStrike" baseline="0" dirty="0">
                <a:latin typeface="Lato-Bold"/>
              </a:rPr>
              <a:t>?</a:t>
            </a:r>
            <a:endParaRPr lang="en-GB" dirty="0"/>
          </a:p>
        </p:txBody>
      </p:sp>
      <p:sp>
        <p:nvSpPr>
          <p:cNvPr id="6" name="Rectangle: Rounded Corners 5">
            <a:extLst>
              <a:ext uri="{FF2B5EF4-FFF2-40B4-BE49-F238E27FC236}">
                <a16:creationId xmlns:a16="http://schemas.microsoft.com/office/drawing/2014/main" id="{BF96343D-AD64-0067-2833-29781BA5E6F7}"/>
              </a:ext>
            </a:extLst>
          </p:cNvPr>
          <p:cNvSpPr/>
          <p:nvPr/>
        </p:nvSpPr>
        <p:spPr>
          <a:xfrm>
            <a:off x="7968342" y="174171"/>
            <a:ext cx="2721430" cy="1415144"/>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err="1">
                <a:latin typeface="Lato-Bold"/>
              </a:rPr>
              <a:t>Základní</a:t>
            </a:r>
            <a:r>
              <a:rPr lang="en-GB" sz="1800" b="1" i="0" u="none" strike="noStrike" baseline="0" dirty="0">
                <a:latin typeface="Lato-Bold"/>
              </a:rPr>
              <a:t> </a:t>
            </a:r>
            <a:r>
              <a:rPr lang="en-GB" sz="1800" b="1" i="0" u="none" strike="noStrike" baseline="0" dirty="0" err="1">
                <a:latin typeface="Lato-Bold"/>
              </a:rPr>
              <a:t>opatření</a:t>
            </a:r>
            <a:r>
              <a:rPr lang="en-GB" sz="1800" b="1" i="0" u="none" strike="noStrike" baseline="0" dirty="0">
                <a:latin typeface="Lato-Bold"/>
              </a:rPr>
              <a:t> biosecurity</a:t>
            </a:r>
            <a:endParaRPr lang="en-GB" dirty="0"/>
          </a:p>
        </p:txBody>
      </p:sp>
    </p:spTree>
    <p:extLst>
      <p:ext uri="{BB962C8B-B14F-4D97-AF65-F5344CB8AC3E}">
        <p14:creationId xmlns:p14="http://schemas.microsoft.com/office/powerpoint/2010/main" val="35429540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94B77A-6A1C-3985-0BB8-9690E4A77EAF}"/>
            </a:ext>
          </a:extLst>
        </p:cNvPr>
        <p:cNvGrpSpPr/>
        <p:nvPr/>
      </p:nvGrpSpPr>
      <p:grpSpPr>
        <a:xfrm>
          <a:off x="0" y="0"/>
          <a:ext cx="0" cy="0"/>
          <a:chOff x="0" y="0"/>
          <a:chExt cx="0" cy="0"/>
        </a:xfrm>
      </p:grpSpPr>
      <p:sp>
        <p:nvSpPr>
          <p:cNvPr id="2" name="Marcador de texto 1">
            <a:extLst>
              <a:ext uri="{FF2B5EF4-FFF2-40B4-BE49-F238E27FC236}">
                <a16:creationId xmlns:a16="http://schemas.microsoft.com/office/drawing/2014/main" id="{7A71C6DF-9B73-4091-8527-AA876D949115}"/>
              </a:ext>
            </a:extLst>
          </p:cNvPr>
          <p:cNvSpPr>
            <a:spLocks noGrp="1"/>
          </p:cNvSpPr>
          <p:nvPr>
            <p:ph type="body" sz="quarter" idx="10"/>
          </p:nvPr>
        </p:nvSpPr>
        <p:spPr/>
        <p:txBody>
          <a:bodyPr>
            <a:normAutofit fontScale="70000" lnSpcReduction="20000"/>
          </a:bodyPr>
          <a:lstStyle/>
          <a:p>
            <a:pPr marL="0" indent="0" algn="just">
              <a:buNone/>
            </a:pPr>
            <a:r>
              <a:rPr lang="es-ES" dirty="0">
                <a:solidFill>
                  <a:srgbClr val="376C8A"/>
                </a:solidFill>
                <a:latin typeface="Lato-Bold"/>
                <a:ea typeface="Lato" panose="020F0502020204030203" pitchFamily="34" charset="0"/>
                <a:cs typeface="Lato" panose="020F0502020204030203" pitchFamily="34" charset="0"/>
              </a:rPr>
              <a:t>Praktické školení pro farmáře a veterináře: </a:t>
            </a:r>
          </a:p>
          <a:p>
            <a:pPr marL="0" indent="0" algn="just">
              <a:buNone/>
            </a:pPr>
            <a:r>
              <a:rPr lang="es-ES" dirty="0">
                <a:solidFill>
                  <a:srgbClr val="376C8A"/>
                </a:solidFill>
                <a:latin typeface="Lato-Bold"/>
                <a:ea typeface="Lato" panose="020F0502020204030203" pitchFamily="34" charset="0"/>
                <a:cs typeface="Lato" panose="020F0502020204030203" pitchFamily="34" charset="0"/>
              </a:rPr>
              <a:t>Případová studie I: Zkoumání sociálních faktorů ovlivňujících implementaci opatření biosecurity ve Španělsku</a:t>
            </a:r>
          </a:p>
        </p:txBody>
      </p:sp>
    </p:spTree>
    <p:extLst>
      <p:ext uri="{BB962C8B-B14F-4D97-AF65-F5344CB8AC3E}">
        <p14:creationId xmlns:p14="http://schemas.microsoft.com/office/powerpoint/2010/main" val="3037318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250758-6959-F2B9-14AA-E42696CD3EF2}"/>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7936C3E6-D28D-1D64-7FB6-5A048B2AEA14}"/>
              </a:ext>
            </a:extLst>
          </p:cNvPr>
          <p:cNvSpPr/>
          <p:nvPr/>
        </p:nvSpPr>
        <p:spPr>
          <a:xfrm>
            <a:off x="293913" y="217713"/>
            <a:ext cx="2754086" cy="1077686"/>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Information sources</a:t>
            </a:r>
            <a:endParaRPr lang="en-GB" dirty="0"/>
          </a:p>
        </p:txBody>
      </p:sp>
      <p:sp>
        <p:nvSpPr>
          <p:cNvPr id="7" name="Rectangle: Rounded Corners 6">
            <a:extLst>
              <a:ext uri="{FF2B5EF4-FFF2-40B4-BE49-F238E27FC236}">
                <a16:creationId xmlns:a16="http://schemas.microsoft.com/office/drawing/2014/main" id="{B6063193-A733-3F02-0E4E-65102607F23A}"/>
              </a:ext>
            </a:extLst>
          </p:cNvPr>
          <p:cNvSpPr/>
          <p:nvPr/>
        </p:nvSpPr>
        <p:spPr>
          <a:xfrm>
            <a:off x="293913" y="1545770"/>
            <a:ext cx="2754086" cy="1077686"/>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Internal world of the farmer</a:t>
            </a:r>
            <a:endParaRPr lang="en-GB" dirty="0"/>
          </a:p>
        </p:txBody>
      </p:sp>
      <p:sp>
        <p:nvSpPr>
          <p:cNvPr id="8" name="Rectangle: Rounded Corners 7">
            <a:extLst>
              <a:ext uri="{FF2B5EF4-FFF2-40B4-BE49-F238E27FC236}">
                <a16:creationId xmlns:a16="http://schemas.microsoft.com/office/drawing/2014/main" id="{5FDDFE9F-083C-D3E8-2853-23E9D756349B}"/>
              </a:ext>
            </a:extLst>
          </p:cNvPr>
          <p:cNvSpPr/>
          <p:nvPr/>
        </p:nvSpPr>
        <p:spPr>
          <a:xfrm>
            <a:off x="304800" y="2873827"/>
            <a:ext cx="2754086" cy="1077686"/>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Social dynamics</a:t>
            </a:r>
            <a:endParaRPr lang="en-GB" dirty="0"/>
          </a:p>
        </p:txBody>
      </p:sp>
      <p:sp>
        <p:nvSpPr>
          <p:cNvPr id="9" name="Rectangle: Rounded Corners 8">
            <a:extLst>
              <a:ext uri="{FF2B5EF4-FFF2-40B4-BE49-F238E27FC236}">
                <a16:creationId xmlns:a16="http://schemas.microsoft.com/office/drawing/2014/main" id="{123EA765-588F-D8B6-195B-1324B7A16131}"/>
              </a:ext>
            </a:extLst>
          </p:cNvPr>
          <p:cNvSpPr/>
          <p:nvPr/>
        </p:nvSpPr>
        <p:spPr>
          <a:xfrm>
            <a:off x="293913" y="4201884"/>
            <a:ext cx="2754086" cy="1077686"/>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Official veterinary services</a:t>
            </a:r>
            <a:endParaRPr lang="en-GB" dirty="0"/>
          </a:p>
        </p:txBody>
      </p:sp>
      <p:sp>
        <p:nvSpPr>
          <p:cNvPr id="10" name="Rectangle: Rounded Corners 9">
            <a:extLst>
              <a:ext uri="{FF2B5EF4-FFF2-40B4-BE49-F238E27FC236}">
                <a16:creationId xmlns:a16="http://schemas.microsoft.com/office/drawing/2014/main" id="{4D5A7391-EAA7-3D37-EA37-C8FD3A7B8FE3}"/>
              </a:ext>
            </a:extLst>
          </p:cNvPr>
          <p:cNvSpPr/>
          <p:nvPr/>
        </p:nvSpPr>
        <p:spPr>
          <a:xfrm>
            <a:off x="304800" y="5529941"/>
            <a:ext cx="2754086" cy="1077686"/>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Time and space</a:t>
            </a:r>
            <a:endParaRPr lang="en-GB" dirty="0"/>
          </a:p>
        </p:txBody>
      </p:sp>
      <p:sp>
        <p:nvSpPr>
          <p:cNvPr id="3" name="TextBox 2">
            <a:extLst>
              <a:ext uri="{FF2B5EF4-FFF2-40B4-BE49-F238E27FC236}">
                <a16:creationId xmlns:a16="http://schemas.microsoft.com/office/drawing/2014/main" id="{4654A9F8-AC79-31E9-D3F2-6CBF99AB7404}"/>
              </a:ext>
            </a:extLst>
          </p:cNvPr>
          <p:cNvSpPr txBox="1"/>
          <p:nvPr/>
        </p:nvSpPr>
        <p:spPr>
          <a:xfrm>
            <a:off x="4201886" y="2447558"/>
            <a:ext cx="6096000" cy="1754326"/>
          </a:xfrm>
          <a:prstGeom prst="rect">
            <a:avLst/>
          </a:prstGeom>
          <a:noFill/>
        </p:spPr>
        <p:txBody>
          <a:bodyPr wrap="square">
            <a:spAutoFit/>
          </a:bodyPr>
          <a:lstStyle/>
          <a:p>
            <a:pPr algn="ctr"/>
            <a:r>
              <a:rPr lang="en-GB" sz="3600" b="1" dirty="0">
                <a:latin typeface="Lato-Bold"/>
              </a:rPr>
              <a:t>Decision-making of dairy farmers influenced by psychosocial factors</a:t>
            </a:r>
          </a:p>
        </p:txBody>
      </p:sp>
      <p:sp>
        <p:nvSpPr>
          <p:cNvPr id="4" name="Left Bracket 3">
            <a:extLst>
              <a:ext uri="{FF2B5EF4-FFF2-40B4-BE49-F238E27FC236}">
                <a16:creationId xmlns:a16="http://schemas.microsoft.com/office/drawing/2014/main" id="{DEE75C44-C749-0496-EBD7-B73FAED9A34F}"/>
              </a:ext>
            </a:extLst>
          </p:cNvPr>
          <p:cNvSpPr/>
          <p:nvPr/>
        </p:nvSpPr>
        <p:spPr>
          <a:xfrm>
            <a:off x="4381500" y="1348100"/>
            <a:ext cx="642257" cy="3953242"/>
          </a:xfrm>
          <a:prstGeom prst="leftBracket">
            <a:avLst/>
          </a:prstGeom>
          <a:ln w="38100">
            <a:solidFill>
              <a:srgbClr val="FF5657"/>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sp>
        <p:nvSpPr>
          <p:cNvPr id="5" name="Left Bracket 4">
            <a:extLst>
              <a:ext uri="{FF2B5EF4-FFF2-40B4-BE49-F238E27FC236}">
                <a16:creationId xmlns:a16="http://schemas.microsoft.com/office/drawing/2014/main" id="{D61933B4-A51E-E67A-4549-C8F0E65E7E14}"/>
              </a:ext>
            </a:extLst>
          </p:cNvPr>
          <p:cNvSpPr/>
          <p:nvPr/>
        </p:nvSpPr>
        <p:spPr>
          <a:xfrm flipH="1">
            <a:off x="9661072" y="1295399"/>
            <a:ext cx="642257" cy="3953242"/>
          </a:xfrm>
          <a:prstGeom prst="leftBracket">
            <a:avLst/>
          </a:prstGeom>
          <a:ln w="38100">
            <a:solidFill>
              <a:srgbClr val="FF5657"/>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4166085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D46A82-47D7-B1AC-34A6-5B63A4F4D485}"/>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996422B1-36B0-0A66-C010-3061FA9C2758}"/>
              </a:ext>
            </a:extLst>
          </p:cNvPr>
          <p:cNvSpPr/>
          <p:nvPr/>
        </p:nvSpPr>
        <p:spPr>
          <a:xfrm>
            <a:off x="293913" y="217713"/>
            <a:ext cx="2754086" cy="1077686"/>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Information sources</a:t>
            </a:r>
            <a:endParaRPr lang="en-GB" dirty="0"/>
          </a:p>
        </p:txBody>
      </p:sp>
      <p:sp>
        <p:nvSpPr>
          <p:cNvPr id="7" name="Rectangle: Rounded Corners 6">
            <a:extLst>
              <a:ext uri="{FF2B5EF4-FFF2-40B4-BE49-F238E27FC236}">
                <a16:creationId xmlns:a16="http://schemas.microsoft.com/office/drawing/2014/main" id="{0D9F2A23-62E1-DB06-DBC7-2DEAC8156026}"/>
              </a:ext>
            </a:extLst>
          </p:cNvPr>
          <p:cNvSpPr/>
          <p:nvPr/>
        </p:nvSpPr>
        <p:spPr>
          <a:xfrm>
            <a:off x="293913" y="1545770"/>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Internal world of the farmer</a:t>
            </a:r>
            <a:endParaRPr lang="en-GB" dirty="0"/>
          </a:p>
        </p:txBody>
      </p:sp>
      <p:sp>
        <p:nvSpPr>
          <p:cNvPr id="8" name="Rectangle: Rounded Corners 7">
            <a:extLst>
              <a:ext uri="{FF2B5EF4-FFF2-40B4-BE49-F238E27FC236}">
                <a16:creationId xmlns:a16="http://schemas.microsoft.com/office/drawing/2014/main" id="{174B838A-6420-D425-166E-5DF0A0F3E8DB}"/>
              </a:ext>
            </a:extLst>
          </p:cNvPr>
          <p:cNvSpPr/>
          <p:nvPr/>
        </p:nvSpPr>
        <p:spPr>
          <a:xfrm>
            <a:off x="304800" y="2873827"/>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Social dynamics</a:t>
            </a:r>
            <a:endParaRPr lang="en-GB" dirty="0"/>
          </a:p>
        </p:txBody>
      </p:sp>
      <p:sp>
        <p:nvSpPr>
          <p:cNvPr id="9" name="Rectangle: Rounded Corners 8">
            <a:extLst>
              <a:ext uri="{FF2B5EF4-FFF2-40B4-BE49-F238E27FC236}">
                <a16:creationId xmlns:a16="http://schemas.microsoft.com/office/drawing/2014/main" id="{91EB45A2-440A-53A2-180F-0A3E34A8A154}"/>
              </a:ext>
            </a:extLst>
          </p:cNvPr>
          <p:cNvSpPr/>
          <p:nvPr/>
        </p:nvSpPr>
        <p:spPr>
          <a:xfrm>
            <a:off x="293913" y="4201884"/>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Official veterinary services</a:t>
            </a:r>
            <a:endParaRPr lang="en-GB" dirty="0"/>
          </a:p>
        </p:txBody>
      </p:sp>
      <p:sp>
        <p:nvSpPr>
          <p:cNvPr id="10" name="Rectangle: Rounded Corners 9">
            <a:extLst>
              <a:ext uri="{FF2B5EF4-FFF2-40B4-BE49-F238E27FC236}">
                <a16:creationId xmlns:a16="http://schemas.microsoft.com/office/drawing/2014/main" id="{AB18254B-0C2B-569D-29E3-3DB74E85B56B}"/>
              </a:ext>
            </a:extLst>
          </p:cNvPr>
          <p:cNvSpPr/>
          <p:nvPr/>
        </p:nvSpPr>
        <p:spPr>
          <a:xfrm>
            <a:off x="304800" y="5529941"/>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Time and space</a:t>
            </a:r>
            <a:endParaRPr lang="en-GB" dirty="0"/>
          </a:p>
        </p:txBody>
      </p:sp>
      <p:sp>
        <p:nvSpPr>
          <p:cNvPr id="3" name="Rectangle: Rounded Corners 2">
            <a:extLst>
              <a:ext uri="{FF2B5EF4-FFF2-40B4-BE49-F238E27FC236}">
                <a16:creationId xmlns:a16="http://schemas.microsoft.com/office/drawing/2014/main" id="{3AEA395B-D93F-32FB-F2CE-4FE4FCA10D91}"/>
              </a:ext>
            </a:extLst>
          </p:cNvPr>
          <p:cNvSpPr/>
          <p:nvPr/>
        </p:nvSpPr>
        <p:spPr>
          <a:xfrm>
            <a:off x="4718957" y="4201884"/>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Veterinarians</a:t>
            </a:r>
            <a:endParaRPr lang="en-GB" dirty="0"/>
          </a:p>
        </p:txBody>
      </p:sp>
      <p:sp>
        <p:nvSpPr>
          <p:cNvPr id="4" name="Rectangle: Rounded Corners 3">
            <a:extLst>
              <a:ext uri="{FF2B5EF4-FFF2-40B4-BE49-F238E27FC236}">
                <a16:creationId xmlns:a16="http://schemas.microsoft.com/office/drawing/2014/main" id="{BA62BC89-4647-DC36-01DB-F65C5979A85E}"/>
              </a:ext>
            </a:extLst>
          </p:cNvPr>
          <p:cNvSpPr/>
          <p:nvPr/>
        </p:nvSpPr>
        <p:spPr>
          <a:xfrm>
            <a:off x="4718957" y="2873827"/>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Bold"/>
              </a:rPr>
              <a:t>Farmers</a:t>
            </a:r>
            <a:endParaRPr lang="en-GB" dirty="0"/>
          </a:p>
        </p:txBody>
      </p:sp>
      <p:cxnSp>
        <p:nvCxnSpPr>
          <p:cNvPr id="16" name="Straight Connector 15">
            <a:extLst>
              <a:ext uri="{FF2B5EF4-FFF2-40B4-BE49-F238E27FC236}">
                <a16:creationId xmlns:a16="http://schemas.microsoft.com/office/drawing/2014/main" id="{F6106B2D-DAD4-F360-565B-FDBEA72C1328}"/>
              </a:ext>
            </a:extLst>
          </p:cNvPr>
          <p:cNvCxnSpPr>
            <a:cxnSpLocks/>
            <a:stCxn id="3" idx="3"/>
            <a:endCxn id="80" idx="1"/>
          </p:cNvCxnSpPr>
          <p:nvPr/>
        </p:nvCxnSpPr>
        <p:spPr>
          <a:xfrm>
            <a:off x="7473043" y="4740727"/>
            <a:ext cx="1670958" cy="1328056"/>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21" name="Rectangle: Rounded Corners 20">
            <a:extLst>
              <a:ext uri="{FF2B5EF4-FFF2-40B4-BE49-F238E27FC236}">
                <a16:creationId xmlns:a16="http://schemas.microsoft.com/office/drawing/2014/main" id="{345AAEC0-BAFD-D01C-5A1E-5C76EDA8FA0A}"/>
              </a:ext>
            </a:extLst>
          </p:cNvPr>
          <p:cNvSpPr/>
          <p:nvPr/>
        </p:nvSpPr>
        <p:spPr>
          <a:xfrm>
            <a:off x="9144001" y="4201884"/>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Bold"/>
              </a:rPr>
              <a:t>Trust relationship</a:t>
            </a:r>
            <a:endParaRPr lang="en-GB" dirty="0"/>
          </a:p>
        </p:txBody>
      </p:sp>
      <p:cxnSp>
        <p:nvCxnSpPr>
          <p:cNvPr id="22" name="Straight Connector 21">
            <a:extLst>
              <a:ext uri="{FF2B5EF4-FFF2-40B4-BE49-F238E27FC236}">
                <a16:creationId xmlns:a16="http://schemas.microsoft.com/office/drawing/2014/main" id="{5C6BC44D-177D-4423-A8F8-61E51F97E0C3}"/>
              </a:ext>
            </a:extLst>
          </p:cNvPr>
          <p:cNvCxnSpPr>
            <a:cxnSpLocks/>
            <a:stCxn id="3" idx="3"/>
            <a:endCxn id="21" idx="1"/>
          </p:cNvCxnSpPr>
          <p:nvPr/>
        </p:nvCxnSpPr>
        <p:spPr>
          <a:xfrm>
            <a:off x="7473043" y="4740727"/>
            <a:ext cx="1670958" cy="0"/>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27" name="Rectangle: Rounded Corners 26">
            <a:extLst>
              <a:ext uri="{FF2B5EF4-FFF2-40B4-BE49-F238E27FC236}">
                <a16:creationId xmlns:a16="http://schemas.microsoft.com/office/drawing/2014/main" id="{9AC20091-1195-9A9B-254F-649377984E34}"/>
              </a:ext>
            </a:extLst>
          </p:cNvPr>
          <p:cNvSpPr/>
          <p:nvPr/>
        </p:nvSpPr>
        <p:spPr>
          <a:xfrm>
            <a:off x="9144001" y="2873827"/>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Regular"/>
              </a:rPr>
              <a:t>T</a:t>
            </a:r>
            <a:r>
              <a:rPr lang="en-GB" sz="1800" b="1" i="0" u="none" strike="noStrike" baseline="0" dirty="0">
                <a:latin typeface="Lato-Regular"/>
              </a:rPr>
              <a:t>ime and treatment given–received</a:t>
            </a:r>
            <a:endParaRPr lang="en-GB" b="1" dirty="0"/>
          </a:p>
        </p:txBody>
      </p:sp>
      <p:cxnSp>
        <p:nvCxnSpPr>
          <p:cNvPr id="28" name="Straight Connector 27">
            <a:extLst>
              <a:ext uri="{FF2B5EF4-FFF2-40B4-BE49-F238E27FC236}">
                <a16:creationId xmlns:a16="http://schemas.microsoft.com/office/drawing/2014/main" id="{2A2256AC-CC1C-17D3-6FCD-DD5720DCB3ED}"/>
              </a:ext>
            </a:extLst>
          </p:cNvPr>
          <p:cNvCxnSpPr>
            <a:cxnSpLocks/>
            <a:stCxn id="21" idx="0"/>
            <a:endCxn id="27" idx="2"/>
          </p:cNvCxnSpPr>
          <p:nvPr/>
        </p:nvCxnSpPr>
        <p:spPr>
          <a:xfrm flipV="1">
            <a:off x="10521044" y="3951513"/>
            <a:ext cx="0" cy="250371"/>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E0012E59-B944-0FB4-6C62-4017351FEDA6}"/>
              </a:ext>
            </a:extLst>
          </p:cNvPr>
          <p:cNvCxnSpPr>
            <a:cxnSpLocks/>
            <a:stCxn id="4" idx="3"/>
            <a:endCxn id="27" idx="1"/>
          </p:cNvCxnSpPr>
          <p:nvPr/>
        </p:nvCxnSpPr>
        <p:spPr>
          <a:xfrm>
            <a:off x="7473043" y="3412670"/>
            <a:ext cx="1670958" cy="0"/>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80" name="Rectangle: Rounded Corners 79">
            <a:extLst>
              <a:ext uri="{FF2B5EF4-FFF2-40B4-BE49-F238E27FC236}">
                <a16:creationId xmlns:a16="http://schemas.microsoft.com/office/drawing/2014/main" id="{A2C32412-E852-7DD9-09F7-B7AF5CECEB63}"/>
              </a:ext>
            </a:extLst>
          </p:cNvPr>
          <p:cNvSpPr/>
          <p:nvPr/>
        </p:nvSpPr>
        <p:spPr>
          <a:xfrm>
            <a:off x="9144001" y="5529940"/>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Regular"/>
              </a:rPr>
              <a:t>T</a:t>
            </a:r>
            <a:r>
              <a:rPr lang="en-GB" sz="1800" b="1" i="0" u="none" strike="noStrike" baseline="0" dirty="0">
                <a:latin typeface="Lato-Regular"/>
              </a:rPr>
              <a:t>raining</a:t>
            </a:r>
          </a:p>
          <a:p>
            <a:pPr algn="ctr"/>
            <a:r>
              <a:rPr lang="en-GB" sz="1800" b="1" i="0" u="none" strike="noStrike" baseline="0" dirty="0">
                <a:latin typeface="Lato-Regular"/>
              </a:rPr>
              <a:t>and communication skills</a:t>
            </a:r>
            <a:endParaRPr lang="en-GB" b="1" dirty="0"/>
          </a:p>
        </p:txBody>
      </p:sp>
      <p:sp>
        <p:nvSpPr>
          <p:cNvPr id="89" name="Rectangle: Rounded Corners 88">
            <a:extLst>
              <a:ext uri="{FF2B5EF4-FFF2-40B4-BE49-F238E27FC236}">
                <a16:creationId xmlns:a16="http://schemas.microsoft.com/office/drawing/2014/main" id="{56106408-3264-9FE8-36C7-87F88F13E516}"/>
              </a:ext>
            </a:extLst>
          </p:cNvPr>
          <p:cNvSpPr/>
          <p:nvPr/>
        </p:nvSpPr>
        <p:spPr>
          <a:xfrm>
            <a:off x="9144001" y="1545770"/>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Regular"/>
              </a:rPr>
              <a:t>B</a:t>
            </a:r>
            <a:r>
              <a:rPr lang="en-GB" sz="1800" b="1" i="0" u="none" strike="noStrike" baseline="0" dirty="0">
                <a:latin typeface="Lato-Regular"/>
              </a:rPr>
              <a:t>ars, pubs, or restaurants</a:t>
            </a:r>
            <a:endParaRPr lang="en-GB" b="1" dirty="0"/>
          </a:p>
        </p:txBody>
      </p:sp>
      <p:cxnSp>
        <p:nvCxnSpPr>
          <p:cNvPr id="90" name="Straight Connector 89">
            <a:extLst>
              <a:ext uri="{FF2B5EF4-FFF2-40B4-BE49-F238E27FC236}">
                <a16:creationId xmlns:a16="http://schemas.microsoft.com/office/drawing/2014/main" id="{F1770DCA-EA16-5309-C9D1-B7F0EB06BFC9}"/>
              </a:ext>
            </a:extLst>
          </p:cNvPr>
          <p:cNvCxnSpPr>
            <a:cxnSpLocks/>
            <a:stCxn id="4" idx="3"/>
            <a:endCxn id="89" idx="1"/>
          </p:cNvCxnSpPr>
          <p:nvPr/>
        </p:nvCxnSpPr>
        <p:spPr>
          <a:xfrm flipV="1">
            <a:off x="7473043" y="2084613"/>
            <a:ext cx="1670958" cy="1328057"/>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96" name="Rectangle: Rounded Corners 95">
            <a:extLst>
              <a:ext uri="{FF2B5EF4-FFF2-40B4-BE49-F238E27FC236}">
                <a16:creationId xmlns:a16="http://schemas.microsoft.com/office/drawing/2014/main" id="{2BDC30A0-0F52-C931-6034-ED7045A46C75}"/>
              </a:ext>
            </a:extLst>
          </p:cNvPr>
          <p:cNvSpPr/>
          <p:nvPr/>
        </p:nvSpPr>
        <p:spPr>
          <a:xfrm>
            <a:off x="9144001" y="217713"/>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Regular"/>
              </a:rPr>
              <a:t>Visits and proximity experiences</a:t>
            </a:r>
          </a:p>
        </p:txBody>
      </p:sp>
      <p:cxnSp>
        <p:nvCxnSpPr>
          <p:cNvPr id="97" name="Straight Connector 96">
            <a:extLst>
              <a:ext uri="{FF2B5EF4-FFF2-40B4-BE49-F238E27FC236}">
                <a16:creationId xmlns:a16="http://schemas.microsoft.com/office/drawing/2014/main" id="{62A28F54-A873-F08D-449A-50AB48AF6906}"/>
              </a:ext>
            </a:extLst>
          </p:cNvPr>
          <p:cNvCxnSpPr>
            <a:cxnSpLocks/>
            <a:stCxn id="4" idx="3"/>
            <a:endCxn id="96" idx="1"/>
          </p:cNvCxnSpPr>
          <p:nvPr/>
        </p:nvCxnSpPr>
        <p:spPr>
          <a:xfrm flipV="1">
            <a:off x="7473043" y="756556"/>
            <a:ext cx="1670958" cy="2656114"/>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pic>
        <p:nvPicPr>
          <p:cNvPr id="103" name="Graphic 102" descr="Farmer male with solid fill">
            <a:extLst>
              <a:ext uri="{FF2B5EF4-FFF2-40B4-BE49-F238E27FC236}">
                <a16:creationId xmlns:a16="http://schemas.microsoft.com/office/drawing/2014/main" id="{F5675466-5523-FBF9-92B1-95007EBA2AE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798558" y="1200148"/>
            <a:ext cx="1401536" cy="1401536"/>
          </a:xfrm>
          <a:prstGeom prst="rect">
            <a:avLst/>
          </a:prstGeom>
        </p:spPr>
      </p:pic>
      <p:pic>
        <p:nvPicPr>
          <p:cNvPr id="105" name="Graphic 104" descr="Doctor male with solid fill">
            <a:extLst>
              <a:ext uri="{FF2B5EF4-FFF2-40B4-BE49-F238E27FC236}">
                <a16:creationId xmlns:a16="http://schemas.microsoft.com/office/drawing/2014/main" id="{A64FFADD-0B36-72B9-0CCF-405DA240042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802085" y="1121226"/>
            <a:ext cx="1513115" cy="1513115"/>
          </a:xfrm>
          <a:prstGeom prst="rect">
            <a:avLst/>
          </a:prstGeom>
        </p:spPr>
      </p:pic>
    </p:spTree>
    <p:extLst>
      <p:ext uri="{BB962C8B-B14F-4D97-AF65-F5344CB8AC3E}">
        <p14:creationId xmlns:p14="http://schemas.microsoft.com/office/powerpoint/2010/main" val="1711694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CA823D-7EA2-1B2D-611C-FA28E8BF8D15}"/>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80F65DE2-D9AA-3BCB-712F-5D0B4384F862}"/>
              </a:ext>
            </a:extLst>
          </p:cNvPr>
          <p:cNvSpPr/>
          <p:nvPr/>
        </p:nvSpPr>
        <p:spPr>
          <a:xfrm>
            <a:off x="293913" y="217713"/>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Information sources</a:t>
            </a:r>
            <a:endParaRPr lang="en-GB" dirty="0"/>
          </a:p>
        </p:txBody>
      </p:sp>
      <p:sp>
        <p:nvSpPr>
          <p:cNvPr id="7" name="Rectangle: Rounded Corners 6">
            <a:extLst>
              <a:ext uri="{FF2B5EF4-FFF2-40B4-BE49-F238E27FC236}">
                <a16:creationId xmlns:a16="http://schemas.microsoft.com/office/drawing/2014/main" id="{6818D7D4-2E2B-6A3C-2BED-6F8B4F775D89}"/>
              </a:ext>
            </a:extLst>
          </p:cNvPr>
          <p:cNvSpPr/>
          <p:nvPr/>
        </p:nvSpPr>
        <p:spPr>
          <a:xfrm>
            <a:off x="293913" y="1545770"/>
            <a:ext cx="2754086" cy="1077686"/>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Internal world of the farmer</a:t>
            </a:r>
            <a:endParaRPr lang="en-GB" dirty="0"/>
          </a:p>
        </p:txBody>
      </p:sp>
      <p:sp>
        <p:nvSpPr>
          <p:cNvPr id="9" name="Rectangle: Rounded Corners 8">
            <a:extLst>
              <a:ext uri="{FF2B5EF4-FFF2-40B4-BE49-F238E27FC236}">
                <a16:creationId xmlns:a16="http://schemas.microsoft.com/office/drawing/2014/main" id="{1A280316-35AD-1377-6FD4-92819E127EB8}"/>
              </a:ext>
            </a:extLst>
          </p:cNvPr>
          <p:cNvSpPr/>
          <p:nvPr/>
        </p:nvSpPr>
        <p:spPr>
          <a:xfrm>
            <a:off x="293913" y="4201884"/>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Official veterinary services</a:t>
            </a:r>
            <a:endParaRPr lang="en-GB" dirty="0"/>
          </a:p>
        </p:txBody>
      </p:sp>
      <p:sp>
        <p:nvSpPr>
          <p:cNvPr id="2" name="Rectangle: Rounded Corners 1">
            <a:extLst>
              <a:ext uri="{FF2B5EF4-FFF2-40B4-BE49-F238E27FC236}">
                <a16:creationId xmlns:a16="http://schemas.microsoft.com/office/drawing/2014/main" id="{82746B8C-6C25-3E37-A94D-962C01A3CA9A}"/>
              </a:ext>
            </a:extLst>
          </p:cNvPr>
          <p:cNvSpPr/>
          <p:nvPr/>
        </p:nvSpPr>
        <p:spPr>
          <a:xfrm>
            <a:off x="4718957" y="5529941"/>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Bold"/>
              </a:rPr>
              <a:t>I</a:t>
            </a:r>
            <a:r>
              <a:rPr lang="en-GB" sz="1800" b="1" i="0" u="none" strike="noStrike" baseline="0" dirty="0">
                <a:latin typeface="Lato-Bold"/>
              </a:rPr>
              <a:t>ndividual experiences</a:t>
            </a:r>
            <a:endParaRPr lang="en-GB" dirty="0"/>
          </a:p>
        </p:txBody>
      </p:sp>
      <p:sp>
        <p:nvSpPr>
          <p:cNvPr id="3" name="Rectangle: Rounded Corners 2">
            <a:extLst>
              <a:ext uri="{FF2B5EF4-FFF2-40B4-BE49-F238E27FC236}">
                <a16:creationId xmlns:a16="http://schemas.microsoft.com/office/drawing/2014/main" id="{B60C68CE-DBD5-1090-57EF-EB2D666F0986}"/>
              </a:ext>
            </a:extLst>
          </p:cNvPr>
          <p:cNvSpPr/>
          <p:nvPr/>
        </p:nvSpPr>
        <p:spPr>
          <a:xfrm>
            <a:off x="4718957" y="4201884"/>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Bold"/>
              </a:rPr>
              <a:t>Pre‐disposition</a:t>
            </a:r>
            <a:endParaRPr lang="en-GB" dirty="0"/>
          </a:p>
        </p:txBody>
      </p:sp>
      <p:sp>
        <p:nvSpPr>
          <p:cNvPr id="12" name="Rectangle: Rounded Corners 11">
            <a:extLst>
              <a:ext uri="{FF2B5EF4-FFF2-40B4-BE49-F238E27FC236}">
                <a16:creationId xmlns:a16="http://schemas.microsoft.com/office/drawing/2014/main" id="{FCFBA21A-CC06-DC1E-D0FD-1A2EF6A4742C}"/>
              </a:ext>
            </a:extLst>
          </p:cNvPr>
          <p:cNvSpPr/>
          <p:nvPr/>
        </p:nvSpPr>
        <p:spPr>
          <a:xfrm>
            <a:off x="9144001" y="5529941"/>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Regular"/>
              </a:rPr>
              <a:t>Importance and focus</a:t>
            </a:r>
            <a:endParaRPr lang="en-GB" b="1" dirty="0"/>
          </a:p>
        </p:txBody>
      </p:sp>
      <p:cxnSp>
        <p:nvCxnSpPr>
          <p:cNvPr id="14" name="Straight Connector 13">
            <a:extLst>
              <a:ext uri="{FF2B5EF4-FFF2-40B4-BE49-F238E27FC236}">
                <a16:creationId xmlns:a16="http://schemas.microsoft.com/office/drawing/2014/main" id="{B1061802-6BBE-C17F-DEC0-624AAFE1E103}"/>
              </a:ext>
            </a:extLst>
          </p:cNvPr>
          <p:cNvCxnSpPr>
            <a:cxnSpLocks/>
            <a:stCxn id="3" idx="3"/>
            <a:endCxn id="12" idx="1"/>
          </p:cNvCxnSpPr>
          <p:nvPr/>
        </p:nvCxnSpPr>
        <p:spPr>
          <a:xfrm>
            <a:off x="7473043" y="4740727"/>
            <a:ext cx="1670958" cy="1328057"/>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16" name="Rectangle: Rounded Corners 15">
            <a:extLst>
              <a:ext uri="{FF2B5EF4-FFF2-40B4-BE49-F238E27FC236}">
                <a16:creationId xmlns:a16="http://schemas.microsoft.com/office/drawing/2014/main" id="{FE84E718-E0EB-A2E1-107B-53D3B98C28D3}"/>
              </a:ext>
            </a:extLst>
          </p:cNvPr>
          <p:cNvSpPr/>
          <p:nvPr/>
        </p:nvSpPr>
        <p:spPr>
          <a:xfrm>
            <a:off x="9144001" y="4201884"/>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Regular"/>
              </a:rPr>
              <a:t>Return and</a:t>
            </a:r>
          </a:p>
          <a:p>
            <a:pPr algn="ctr"/>
            <a:r>
              <a:rPr lang="en-GB" b="1" dirty="0">
                <a:latin typeface="Lato-Regular"/>
              </a:rPr>
              <a:t>performance</a:t>
            </a:r>
            <a:endParaRPr lang="en-GB" b="1" dirty="0"/>
          </a:p>
        </p:txBody>
      </p:sp>
      <p:cxnSp>
        <p:nvCxnSpPr>
          <p:cNvPr id="17" name="Straight Connector 16">
            <a:extLst>
              <a:ext uri="{FF2B5EF4-FFF2-40B4-BE49-F238E27FC236}">
                <a16:creationId xmlns:a16="http://schemas.microsoft.com/office/drawing/2014/main" id="{20CB1322-AD00-13CD-83D9-03425C03E495}"/>
              </a:ext>
            </a:extLst>
          </p:cNvPr>
          <p:cNvCxnSpPr>
            <a:cxnSpLocks/>
            <a:stCxn id="3" idx="3"/>
            <a:endCxn id="16" idx="1"/>
          </p:cNvCxnSpPr>
          <p:nvPr/>
        </p:nvCxnSpPr>
        <p:spPr>
          <a:xfrm>
            <a:off x="7473043" y="4740727"/>
            <a:ext cx="1670958" cy="0"/>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18" name="Rectangle: Rounded Corners 17">
            <a:extLst>
              <a:ext uri="{FF2B5EF4-FFF2-40B4-BE49-F238E27FC236}">
                <a16:creationId xmlns:a16="http://schemas.microsoft.com/office/drawing/2014/main" id="{44F9C9FF-3640-9534-BF58-87CB7EAF3D09}"/>
              </a:ext>
            </a:extLst>
          </p:cNvPr>
          <p:cNvSpPr/>
          <p:nvPr/>
        </p:nvSpPr>
        <p:spPr>
          <a:xfrm>
            <a:off x="9144001" y="2873827"/>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Regular"/>
              </a:rPr>
              <a:t>Effectiveness and benefits</a:t>
            </a:r>
          </a:p>
        </p:txBody>
      </p:sp>
      <p:cxnSp>
        <p:nvCxnSpPr>
          <p:cNvPr id="19" name="Straight Connector 18">
            <a:extLst>
              <a:ext uri="{FF2B5EF4-FFF2-40B4-BE49-F238E27FC236}">
                <a16:creationId xmlns:a16="http://schemas.microsoft.com/office/drawing/2014/main" id="{4B6EF997-D125-156A-0491-2D6735C11EFE}"/>
              </a:ext>
            </a:extLst>
          </p:cNvPr>
          <p:cNvCxnSpPr>
            <a:cxnSpLocks/>
            <a:stCxn id="3" idx="3"/>
            <a:endCxn id="18" idx="1"/>
          </p:cNvCxnSpPr>
          <p:nvPr/>
        </p:nvCxnSpPr>
        <p:spPr>
          <a:xfrm flipV="1">
            <a:off x="7473043" y="3412670"/>
            <a:ext cx="1670958" cy="1328057"/>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20" name="Rectangle: Rounded Corners 19">
            <a:extLst>
              <a:ext uri="{FF2B5EF4-FFF2-40B4-BE49-F238E27FC236}">
                <a16:creationId xmlns:a16="http://schemas.microsoft.com/office/drawing/2014/main" id="{7871827D-12CE-655D-4633-81A4D04E582A}"/>
              </a:ext>
            </a:extLst>
          </p:cNvPr>
          <p:cNvSpPr/>
          <p:nvPr/>
        </p:nvSpPr>
        <p:spPr>
          <a:xfrm>
            <a:off x="4718957" y="2873827"/>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Bold"/>
              </a:rPr>
              <a:t>Adaptation</a:t>
            </a:r>
            <a:endParaRPr lang="en-GB" dirty="0"/>
          </a:p>
        </p:txBody>
      </p:sp>
      <p:sp>
        <p:nvSpPr>
          <p:cNvPr id="24" name="Rectangle: Rounded Corners 23">
            <a:extLst>
              <a:ext uri="{FF2B5EF4-FFF2-40B4-BE49-F238E27FC236}">
                <a16:creationId xmlns:a16="http://schemas.microsoft.com/office/drawing/2014/main" id="{52852615-3D35-8BC2-81B7-497C47D648F3}"/>
              </a:ext>
            </a:extLst>
          </p:cNvPr>
          <p:cNvSpPr/>
          <p:nvPr/>
        </p:nvSpPr>
        <p:spPr>
          <a:xfrm>
            <a:off x="304800" y="2873827"/>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Social dynamics</a:t>
            </a:r>
            <a:endParaRPr lang="en-GB" dirty="0"/>
          </a:p>
        </p:txBody>
      </p:sp>
      <p:sp>
        <p:nvSpPr>
          <p:cNvPr id="25" name="Rectangle: Rounded Corners 24">
            <a:extLst>
              <a:ext uri="{FF2B5EF4-FFF2-40B4-BE49-F238E27FC236}">
                <a16:creationId xmlns:a16="http://schemas.microsoft.com/office/drawing/2014/main" id="{85B04D72-A5BF-2D23-260C-47FF10A5479B}"/>
              </a:ext>
            </a:extLst>
          </p:cNvPr>
          <p:cNvSpPr/>
          <p:nvPr/>
        </p:nvSpPr>
        <p:spPr>
          <a:xfrm>
            <a:off x="304800" y="5529941"/>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Time and space</a:t>
            </a:r>
            <a:endParaRPr lang="en-GB" dirty="0"/>
          </a:p>
        </p:txBody>
      </p:sp>
      <p:pic>
        <p:nvPicPr>
          <p:cNvPr id="27" name="Graphic 26" descr="Head with gears with solid fill">
            <a:extLst>
              <a:ext uri="{FF2B5EF4-FFF2-40B4-BE49-F238E27FC236}">
                <a16:creationId xmlns:a16="http://schemas.microsoft.com/office/drawing/2014/main" id="{662D7BC3-7772-D4BB-AA64-443C26D8AF0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339443" y="1110343"/>
            <a:ext cx="1513113" cy="1513113"/>
          </a:xfrm>
          <a:prstGeom prst="rect">
            <a:avLst/>
          </a:prstGeom>
        </p:spPr>
      </p:pic>
    </p:spTree>
    <p:extLst>
      <p:ext uri="{BB962C8B-B14F-4D97-AF65-F5344CB8AC3E}">
        <p14:creationId xmlns:p14="http://schemas.microsoft.com/office/powerpoint/2010/main" val="4043312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38CAD5-2129-98BA-2336-2B7DD003D2FC}"/>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830F4194-5164-D763-73A9-7BCD435D4191}"/>
              </a:ext>
            </a:extLst>
          </p:cNvPr>
          <p:cNvSpPr/>
          <p:nvPr/>
        </p:nvSpPr>
        <p:spPr>
          <a:xfrm>
            <a:off x="293913" y="217713"/>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Information sources</a:t>
            </a:r>
            <a:endParaRPr lang="en-GB" dirty="0"/>
          </a:p>
        </p:txBody>
      </p:sp>
      <p:sp>
        <p:nvSpPr>
          <p:cNvPr id="7" name="Rectangle: Rounded Corners 6">
            <a:extLst>
              <a:ext uri="{FF2B5EF4-FFF2-40B4-BE49-F238E27FC236}">
                <a16:creationId xmlns:a16="http://schemas.microsoft.com/office/drawing/2014/main" id="{F5335701-9D28-72F5-37F5-65CC2E02F6CB}"/>
              </a:ext>
            </a:extLst>
          </p:cNvPr>
          <p:cNvSpPr/>
          <p:nvPr/>
        </p:nvSpPr>
        <p:spPr>
          <a:xfrm>
            <a:off x="293913" y="1545770"/>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Internal world of the farmer</a:t>
            </a:r>
            <a:endParaRPr lang="en-GB" dirty="0"/>
          </a:p>
        </p:txBody>
      </p:sp>
      <p:sp>
        <p:nvSpPr>
          <p:cNvPr id="9" name="Rectangle: Rounded Corners 8">
            <a:extLst>
              <a:ext uri="{FF2B5EF4-FFF2-40B4-BE49-F238E27FC236}">
                <a16:creationId xmlns:a16="http://schemas.microsoft.com/office/drawing/2014/main" id="{1AC90EC6-DA7E-AA3F-5716-E1DAA8F241F7}"/>
              </a:ext>
            </a:extLst>
          </p:cNvPr>
          <p:cNvSpPr/>
          <p:nvPr/>
        </p:nvSpPr>
        <p:spPr>
          <a:xfrm>
            <a:off x="293913" y="4201884"/>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Official veterinary services</a:t>
            </a:r>
            <a:endParaRPr lang="en-GB" dirty="0"/>
          </a:p>
        </p:txBody>
      </p:sp>
      <p:sp>
        <p:nvSpPr>
          <p:cNvPr id="10" name="Rectangle: Rounded Corners 9">
            <a:extLst>
              <a:ext uri="{FF2B5EF4-FFF2-40B4-BE49-F238E27FC236}">
                <a16:creationId xmlns:a16="http://schemas.microsoft.com/office/drawing/2014/main" id="{9082916F-FC79-DCF4-C017-0CB953FC0707}"/>
              </a:ext>
            </a:extLst>
          </p:cNvPr>
          <p:cNvSpPr/>
          <p:nvPr/>
        </p:nvSpPr>
        <p:spPr>
          <a:xfrm>
            <a:off x="304800" y="5529941"/>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Time and space</a:t>
            </a:r>
            <a:endParaRPr lang="en-GB" dirty="0"/>
          </a:p>
        </p:txBody>
      </p:sp>
      <p:sp>
        <p:nvSpPr>
          <p:cNvPr id="2" name="Rectangle: Rounded Corners 1">
            <a:extLst>
              <a:ext uri="{FF2B5EF4-FFF2-40B4-BE49-F238E27FC236}">
                <a16:creationId xmlns:a16="http://schemas.microsoft.com/office/drawing/2014/main" id="{C5B83374-DC07-88D2-8089-7D233F348D2D}"/>
              </a:ext>
            </a:extLst>
          </p:cNvPr>
          <p:cNvSpPr/>
          <p:nvPr/>
        </p:nvSpPr>
        <p:spPr>
          <a:xfrm>
            <a:off x="4718957" y="4201884"/>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Bold"/>
              </a:rPr>
              <a:t>External dynamics</a:t>
            </a:r>
            <a:endParaRPr lang="en-GB" dirty="0"/>
          </a:p>
        </p:txBody>
      </p:sp>
      <p:sp>
        <p:nvSpPr>
          <p:cNvPr id="3" name="Rectangle: Rounded Corners 2">
            <a:extLst>
              <a:ext uri="{FF2B5EF4-FFF2-40B4-BE49-F238E27FC236}">
                <a16:creationId xmlns:a16="http://schemas.microsoft.com/office/drawing/2014/main" id="{2633C232-F692-5FD0-CB8E-14E60BD1B603}"/>
              </a:ext>
            </a:extLst>
          </p:cNvPr>
          <p:cNvSpPr/>
          <p:nvPr/>
        </p:nvSpPr>
        <p:spPr>
          <a:xfrm>
            <a:off x="4718957" y="2873827"/>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Bold"/>
              </a:rPr>
              <a:t>Internal dynamics</a:t>
            </a:r>
            <a:endParaRPr lang="en-GB" dirty="0"/>
          </a:p>
        </p:txBody>
      </p:sp>
      <p:sp>
        <p:nvSpPr>
          <p:cNvPr id="12" name="Rectangle: Rounded Corners 11">
            <a:extLst>
              <a:ext uri="{FF2B5EF4-FFF2-40B4-BE49-F238E27FC236}">
                <a16:creationId xmlns:a16="http://schemas.microsoft.com/office/drawing/2014/main" id="{0606A62E-5012-EBE0-975E-B147AA159592}"/>
              </a:ext>
            </a:extLst>
          </p:cNvPr>
          <p:cNvSpPr/>
          <p:nvPr/>
        </p:nvSpPr>
        <p:spPr>
          <a:xfrm>
            <a:off x="9144001" y="4201884"/>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Regular"/>
              </a:rPr>
              <a:t>Coordination</a:t>
            </a:r>
            <a:endParaRPr lang="en-GB" b="1" dirty="0"/>
          </a:p>
        </p:txBody>
      </p:sp>
      <p:cxnSp>
        <p:nvCxnSpPr>
          <p:cNvPr id="14" name="Straight Connector 13">
            <a:extLst>
              <a:ext uri="{FF2B5EF4-FFF2-40B4-BE49-F238E27FC236}">
                <a16:creationId xmlns:a16="http://schemas.microsoft.com/office/drawing/2014/main" id="{71D73DAC-AC0C-3B51-BA44-6393C9745DFF}"/>
              </a:ext>
            </a:extLst>
          </p:cNvPr>
          <p:cNvCxnSpPr>
            <a:cxnSpLocks/>
            <a:stCxn id="2" idx="3"/>
            <a:endCxn id="12" idx="1"/>
          </p:cNvCxnSpPr>
          <p:nvPr/>
        </p:nvCxnSpPr>
        <p:spPr>
          <a:xfrm>
            <a:off x="7473043" y="4740727"/>
            <a:ext cx="1670958" cy="0"/>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16" name="Rectangle: Rounded Corners 15">
            <a:extLst>
              <a:ext uri="{FF2B5EF4-FFF2-40B4-BE49-F238E27FC236}">
                <a16:creationId xmlns:a16="http://schemas.microsoft.com/office/drawing/2014/main" id="{0EC349AE-B854-EFFF-BD53-CC50BB86C0FE}"/>
              </a:ext>
            </a:extLst>
          </p:cNvPr>
          <p:cNvSpPr/>
          <p:nvPr/>
        </p:nvSpPr>
        <p:spPr>
          <a:xfrm>
            <a:off x="9144001" y="2873827"/>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Regular"/>
              </a:rPr>
              <a:t>Social pressure or influence</a:t>
            </a:r>
            <a:endParaRPr lang="en-GB" b="1" dirty="0"/>
          </a:p>
        </p:txBody>
      </p:sp>
      <p:cxnSp>
        <p:nvCxnSpPr>
          <p:cNvPr id="17" name="Straight Connector 16">
            <a:extLst>
              <a:ext uri="{FF2B5EF4-FFF2-40B4-BE49-F238E27FC236}">
                <a16:creationId xmlns:a16="http://schemas.microsoft.com/office/drawing/2014/main" id="{D071629E-C609-BAE9-EA2F-54BE5255B0FB}"/>
              </a:ext>
            </a:extLst>
          </p:cNvPr>
          <p:cNvCxnSpPr>
            <a:cxnSpLocks/>
            <a:stCxn id="3" idx="3"/>
            <a:endCxn id="16" idx="1"/>
          </p:cNvCxnSpPr>
          <p:nvPr/>
        </p:nvCxnSpPr>
        <p:spPr>
          <a:xfrm>
            <a:off x="7473043" y="3412670"/>
            <a:ext cx="1670958" cy="0"/>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18" name="Rectangle: Rounded Corners 17">
            <a:extLst>
              <a:ext uri="{FF2B5EF4-FFF2-40B4-BE49-F238E27FC236}">
                <a16:creationId xmlns:a16="http://schemas.microsoft.com/office/drawing/2014/main" id="{40E05348-F163-FAE9-AAAA-5C19FF99597B}"/>
              </a:ext>
            </a:extLst>
          </p:cNvPr>
          <p:cNvSpPr/>
          <p:nvPr/>
        </p:nvSpPr>
        <p:spPr>
          <a:xfrm>
            <a:off x="9144001" y="1545770"/>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Regular"/>
              </a:rPr>
              <a:t>Tradition</a:t>
            </a:r>
          </a:p>
        </p:txBody>
      </p:sp>
      <p:cxnSp>
        <p:nvCxnSpPr>
          <p:cNvPr id="19" name="Straight Connector 18">
            <a:extLst>
              <a:ext uri="{FF2B5EF4-FFF2-40B4-BE49-F238E27FC236}">
                <a16:creationId xmlns:a16="http://schemas.microsoft.com/office/drawing/2014/main" id="{CF12437C-C2CA-2F1A-B0BB-7F0C238A6E91}"/>
              </a:ext>
            </a:extLst>
          </p:cNvPr>
          <p:cNvCxnSpPr>
            <a:cxnSpLocks/>
            <a:stCxn id="3" idx="3"/>
            <a:endCxn id="18" idx="1"/>
          </p:cNvCxnSpPr>
          <p:nvPr/>
        </p:nvCxnSpPr>
        <p:spPr>
          <a:xfrm flipV="1">
            <a:off x="7473043" y="2084613"/>
            <a:ext cx="1670958" cy="1328057"/>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24" name="Rectangle: Rounded Corners 23">
            <a:extLst>
              <a:ext uri="{FF2B5EF4-FFF2-40B4-BE49-F238E27FC236}">
                <a16:creationId xmlns:a16="http://schemas.microsoft.com/office/drawing/2014/main" id="{79906E47-2135-4F7A-1D10-F89A8591B6B7}"/>
              </a:ext>
            </a:extLst>
          </p:cNvPr>
          <p:cNvSpPr/>
          <p:nvPr/>
        </p:nvSpPr>
        <p:spPr>
          <a:xfrm>
            <a:off x="9152166" y="5529941"/>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Bold"/>
              </a:rPr>
              <a:t>Farm workers</a:t>
            </a:r>
            <a:endParaRPr lang="en-GB" dirty="0"/>
          </a:p>
        </p:txBody>
      </p:sp>
      <p:sp>
        <p:nvSpPr>
          <p:cNvPr id="25" name="Rectangle: Rounded Corners 24">
            <a:extLst>
              <a:ext uri="{FF2B5EF4-FFF2-40B4-BE49-F238E27FC236}">
                <a16:creationId xmlns:a16="http://schemas.microsoft.com/office/drawing/2014/main" id="{4D42F9A1-59A3-747F-4982-90D3B8F0C7B8}"/>
              </a:ext>
            </a:extLst>
          </p:cNvPr>
          <p:cNvSpPr/>
          <p:nvPr/>
        </p:nvSpPr>
        <p:spPr>
          <a:xfrm>
            <a:off x="304800" y="2873827"/>
            <a:ext cx="2754086" cy="1077686"/>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Social dynamics</a:t>
            </a:r>
            <a:endParaRPr lang="en-GB" dirty="0"/>
          </a:p>
        </p:txBody>
      </p:sp>
      <p:pic>
        <p:nvPicPr>
          <p:cNvPr id="27" name="Graphic 26" descr="Users with solid fill">
            <a:extLst>
              <a:ext uri="{FF2B5EF4-FFF2-40B4-BE49-F238E27FC236}">
                <a16:creationId xmlns:a16="http://schemas.microsoft.com/office/drawing/2014/main" id="{41D3A594-8F85-35D5-F696-FF8CD349090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089071" y="859970"/>
            <a:ext cx="2013857" cy="2013857"/>
          </a:xfrm>
          <a:prstGeom prst="rect">
            <a:avLst/>
          </a:prstGeom>
        </p:spPr>
      </p:pic>
    </p:spTree>
    <p:extLst>
      <p:ext uri="{BB962C8B-B14F-4D97-AF65-F5344CB8AC3E}">
        <p14:creationId xmlns:p14="http://schemas.microsoft.com/office/powerpoint/2010/main" val="2185842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52429C-5229-F99B-656B-70F1535F23D6}"/>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5C47AE24-BFE2-D25A-6883-3CAE1A23E4E3}"/>
              </a:ext>
            </a:extLst>
          </p:cNvPr>
          <p:cNvSpPr/>
          <p:nvPr/>
        </p:nvSpPr>
        <p:spPr>
          <a:xfrm>
            <a:off x="293913" y="217713"/>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Information sources</a:t>
            </a:r>
            <a:endParaRPr lang="en-GB" dirty="0"/>
          </a:p>
        </p:txBody>
      </p:sp>
      <p:sp>
        <p:nvSpPr>
          <p:cNvPr id="7" name="Rectangle: Rounded Corners 6">
            <a:extLst>
              <a:ext uri="{FF2B5EF4-FFF2-40B4-BE49-F238E27FC236}">
                <a16:creationId xmlns:a16="http://schemas.microsoft.com/office/drawing/2014/main" id="{29C94DD9-44B3-0928-4C2E-B0192C8CE69F}"/>
              </a:ext>
            </a:extLst>
          </p:cNvPr>
          <p:cNvSpPr/>
          <p:nvPr/>
        </p:nvSpPr>
        <p:spPr>
          <a:xfrm>
            <a:off x="293913" y="1545770"/>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Internal world of the farmer</a:t>
            </a:r>
            <a:endParaRPr lang="en-GB" dirty="0"/>
          </a:p>
        </p:txBody>
      </p:sp>
      <p:sp>
        <p:nvSpPr>
          <p:cNvPr id="9" name="Rectangle: Rounded Corners 8">
            <a:extLst>
              <a:ext uri="{FF2B5EF4-FFF2-40B4-BE49-F238E27FC236}">
                <a16:creationId xmlns:a16="http://schemas.microsoft.com/office/drawing/2014/main" id="{209BF77F-3095-A867-0F98-15EE36F4F8E8}"/>
              </a:ext>
            </a:extLst>
          </p:cNvPr>
          <p:cNvSpPr/>
          <p:nvPr/>
        </p:nvSpPr>
        <p:spPr>
          <a:xfrm>
            <a:off x="293913" y="4201884"/>
            <a:ext cx="2754086" cy="1077686"/>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Official veterinary services</a:t>
            </a:r>
            <a:endParaRPr lang="en-GB" dirty="0"/>
          </a:p>
        </p:txBody>
      </p:sp>
      <p:sp>
        <p:nvSpPr>
          <p:cNvPr id="3" name="Rectangle: Rounded Corners 2">
            <a:extLst>
              <a:ext uri="{FF2B5EF4-FFF2-40B4-BE49-F238E27FC236}">
                <a16:creationId xmlns:a16="http://schemas.microsoft.com/office/drawing/2014/main" id="{9993494D-EBCB-BC92-A806-650C7556A69E}"/>
              </a:ext>
            </a:extLst>
          </p:cNvPr>
          <p:cNvSpPr/>
          <p:nvPr/>
        </p:nvSpPr>
        <p:spPr>
          <a:xfrm>
            <a:off x="4718957" y="2873827"/>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Bold"/>
              </a:rPr>
              <a:t>Mandatory or voluntary</a:t>
            </a:r>
            <a:endParaRPr lang="en-GB" dirty="0"/>
          </a:p>
        </p:txBody>
      </p:sp>
      <p:sp>
        <p:nvSpPr>
          <p:cNvPr id="4" name="Rectangle: Rounded Corners 3">
            <a:extLst>
              <a:ext uri="{FF2B5EF4-FFF2-40B4-BE49-F238E27FC236}">
                <a16:creationId xmlns:a16="http://schemas.microsoft.com/office/drawing/2014/main" id="{87EACF10-EEA7-1472-6484-F509A5B386C0}"/>
              </a:ext>
            </a:extLst>
          </p:cNvPr>
          <p:cNvSpPr/>
          <p:nvPr/>
        </p:nvSpPr>
        <p:spPr>
          <a:xfrm>
            <a:off x="9144001" y="4201884"/>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Regular"/>
              </a:rPr>
              <a:t>Importance and focus</a:t>
            </a:r>
            <a:endParaRPr lang="en-GB" b="1" dirty="0"/>
          </a:p>
        </p:txBody>
      </p:sp>
      <p:cxnSp>
        <p:nvCxnSpPr>
          <p:cNvPr id="5" name="Straight Connector 4">
            <a:extLst>
              <a:ext uri="{FF2B5EF4-FFF2-40B4-BE49-F238E27FC236}">
                <a16:creationId xmlns:a16="http://schemas.microsoft.com/office/drawing/2014/main" id="{2681EDAF-7D9B-F67B-A378-5A75155ABC1B}"/>
              </a:ext>
            </a:extLst>
          </p:cNvPr>
          <p:cNvCxnSpPr>
            <a:cxnSpLocks/>
            <a:stCxn id="3" idx="3"/>
            <a:endCxn id="4" idx="1"/>
          </p:cNvCxnSpPr>
          <p:nvPr/>
        </p:nvCxnSpPr>
        <p:spPr>
          <a:xfrm>
            <a:off x="7473043" y="3412670"/>
            <a:ext cx="1670958" cy="1328057"/>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11" name="Rectangle: Rounded Corners 10">
            <a:extLst>
              <a:ext uri="{FF2B5EF4-FFF2-40B4-BE49-F238E27FC236}">
                <a16:creationId xmlns:a16="http://schemas.microsoft.com/office/drawing/2014/main" id="{9F2E5983-9D4A-1578-0681-03D90753C474}"/>
              </a:ext>
            </a:extLst>
          </p:cNvPr>
          <p:cNvSpPr/>
          <p:nvPr/>
        </p:nvSpPr>
        <p:spPr>
          <a:xfrm>
            <a:off x="9144001" y="2873827"/>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Regular"/>
              </a:rPr>
              <a:t>Comparative</a:t>
            </a:r>
          </a:p>
          <a:p>
            <a:pPr algn="ctr"/>
            <a:r>
              <a:rPr lang="en-GB" b="1" dirty="0">
                <a:latin typeface="Lato-Regular"/>
              </a:rPr>
              <a:t>grievances</a:t>
            </a:r>
            <a:endParaRPr lang="en-GB" b="1" dirty="0"/>
          </a:p>
        </p:txBody>
      </p:sp>
      <p:cxnSp>
        <p:nvCxnSpPr>
          <p:cNvPr id="12" name="Straight Connector 11">
            <a:extLst>
              <a:ext uri="{FF2B5EF4-FFF2-40B4-BE49-F238E27FC236}">
                <a16:creationId xmlns:a16="http://schemas.microsoft.com/office/drawing/2014/main" id="{938AE8C3-407B-E00C-66C3-650B34A37B54}"/>
              </a:ext>
            </a:extLst>
          </p:cNvPr>
          <p:cNvCxnSpPr>
            <a:cxnSpLocks/>
            <a:stCxn id="3" idx="3"/>
            <a:endCxn id="11" idx="1"/>
          </p:cNvCxnSpPr>
          <p:nvPr/>
        </p:nvCxnSpPr>
        <p:spPr>
          <a:xfrm>
            <a:off x="7473043" y="3412670"/>
            <a:ext cx="1670958" cy="0"/>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13" name="Rectangle: Rounded Corners 12">
            <a:extLst>
              <a:ext uri="{FF2B5EF4-FFF2-40B4-BE49-F238E27FC236}">
                <a16:creationId xmlns:a16="http://schemas.microsoft.com/office/drawing/2014/main" id="{C43A3F46-C03E-C435-592B-9CF9BAB20482}"/>
              </a:ext>
            </a:extLst>
          </p:cNvPr>
          <p:cNvSpPr/>
          <p:nvPr/>
        </p:nvSpPr>
        <p:spPr>
          <a:xfrm>
            <a:off x="9144001" y="1545770"/>
            <a:ext cx="2754086" cy="1077686"/>
          </a:xfrm>
          <a:prstGeom prst="roundRect">
            <a:avLst/>
          </a:prstGeom>
          <a:solidFill>
            <a:srgbClr val="638FA9"/>
          </a:solidFill>
          <a:ln>
            <a:solidFill>
              <a:srgbClr val="638F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Regular"/>
              </a:rPr>
              <a:t>Questioning</a:t>
            </a:r>
          </a:p>
        </p:txBody>
      </p:sp>
      <p:cxnSp>
        <p:nvCxnSpPr>
          <p:cNvPr id="14" name="Straight Connector 13">
            <a:extLst>
              <a:ext uri="{FF2B5EF4-FFF2-40B4-BE49-F238E27FC236}">
                <a16:creationId xmlns:a16="http://schemas.microsoft.com/office/drawing/2014/main" id="{8BB48607-E086-5D4E-D48B-C9D28FCED0B9}"/>
              </a:ext>
            </a:extLst>
          </p:cNvPr>
          <p:cNvCxnSpPr>
            <a:cxnSpLocks/>
            <a:stCxn id="3" idx="3"/>
            <a:endCxn id="13" idx="1"/>
          </p:cNvCxnSpPr>
          <p:nvPr/>
        </p:nvCxnSpPr>
        <p:spPr>
          <a:xfrm flipV="1">
            <a:off x="7473043" y="2084613"/>
            <a:ext cx="1670958" cy="1328057"/>
          </a:xfrm>
          <a:prstGeom prst="line">
            <a:avLst/>
          </a:prstGeom>
          <a:ln>
            <a:solidFill>
              <a:srgbClr val="376C8A"/>
            </a:solidFill>
          </a:ln>
        </p:spPr>
        <p:style>
          <a:lnRef idx="2">
            <a:schemeClr val="accent1"/>
          </a:lnRef>
          <a:fillRef idx="0">
            <a:schemeClr val="accent1"/>
          </a:fillRef>
          <a:effectRef idx="1">
            <a:schemeClr val="accent1"/>
          </a:effectRef>
          <a:fontRef idx="minor">
            <a:schemeClr val="tx1"/>
          </a:fontRef>
        </p:style>
      </p:cxnSp>
      <p:sp>
        <p:nvSpPr>
          <p:cNvPr id="16" name="Rectangle: Rounded Corners 15">
            <a:extLst>
              <a:ext uri="{FF2B5EF4-FFF2-40B4-BE49-F238E27FC236}">
                <a16:creationId xmlns:a16="http://schemas.microsoft.com/office/drawing/2014/main" id="{5D665C02-5C41-32E9-361E-068F0CBB58A3}"/>
              </a:ext>
            </a:extLst>
          </p:cNvPr>
          <p:cNvSpPr/>
          <p:nvPr/>
        </p:nvSpPr>
        <p:spPr>
          <a:xfrm>
            <a:off x="4718957" y="4201884"/>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Bold"/>
              </a:rPr>
              <a:t>Reality approach</a:t>
            </a:r>
            <a:endParaRPr lang="en-GB" dirty="0"/>
          </a:p>
        </p:txBody>
      </p:sp>
      <p:sp>
        <p:nvSpPr>
          <p:cNvPr id="17" name="Rectangle: Rounded Corners 16">
            <a:extLst>
              <a:ext uri="{FF2B5EF4-FFF2-40B4-BE49-F238E27FC236}">
                <a16:creationId xmlns:a16="http://schemas.microsoft.com/office/drawing/2014/main" id="{9421E8FF-AE6A-D974-23C3-E07270D14964}"/>
              </a:ext>
            </a:extLst>
          </p:cNvPr>
          <p:cNvSpPr/>
          <p:nvPr/>
        </p:nvSpPr>
        <p:spPr>
          <a:xfrm>
            <a:off x="4718957" y="5529941"/>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Regular"/>
              </a:rPr>
              <a:t>Relevance</a:t>
            </a:r>
            <a:endParaRPr lang="en-GB" b="1" dirty="0"/>
          </a:p>
        </p:txBody>
      </p:sp>
      <p:sp>
        <p:nvSpPr>
          <p:cNvPr id="18" name="Rectangle: Rounded Corners 17">
            <a:extLst>
              <a:ext uri="{FF2B5EF4-FFF2-40B4-BE49-F238E27FC236}">
                <a16:creationId xmlns:a16="http://schemas.microsoft.com/office/drawing/2014/main" id="{28C7B7AB-50FD-F4F6-C8B8-42E799F455DA}"/>
              </a:ext>
            </a:extLst>
          </p:cNvPr>
          <p:cNvSpPr/>
          <p:nvPr/>
        </p:nvSpPr>
        <p:spPr>
          <a:xfrm>
            <a:off x="304800" y="2873827"/>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Social dynamics</a:t>
            </a:r>
            <a:endParaRPr lang="en-GB" dirty="0"/>
          </a:p>
        </p:txBody>
      </p:sp>
      <p:sp>
        <p:nvSpPr>
          <p:cNvPr id="19" name="Rectangle: Rounded Corners 18">
            <a:extLst>
              <a:ext uri="{FF2B5EF4-FFF2-40B4-BE49-F238E27FC236}">
                <a16:creationId xmlns:a16="http://schemas.microsoft.com/office/drawing/2014/main" id="{D2BD038F-12BB-9C44-E63B-4FDBCD82F23F}"/>
              </a:ext>
            </a:extLst>
          </p:cNvPr>
          <p:cNvSpPr/>
          <p:nvPr/>
        </p:nvSpPr>
        <p:spPr>
          <a:xfrm>
            <a:off x="304800" y="5529941"/>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Time and space</a:t>
            </a:r>
            <a:endParaRPr lang="en-GB" dirty="0"/>
          </a:p>
        </p:txBody>
      </p:sp>
      <p:pic>
        <p:nvPicPr>
          <p:cNvPr id="21" name="Graphic 20" descr="Court with solid fill">
            <a:extLst>
              <a:ext uri="{FF2B5EF4-FFF2-40B4-BE49-F238E27FC236}">
                <a16:creationId xmlns:a16="http://schemas.microsoft.com/office/drawing/2014/main" id="{832989B8-DCCE-732C-A828-69E297FF396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920342" y="1458685"/>
            <a:ext cx="1262744" cy="1262744"/>
          </a:xfrm>
          <a:prstGeom prst="rect">
            <a:avLst/>
          </a:prstGeom>
        </p:spPr>
      </p:pic>
      <p:pic>
        <p:nvPicPr>
          <p:cNvPr id="23" name="Graphic 22" descr="Clipboard Ticked with solid fill">
            <a:extLst>
              <a:ext uri="{FF2B5EF4-FFF2-40B4-BE49-F238E27FC236}">
                <a16:creationId xmlns:a16="http://schemas.microsoft.com/office/drawing/2014/main" id="{18B0E9FC-DF12-E810-7427-4895CE723BD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977621" y="1545770"/>
            <a:ext cx="1123948" cy="1123948"/>
          </a:xfrm>
          <a:prstGeom prst="rect">
            <a:avLst/>
          </a:prstGeom>
        </p:spPr>
      </p:pic>
    </p:spTree>
    <p:extLst>
      <p:ext uri="{BB962C8B-B14F-4D97-AF65-F5344CB8AC3E}">
        <p14:creationId xmlns:p14="http://schemas.microsoft.com/office/powerpoint/2010/main" val="1392612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ADD73A-21E3-94E4-AC4E-F28445C2FD92}"/>
            </a:ext>
          </a:extLst>
        </p:cNvPr>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12375008-17F2-7EAF-1D08-FB789742A69B}"/>
              </a:ext>
            </a:extLst>
          </p:cNvPr>
          <p:cNvSpPr/>
          <p:nvPr/>
        </p:nvSpPr>
        <p:spPr>
          <a:xfrm>
            <a:off x="293913" y="217713"/>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Information sources</a:t>
            </a:r>
            <a:endParaRPr lang="en-GB" dirty="0"/>
          </a:p>
        </p:txBody>
      </p:sp>
      <p:sp>
        <p:nvSpPr>
          <p:cNvPr id="7" name="Rectangle: Rounded Corners 6">
            <a:extLst>
              <a:ext uri="{FF2B5EF4-FFF2-40B4-BE49-F238E27FC236}">
                <a16:creationId xmlns:a16="http://schemas.microsoft.com/office/drawing/2014/main" id="{3ECD6EF6-99E5-3FB5-F882-D739272A3296}"/>
              </a:ext>
            </a:extLst>
          </p:cNvPr>
          <p:cNvSpPr/>
          <p:nvPr/>
        </p:nvSpPr>
        <p:spPr>
          <a:xfrm>
            <a:off x="293913" y="1545770"/>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Internal world of the farmer</a:t>
            </a:r>
            <a:endParaRPr lang="en-GB" dirty="0"/>
          </a:p>
        </p:txBody>
      </p:sp>
      <p:sp>
        <p:nvSpPr>
          <p:cNvPr id="8" name="Rectangle: Rounded Corners 7">
            <a:extLst>
              <a:ext uri="{FF2B5EF4-FFF2-40B4-BE49-F238E27FC236}">
                <a16:creationId xmlns:a16="http://schemas.microsoft.com/office/drawing/2014/main" id="{13734DD6-CA5F-CA8F-39F5-13298484A4C9}"/>
              </a:ext>
            </a:extLst>
          </p:cNvPr>
          <p:cNvSpPr/>
          <p:nvPr/>
        </p:nvSpPr>
        <p:spPr>
          <a:xfrm>
            <a:off x="304800" y="2873827"/>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Social dynamics</a:t>
            </a:r>
            <a:endParaRPr lang="en-GB" dirty="0"/>
          </a:p>
        </p:txBody>
      </p:sp>
      <p:sp>
        <p:nvSpPr>
          <p:cNvPr id="9" name="Rectangle: Rounded Corners 8">
            <a:extLst>
              <a:ext uri="{FF2B5EF4-FFF2-40B4-BE49-F238E27FC236}">
                <a16:creationId xmlns:a16="http://schemas.microsoft.com/office/drawing/2014/main" id="{FD461D77-E7EC-CA7B-87D9-90CB97E0EE5C}"/>
              </a:ext>
            </a:extLst>
          </p:cNvPr>
          <p:cNvSpPr/>
          <p:nvPr/>
        </p:nvSpPr>
        <p:spPr>
          <a:xfrm>
            <a:off x="293913" y="4201884"/>
            <a:ext cx="2754086" cy="1077686"/>
          </a:xfrm>
          <a:prstGeom prst="roundRect">
            <a:avLst/>
          </a:prstGeom>
          <a:solidFill>
            <a:schemeClr val="accent1">
              <a:lumMod val="20000"/>
              <a:lumOff val="80000"/>
            </a:schemeClr>
          </a:solidFill>
          <a:ln>
            <a:solidFill>
              <a:schemeClr val="accent1">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Official veterinary services</a:t>
            </a:r>
            <a:endParaRPr lang="en-GB" dirty="0"/>
          </a:p>
        </p:txBody>
      </p:sp>
      <p:sp>
        <p:nvSpPr>
          <p:cNvPr id="2" name="Rectangle: Rounded Corners 1">
            <a:extLst>
              <a:ext uri="{FF2B5EF4-FFF2-40B4-BE49-F238E27FC236}">
                <a16:creationId xmlns:a16="http://schemas.microsoft.com/office/drawing/2014/main" id="{21105EAA-AC85-0E03-F863-9BE57EC1FBA9}"/>
              </a:ext>
            </a:extLst>
          </p:cNvPr>
          <p:cNvSpPr/>
          <p:nvPr/>
        </p:nvSpPr>
        <p:spPr>
          <a:xfrm>
            <a:off x="304800" y="5529941"/>
            <a:ext cx="2754086" cy="1077686"/>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Time and space</a:t>
            </a:r>
            <a:endParaRPr lang="en-GB" dirty="0"/>
          </a:p>
        </p:txBody>
      </p:sp>
      <p:pic>
        <p:nvPicPr>
          <p:cNvPr id="4" name="Graphic 3" descr="Alarm clock with solid fill">
            <a:extLst>
              <a:ext uri="{FF2B5EF4-FFF2-40B4-BE49-F238E27FC236}">
                <a16:creationId xmlns:a16="http://schemas.microsoft.com/office/drawing/2014/main" id="{D5285E2B-65B5-7106-8844-69A250681BA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876800" y="1654627"/>
            <a:ext cx="1219200" cy="1219200"/>
          </a:xfrm>
          <a:prstGeom prst="rect">
            <a:avLst/>
          </a:prstGeom>
        </p:spPr>
      </p:pic>
      <p:pic>
        <p:nvPicPr>
          <p:cNvPr id="11" name="Graphic 10" descr="Barn with solid fill">
            <a:extLst>
              <a:ext uri="{FF2B5EF4-FFF2-40B4-BE49-F238E27FC236}">
                <a16:creationId xmlns:a16="http://schemas.microsoft.com/office/drawing/2014/main" id="{944E3B22-84B1-763B-A3CF-312B6E5FB08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096000" y="1583870"/>
            <a:ext cx="1219200" cy="1219200"/>
          </a:xfrm>
          <a:prstGeom prst="rect">
            <a:avLst/>
          </a:prstGeom>
        </p:spPr>
      </p:pic>
      <p:sp>
        <p:nvSpPr>
          <p:cNvPr id="12" name="Rectangle: Rounded Corners 11">
            <a:extLst>
              <a:ext uri="{FF2B5EF4-FFF2-40B4-BE49-F238E27FC236}">
                <a16:creationId xmlns:a16="http://schemas.microsoft.com/office/drawing/2014/main" id="{90C50C4B-DF8A-A4A2-C410-DF9A06565592}"/>
              </a:ext>
            </a:extLst>
          </p:cNvPr>
          <p:cNvSpPr/>
          <p:nvPr/>
        </p:nvSpPr>
        <p:spPr>
          <a:xfrm>
            <a:off x="4718957" y="2873827"/>
            <a:ext cx="2754086" cy="1077686"/>
          </a:xfrm>
          <a:prstGeom prst="roundRect">
            <a:avLst/>
          </a:prstGeom>
          <a:solidFill>
            <a:srgbClr val="FF5657"/>
          </a:solidFill>
          <a:ln>
            <a:solidFill>
              <a:srgbClr val="FF565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Bold"/>
              </a:rPr>
              <a:t>Time and space</a:t>
            </a:r>
            <a:endParaRPr lang="en-GB" dirty="0"/>
          </a:p>
        </p:txBody>
      </p:sp>
    </p:spTree>
    <p:extLst>
      <p:ext uri="{BB962C8B-B14F-4D97-AF65-F5344CB8AC3E}">
        <p14:creationId xmlns:p14="http://schemas.microsoft.com/office/powerpoint/2010/main" val="3505592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E3B1E297-B56F-CFAD-66BF-E27CB212FFFA}"/>
              </a:ext>
            </a:extLst>
          </p:cNvPr>
          <p:cNvSpPr/>
          <p:nvPr/>
        </p:nvSpPr>
        <p:spPr>
          <a:xfrm>
            <a:off x="2024741" y="174171"/>
            <a:ext cx="2721430" cy="1415144"/>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latin typeface="Lato-Bold"/>
              </a:rPr>
              <a:t>Perceived veterinarian contradictions: who is right?</a:t>
            </a:r>
          </a:p>
        </p:txBody>
      </p:sp>
      <p:sp>
        <p:nvSpPr>
          <p:cNvPr id="5" name="Rectangle: Rounded Corners 4">
            <a:extLst>
              <a:ext uri="{FF2B5EF4-FFF2-40B4-BE49-F238E27FC236}">
                <a16:creationId xmlns:a16="http://schemas.microsoft.com/office/drawing/2014/main" id="{B1340E30-0A2D-7FC8-A380-8A6A767F6D98}"/>
              </a:ext>
            </a:extLst>
          </p:cNvPr>
          <p:cNvSpPr/>
          <p:nvPr/>
        </p:nvSpPr>
        <p:spPr>
          <a:xfrm>
            <a:off x="4963884" y="174171"/>
            <a:ext cx="2721430" cy="1415144"/>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Face-to-face veterinarian meetings: do the meetings actually take</a:t>
            </a:r>
          </a:p>
          <a:p>
            <a:pPr algn="ctr"/>
            <a:r>
              <a:rPr lang="en-GB" sz="1800" b="1" i="0" u="none" strike="noStrike" baseline="0" dirty="0">
                <a:latin typeface="Lato-Bold"/>
              </a:rPr>
              <a:t>place?</a:t>
            </a:r>
            <a:endParaRPr lang="en-GB" dirty="0"/>
          </a:p>
        </p:txBody>
      </p:sp>
      <p:sp>
        <p:nvSpPr>
          <p:cNvPr id="6" name="Rectangle: Rounded Corners 5">
            <a:extLst>
              <a:ext uri="{FF2B5EF4-FFF2-40B4-BE49-F238E27FC236}">
                <a16:creationId xmlns:a16="http://schemas.microsoft.com/office/drawing/2014/main" id="{F23CABDE-5C19-5556-A8EE-A205D1D8B231}"/>
              </a:ext>
            </a:extLst>
          </p:cNvPr>
          <p:cNvSpPr/>
          <p:nvPr/>
        </p:nvSpPr>
        <p:spPr>
          <a:xfrm>
            <a:off x="7968342" y="174171"/>
            <a:ext cx="2721430" cy="1415144"/>
          </a:xfrm>
          <a:prstGeom prst="roundRect">
            <a:avLst/>
          </a:prstGeom>
          <a:solidFill>
            <a:srgbClr val="376C8A"/>
          </a:solidFill>
          <a:ln>
            <a:solidFill>
              <a:srgbClr val="376C8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800" b="1" i="0" u="none" strike="noStrike" baseline="0" dirty="0">
                <a:latin typeface="Lato-Bold"/>
              </a:rPr>
              <a:t>Basic biosecurity measures</a:t>
            </a:r>
            <a:endParaRPr lang="en-GB" dirty="0"/>
          </a:p>
        </p:txBody>
      </p:sp>
      <p:sp>
        <p:nvSpPr>
          <p:cNvPr id="11" name="TextBox 10">
            <a:extLst>
              <a:ext uri="{FF2B5EF4-FFF2-40B4-BE49-F238E27FC236}">
                <a16:creationId xmlns:a16="http://schemas.microsoft.com/office/drawing/2014/main" id="{41CD57EF-C9F2-5D6F-3A0C-0466EF0F73B3}"/>
              </a:ext>
            </a:extLst>
          </p:cNvPr>
          <p:cNvSpPr txBox="1"/>
          <p:nvPr/>
        </p:nvSpPr>
        <p:spPr>
          <a:xfrm>
            <a:off x="3048000" y="2972191"/>
            <a:ext cx="6096000" cy="1754326"/>
          </a:xfrm>
          <a:prstGeom prst="rect">
            <a:avLst/>
          </a:prstGeom>
          <a:noFill/>
        </p:spPr>
        <p:txBody>
          <a:bodyPr wrap="square">
            <a:spAutoFit/>
          </a:bodyPr>
          <a:lstStyle/>
          <a:p>
            <a:pPr algn="ctr"/>
            <a:r>
              <a:rPr lang="en-GB" sz="3600" b="1" i="0" u="none" strike="noStrike" baseline="0" dirty="0">
                <a:solidFill>
                  <a:srgbClr val="000000"/>
                </a:solidFill>
                <a:latin typeface="Lato-Bold"/>
              </a:rPr>
              <a:t>Communication between veterinarians and dairy farmers </a:t>
            </a:r>
            <a:endParaRPr lang="en-GB" sz="3600" b="1" dirty="0">
              <a:latin typeface="Lato-Bold"/>
            </a:endParaRPr>
          </a:p>
        </p:txBody>
      </p:sp>
      <p:sp>
        <p:nvSpPr>
          <p:cNvPr id="12" name="Left Bracket 11">
            <a:extLst>
              <a:ext uri="{FF2B5EF4-FFF2-40B4-BE49-F238E27FC236}">
                <a16:creationId xmlns:a16="http://schemas.microsoft.com/office/drawing/2014/main" id="{BDF41CB9-D4A6-3DC9-D0DE-68ECE2AFFF00}"/>
              </a:ext>
            </a:extLst>
          </p:cNvPr>
          <p:cNvSpPr/>
          <p:nvPr/>
        </p:nvSpPr>
        <p:spPr>
          <a:xfrm>
            <a:off x="3222171" y="2023014"/>
            <a:ext cx="642257" cy="3953242"/>
          </a:xfrm>
          <a:prstGeom prst="leftBracket">
            <a:avLst/>
          </a:prstGeom>
          <a:ln w="38100">
            <a:solidFill>
              <a:srgbClr val="FF5657"/>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sp>
        <p:nvSpPr>
          <p:cNvPr id="13" name="Left Bracket 12">
            <a:extLst>
              <a:ext uri="{FF2B5EF4-FFF2-40B4-BE49-F238E27FC236}">
                <a16:creationId xmlns:a16="http://schemas.microsoft.com/office/drawing/2014/main" id="{D93C7B05-E225-DB74-A94B-492085CC887B}"/>
              </a:ext>
            </a:extLst>
          </p:cNvPr>
          <p:cNvSpPr/>
          <p:nvPr/>
        </p:nvSpPr>
        <p:spPr>
          <a:xfrm flipH="1">
            <a:off x="8501743" y="1970313"/>
            <a:ext cx="642257" cy="3953242"/>
          </a:xfrm>
          <a:prstGeom prst="leftBracket">
            <a:avLst/>
          </a:prstGeom>
          <a:ln w="38100">
            <a:solidFill>
              <a:srgbClr val="FF5657"/>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12935444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C78BAB6A1C84F545963E0C901C12A503" ma:contentTypeVersion="13" ma:contentTypeDescription="Crear nuevo documento." ma:contentTypeScope="" ma:versionID="72f1889dfbcdd83fbc240b864d4538ff">
  <xsd:schema xmlns:xsd="http://www.w3.org/2001/XMLSchema" xmlns:xs="http://www.w3.org/2001/XMLSchema" xmlns:p="http://schemas.microsoft.com/office/2006/metadata/properties" xmlns:ns2="647396e3-6a7c-49e4-86bb-38ecec5b669c" xmlns:ns3="cf327815-79d0-4fc2-8b8d-cf7e72fbbfb7" targetNamespace="http://schemas.microsoft.com/office/2006/metadata/properties" ma:root="true" ma:fieldsID="3e5149360898c58efd1605597a8c192d" ns2:_="" ns3:_="">
    <xsd:import namespace="647396e3-6a7c-49e4-86bb-38ecec5b669c"/>
    <xsd:import namespace="cf327815-79d0-4fc2-8b8d-cf7e72fbbfb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7396e3-6a7c-49e4-86bb-38ecec5b669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description="" ma:indexed="true"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Etiquetas de imagen" ma:readOnly="false" ma:fieldId="{5cf76f15-5ced-4ddc-b409-7134ff3c332f}" ma:taxonomyMulti="true" ma:sspId="951800dd-f53a-43a5-a698-f470e5960635"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f327815-79d0-4fc2-8b8d-cf7e72fbbfb7"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b90cdd13-5fd3-47fb-8bca-23f56ed786a9}" ma:internalName="TaxCatchAll" ma:showField="CatchAllData" ma:web="cf327815-79d0-4fc2-8b8d-cf7e72fbbfb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47396e3-6a7c-49e4-86bb-38ecec5b669c">
      <Terms xmlns="http://schemas.microsoft.com/office/infopath/2007/PartnerControls"/>
    </lcf76f155ced4ddcb4097134ff3c332f>
    <TaxCatchAll xmlns="cf327815-79d0-4fc2-8b8d-cf7e72fbbfb7" xsi:nil="true"/>
  </documentManagement>
</p:properties>
</file>

<file path=customXml/itemProps1.xml><?xml version="1.0" encoding="utf-8"?>
<ds:datastoreItem xmlns:ds="http://schemas.openxmlformats.org/officeDocument/2006/customXml" ds:itemID="{C05F33B9-F1A7-44E3-A634-2A7F349BFB1B}"/>
</file>

<file path=customXml/itemProps2.xml><?xml version="1.0" encoding="utf-8"?>
<ds:datastoreItem xmlns:ds="http://schemas.openxmlformats.org/officeDocument/2006/customXml" ds:itemID="{DCA7EA40-1E68-4FA3-AFA4-2935FAE26982}"/>
</file>

<file path=customXml/itemProps3.xml><?xml version="1.0" encoding="utf-8"?>
<ds:datastoreItem xmlns:ds="http://schemas.openxmlformats.org/officeDocument/2006/customXml" ds:itemID="{21C09198-2C03-4836-BA0A-28AF086BB7E0}"/>
</file>

<file path=docProps/app.xml><?xml version="1.0" encoding="utf-8"?>
<Properties xmlns="http://schemas.openxmlformats.org/officeDocument/2006/extended-properties" xmlns:vt="http://schemas.openxmlformats.org/officeDocument/2006/docPropsVTypes">
  <TotalTime>0</TotalTime>
  <Words>1698</Words>
  <Application>Microsoft Office PowerPoint</Application>
  <PresentationFormat>Widescreen</PresentationFormat>
  <Paragraphs>189</Paragraphs>
  <Slides>26</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Aptos</vt:lpstr>
      <vt:lpstr>Aptos Display</vt:lpstr>
      <vt:lpstr>Arial</vt:lpstr>
      <vt:lpstr>Lato-Bold</vt:lpstr>
      <vt:lpstr>Lato-Regular</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Nottingham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Sebastian Moya Duran (staff)</dc:creator>
  <cp:lastModifiedBy>Andrea Castro Troya</cp:lastModifiedBy>
  <cp:revision>2</cp:revision>
  <dcterms:created xsi:type="dcterms:W3CDTF">2024-11-11T16:17:50Z</dcterms:created>
  <dcterms:modified xsi:type="dcterms:W3CDTF">2024-11-14T08:56:08Z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0x010100C78BAB6A1C84F545963E0C901C12A503</vt:lpwstr>
  </property>
</Properties>
</file>