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1EB001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Korez" userId="3103ad28-69a8-4949-a3a4-d8c846058199" providerId="ADAL" clId="{4A881BD4-B10A-409E-B49F-AA5C56CF8B9B}"/>
    <pc:docChg chg="undo custSel modSld">
      <pc:chgData name="Tereza Korez" userId="3103ad28-69a8-4949-a3a4-d8c846058199" providerId="ADAL" clId="{4A881BD4-B10A-409E-B49F-AA5C56CF8B9B}" dt="2024-11-29T10:01:55.493" v="111" actId="404"/>
      <pc:docMkLst>
        <pc:docMk/>
      </pc:docMkLst>
      <pc:sldChg chg="modSp mod">
        <pc:chgData name="Tereza Korez" userId="3103ad28-69a8-4949-a3a4-d8c846058199" providerId="ADAL" clId="{4A881BD4-B10A-409E-B49F-AA5C56CF8B9B}" dt="2024-11-29T09:54:01.270" v="26" actId="27636"/>
        <pc:sldMkLst>
          <pc:docMk/>
          <pc:sldMk cId="0" sldId="256"/>
        </pc:sldMkLst>
        <pc:spChg chg="mod">
          <ac:chgData name="Tereza Korez" userId="3103ad28-69a8-4949-a3a4-d8c846058199" providerId="ADAL" clId="{4A881BD4-B10A-409E-B49F-AA5C56CF8B9B}" dt="2024-11-29T09:54:01.270" v="26" actId="27636"/>
          <ac:spMkLst>
            <pc:docMk/>
            <pc:sldMk cId="0" sldId="256"/>
            <ac:spMk id="115" creationId="{00000000-0000-0000-0000-000000000000}"/>
          </ac:spMkLst>
        </pc:spChg>
      </pc:sldChg>
      <pc:sldChg chg="modSp mod">
        <pc:chgData name="Tereza Korez" userId="3103ad28-69a8-4949-a3a4-d8c846058199" providerId="ADAL" clId="{4A881BD4-B10A-409E-B49F-AA5C56CF8B9B}" dt="2024-11-29T09:56:30.335" v="54" actId="20577"/>
        <pc:sldMkLst>
          <pc:docMk/>
          <pc:sldMk cId="0" sldId="258"/>
        </pc:sldMkLst>
        <pc:spChg chg="mod">
          <ac:chgData name="Tereza Korez" userId="3103ad28-69a8-4949-a3a4-d8c846058199" providerId="ADAL" clId="{4A881BD4-B10A-409E-B49F-AA5C56CF8B9B}" dt="2024-11-29T09:56:30.335" v="54" actId="20577"/>
          <ac:spMkLst>
            <pc:docMk/>
            <pc:sldMk cId="0" sldId="258"/>
            <ac:spMk id="128" creationId="{00000000-0000-0000-0000-000000000000}"/>
          </ac:spMkLst>
        </pc:spChg>
      </pc:sldChg>
      <pc:sldChg chg="modSp mod">
        <pc:chgData name="Tereza Korez" userId="3103ad28-69a8-4949-a3a4-d8c846058199" providerId="ADAL" clId="{4A881BD4-B10A-409E-B49F-AA5C56CF8B9B}" dt="2024-11-29T09:54:47.493" v="27"/>
        <pc:sldMkLst>
          <pc:docMk/>
          <pc:sldMk cId="2438355399" sldId="262"/>
        </pc:sldMkLst>
        <pc:spChg chg="mod">
          <ac:chgData name="Tereza Korez" userId="3103ad28-69a8-4949-a3a4-d8c846058199" providerId="ADAL" clId="{4A881BD4-B10A-409E-B49F-AA5C56CF8B9B}" dt="2024-11-29T09:54:47.493" v="27"/>
          <ac:spMkLst>
            <pc:docMk/>
            <pc:sldMk cId="2438355399" sldId="262"/>
            <ac:spMk id="4" creationId="{6186130B-A99F-4623-6A01-E78BD5648ADC}"/>
          </ac:spMkLst>
        </pc:spChg>
      </pc:sldChg>
      <pc:sldChg chg="modSp mod">
        <pc:chgData name="Tereza Korez" userId="3103ad28-69a8-4949-a3a4-d8c846058199" providerId="ADAL" clId="{4A881BD4-B10A-409E-B49F-AA5C56CF8B9B}" dt="2024-11-29T10:01:15.923" v="107" actId="113"/>
        <pc:sldMkLst>
          <pc:docMk/>
          <pc:sldMk cId="3364179626" sldId="263"/>
        </pc:sldMkLst>
        <pc:spChg chg="mod">
          <ac:chgData name="Tereza Korez" userId="3103ad28-69a8-4949-a3a4-d8c846058199" providerId="ADAL" clId="{4A881BD4-B10A-409E-B49F-AA5C56CF8B9B}" dt="2024-11-29T10:01:15.923" v="107" actId="113"/>
          <ac:spMkLst>
            <pc:docMk/>
            <pc:sldMk cId="3364179626" sldId="263"/>
            <ac:spMk id="2" creationId="{9C40AE60-ADF6-9896-F1FE-E1E0D712F22D}"/>
          </ac:spMkLst>
        </pc:spChg>
      </pc:sldChg>
      <pc:sldChg chg="modSp mod">
        <pc:chgData name="Tereza Korez" userId="3103ad28-69a8-4949-a3a4-d8c846058199" providerId="ADAL" clId="{4A881BD4-B10A-409E-B49F-AA5C56CF8B9B}" dt="2024-11-29T09:58:22.100" v="87"/>
        <pc:sldMkLst>
          <pc:docMk/>
          <pc:sldMk cId="4153600028" sldId="264"/>
        </pc:sldMkLst>
        <pc:spChg chg="mod">
          <ac:chgData name="Tereza Korez" userId="3103ad28-69a8-4949-a3a4-d8c846058199" providerId="ADAL" clId="{4A881BD4-B10A-409E-B49F-AA5C56CF8B9B}" dt="2024-11-29T09:58:22.100" v="87"/>
          <ac:spMkLst>
            <pc:docMk/>
            <pc:sldMk cId="4153600028" sldId="264"/>
            <ac:spMk id="2" creationId="{8E7617FF-35C2-D5D2-18AB-62396822640A}"/>
          </ac:spMkLst>
        </pc:spChg>
        <pc:spChg chg="mod">
          <ac:chgData name="Tereza Korez" userId="3103ad28-69a8-4949-a3a4-d8c846058199" providerId="ADAL" clId="{4A881BD4-B10A-409E-B49F-AA5C56CF8B9B}" dt="2024-11-29T09:58:14.340" v="86"/>
          <ac:spMkLst>
            <pc:docMk/>
            <pc:sldMk cId="4153600028" sldId="264"/>
            <ac:spMk id="3" creationId="{DFF5C67A-9F36-5CDF-F3EB-3AFCD99E3BA1}"/>
          </ac:spMkLst>
        </pc:spChg>
      </pc:sldChg>
      <pc:sldChg chg="modSp mod">
        <pc:chgData name="Tereza Korez" userId="3103ad28-69a8-4949-a3a4-d8c846058199" providerId="ADAL" clId="{4A881BD4-B10A-409E-B49F-AA5C56CF8B9B}" dt="2024-11-29T10:01:38.365" v="108" actId="12"/>
        <pc:sldMkLst>
          <pc:docMk/>
          <pc:sldMk cId="3911797511" sldId="265"/>
        </pc:sldMkLst>
        <pc:spChg chg="mod">
          <ac:chgData name="Tereza Korez" userId="3103ad28-69a8-4949-a3a4-d8c846058199" providerId="ADAL" clId="{4A881BD4-B10A-409E-B49F-AA5C56CF8B9B}" dt="2024-11-29T10:01:38.365" v="108" actId="12"/>
          <ac:spMkLst>
            <pc:docMk/>
            <pc:sldMk cId="3911797511" sldId="265"/>
            <ac:spMk id="2" creationId="{D8BA8C8E-A138-C6D7-9C52-DAD107F5D67E}"/>
          </ac:spMkLst>
        </pc:spChg>
        <pc:spChg chg="mod">
          <ac:chgData name="Tereza Korez" userId="3103ad28-69a8-4949-a3a4-d8c846058199" providerId="ADAL" clId="{4A881BD4-B10A-409E-B49F-AA5C56CF8B9B}" dt="2024-11-29T09:59:05.395" v="88"/>
          <ac:spMkLst>
            <pc:docMk/>
            <pc:sldMk cId="3911797511" sldId="265"/>
            <ac:spMk id="3" creationId="{A453F38A-67D6-4617-6BF2-529C7B156495}"/>
          </ac:spMkLst>
        </pc:spChg>
      </pc:sldChg>
      <pc:sldChg chg="modSp mod">
        <pc:chgData name="Tereza Korez" userId="3103ad28-69a8-4949-a3a4-d8c846058199" providerId="ADAL" clId="{4A881BD4-B10A-409E-B49F-AA5C56CF8B9B}" dt="2024-11-29T10:01:46.312" v="109" actId="12"/>
        <pc:sldMkLst>
          <pc:docMk/>
          <pc:sldMk cId="3871377042" sldId="266"/>
        </pc:sldMkLst>
        <pc:spChg chg="mod">
          <ac:chgData name="Tereza Korez" userId="3103ad28-69a8-4949-a3a4-d8c846058199" providerId="ADAL" clId="{4A881BD4-B10A-409E-B49F-AA5C56CF8B9B}" dt="2024-11-29T10:01:46.312" v="109" actId="12"/>
          <ac:spMkLst>
            <pc:docMk/>
            <pc:sldMk cId="3871377042" sldId="266"/>
            <ac:spMk id="2" creationId="{B5DE9BF4-CA2B-DF56-FED8-077A9CEBD7ED}"/>
          </ac:spMkLst>
        </pc:spChg>
        <pc:spChg chg="mod">
          <ac:chgData name="Tereza Korez" userId="3103ad28-69a8-4949-a3a4-d8c846058199" providerId="ADAL" clId="{4A881BD4-B10A-409E-B49F-AA5C56CF8B9B}" dt="2024-11-29T09:59:51.570" v="93"/>
          <ac:spMkLst>
            <pc:docMk/>
            <pc:sldMk cId="3871377042" sldId="266"/>
            <ac:spMk id="3" creationId="{CFB2E390-9867-688B-53F7-6FC39C5CF56B}"/>
          </ac:spMkLst>
        </pc:spChg>
      </pc:sldChg>
      <pc:sldChg chg="modSp mod">
        <pc:chgData name="Tereza Korez" userId="3103ad28-69a8-4949-a3a4-d8c846058199" providerId="ADAL" clId="{4A881BD4-B10A-409E-B49F-AA5C56CF8B9B}" dt="2024-11-29T10:01:55.493" v="111" actId="404"/>
        <pc:sldMkLst>
          <pc:docMk/>
          <pc:sldMk cId="524691236" sldId="267"/>
        </pc:sldMkLst>
        <pc:spChg chg="mod">
          <ac:chgData name="Tereza Korez" userId="3103ad28-69a8-4949-a3a4-d8c846058199" providerId="ADAL" clId="{4A881BD4-B10A-409E-B49F-AA5C56CF8B9B}" dt="2024-11-29T10:01:55.493" v="111" actId="404"/>
          <ac:spMkLst>
            <pc:docMk/>
            <pc:sldMk cId="524691236" sldId="267"/>
            <ac:spMk id="2" creationId="{5DB33539-A253-3895-31B5-5923E907BCBD}"/>
          </ac:spMkLst>
        </pc:spChg>
      </pc:sldChg>
      <pc:sldChg chg="modSp mod">
        <pc:chgData name="Tereza Korez" userId="3103ad28-69a8-4949-a3a4-d8c846058199" providerId="ADAL" clId="{4A881BD4-B10A-409E-B49F-AA5C56CF8B9B}" dt="2024-11-29T10:00:38.705" v="104"/>
        <pc:sldMkLst>
          <pc:docMk/>
          <pc:sldMk cId="2612226153" sldId="268"/>
        </pc:sldMkLst>
        <pc:spChg chg="mod">
          <ac:chgData name="Tereza Korez" userId="3103ad28-69a8-4949-a3a4-d8c846058199" providerId="ADAL" clId="{4A881BD4-B10A-409E-B49F-AA5C56CF8B9B}" dt="2024-11-29T10:00:38.705" v="104"/>
          <ac:spMkLst>
            <pc:docMk/>
            <pc:sldMk cId="2612226153" sldId="268"/>
            <ac:spMk id="2" creationId="{EA77B58D-493B-C64D-F283-825084D1771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l-SI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3389997276519338E-2"/>
          <c:y val="3.4757132035783816E-2"/>
          <c:w val="0.89304399999999995"/>
          <c:h val="0.85383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0403B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32.85</c:v>
                </c:pt>
                <c:pt idx="1">
                  <c:v>36.04</c:v>
                </c:pt>
                <c:pt idx="2">
                  <c:v>50.95</c:v>
                </c:pt>
                <c:pt idx="3">
                  <c:v>62.09</c:v>
                </c:pt>
                <c:pt idx="4">
                  <c:v>67.47</c:v>
                </c:pt>
                <c:pt idx="5">
                  <c:v>29.75</c:v>
                </c:pt>
                <c:pt idx="6">
                  <c:v>33.590000000000003</c:v>
                </c:pt>
                <c:pt idx="7">
                  <c:v>17.940000000000001</c:v>
                </c:pt>
                <c:pt idx="8">
                  <c:v>14.63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D-440B-A967-461790EB7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1" i="0" u="none" strike="noStrike">
                <a:solidFill>
                  <a:srgbClr val="000000"/>
                </a:solidFill>
                <a:latin typeface="Calibri"/>
              </a:defRPr>
            </a:pPr>
            <a:endParaRPr lang="sl-SI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/>
              <a:lstStyle/>
              <a:p>
                <a:pPr>
                  <a:defRPr sz="6000"/>
                </a:pPr>
                <a:r>
                  <a:rPr lang="sl-SI" sz="6000" dirty="0"/>
                  <a:t>mg/kg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Calibri"/>
              </a:defRPr>
            </a:pPr>
            <a:endParaRPr lang="sl-SI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a/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102100" y="7158036"/>
            <a:ext cx="19851341" cy="177006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23266" y="9095679"/>
            <a:ext cx="20828002" cy="70624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1pPr>
            <a:lvl2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2pPr>
            <a:lvl3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3pPr>
            <a:lvl4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4pPr>
            <a:lvl5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na fotka desno i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utterstock_224514742.jpg"/>
          <p:cNvSpPr>
            <a:spLocks noGrp="1"/>
          </p:cNvSpPr>
          <p:nvPr>
            <p:ph type="pic" sz="half" idx="13"/>
          </p:nvPr>
        </p:nvSpPr>
        <p:spPr>
          <a:xfrm>
            <a:off x="12574368" y="104652"/>
            <a:ext cx="9134480" cy="137017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1206500"/>
            <a:ext cx="10223500" cy="348780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6465" y="3778250"/>
            <a:ext cx="10223502" cy="868713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51116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edilo v alinej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479746"/>
            <a:ext cx="21005800" cy="9296402"/>
          </a:xfrm>
          <a:prstGeom prst="rect">
            <a:avLst/>
          </a:prstGeom>
        </p:spPr>
        <p:txBody>
          <a:bodyPr/>
          <a:lstStyle>
            <a:lvl1pPr marL="634998" indent="-634998">
              <a:buSzPct val="125000"/>
              <a:buChar char="•"/>
              <a:defRPr sz="4000"/>
            </a:lvl1pPr>
            <a:lvl2pPr marL="1270000" indent="-635000">
              <a:buSzPct val="125000"/>
              <a:buChar char="•"/>
              <a:defRPr sz="4000"/>
            </a:lvl2pPr>
            <a:lvl3pPr marL="1905000" indent="-635000">
              <a:buSzPct val="125000"/>
              <a:buChar char="•"/>
              <a:defRPr sz="4000"/>
            </a:lvl3pPr>
            <a:lvl4pPr marL="2540000" indent="-635000">
              <a:buSzPct val="125000"/>
              <a:buChar char="•"/>
              <a:defRPr sz="4000"/>
            </a:lvl4pPr>
            <a:lvl5pPr marL="3175000" indent="-635000">
              <a:buSzPct val="125000"/>
              <a:buChar char="•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1689099" y="686526"/>
            <a:ext cx="21005802" cy="2286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edilo v alinejah fotk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utterstock_184074431.jpg"/>
          <p:cNvSpPr>
            <a:spLocks noGrp="1"/>
          </p:cNvSpPr>
          <p:nvPr>
            <p:ph type="pic" sz="half" idx="13"/>
          </p:nvPr>
        </p:nvSpPr>
        <p:spPr>
          <a:xfrm>
            <a:off x="12021277" y="3149600"/>
            <a:ext cx="11822246" cy="929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335866"/>
            <a:ext cx="10223500" cy="9296401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SzPct val="125000"/>
              <a:buChar char="•"/>
              <a:defRPr sz="4000"/>
            </a:lvl1pPr>
            <a:lvl2pPr marL="1117600" indent="-558800">
              <a:spcBef>
                <a:spcPts val="4500"/>
              </a:spcBef>
              <a:buSzPct val="125000"/>
              <a:buChar char="•"/>
              <a:defRPr sz="4000"/>
            </a:lvl2pPr>
            <a:lvl3pPr marL="1676400" indent="-558800">
              <a:spcBef>
                <a:spcPts val="4500"/>
              </a:spcBef>
              <a:buSzPct val="125000"/>
              <a:buChar char="•"/>
              <a:defRPr sz="4000"/>
            </a:lvl3pPr>
            <a:lvl4pPr marL="2235200" indent="-558800">
              <a:spcBef>
                <a:spcPts val="4500"/>
              </a:spcBef>
              <a:buSzPct val="125000"/>
              <a:buChar char="•"/>
              <a:defRPr sz="4000"/>
            </a:lvl4pPr>
            <a:lvl5pPr marL="2794000" indent="-558800">
              <a:spcBef>
                <a:spcPts val="4500"/>
              </a:spcBef>
              <a:buSzPct val="125000"/>
              <a:buChar char="•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689099" y="694266"/>
            <a:ext cx="21005802" cy="2286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ine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marL="635000" indent="-635000">
              <a:buSzPct val="125000"/>
              <a:buChar char="•"/>
              <a:defRPr sz="4000"/>
            </a:lvl1pPr>
            <a:lvl2pPr marL="1270000" indent="-635000">
              <a:buSzPct val="125000"/>
              <a:buChar char="•"/>
              <a:defRPr sz="4000"/>
            </a:lvl2pPr>
            <a:lvl3pPr marL="1905000" indent="-635000">
              <a:buSzPct val="125000"/>
              <a:buChar char="•"/>
              <a:defRPr sz="4000"/>
            </a:lvl3pPr>
            <a:lvl4pPr marL="2540000" indent="-635000">
              <a:buSzPct val="125000"/>
              <a:buChar char="•"/>
              <a:defRPr sz="4000"/>
            </a:lvl4pPr>
            <a:lvl5pPr marL="3175000" indent="-635000">
              <a:buSzPct val="125000"/>
              <a:buChar char="•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utterstock_363250331.jpg"/>
          <p:cNvSpPr>
            <a:spLocks noGrp="1"/>
          </p:cNvSpPr>
          <p:nvPr>
            <p:ph type="pic" sz="quarter" idx="13"/>
          </p:nvPr>
        </p:nvSpPr>
        <p:spPr>
          <a:xfrm>
            <a:off x="15487521" y="7529679"/>
            <a:ext cx="7308517" cy="506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utterstock_178089785.jpg"/>
          <p:cNvSpPr>
            <a:spLocks noGrp="1"/>
          </p:cNvSpPr>
          <p:nvPr>
            <p:ph type="pic" sz="quarter" idx="14"/>
          </p:nvPr>
        </p:nvSpPr>
        <p:spPr>
          <a:xfrm>
            <a:off x="15315369" y="1777250"/>
            <a:ext cx="7653202" cy="5069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utterstock_417631306.jpg"/>
          <p:cNvSpPr>
            <a:spLocks noGrp="1"/>
          </p:cNvSpPr>
          <p:nvPr>
            <p:ph type="pic" idx="15"/>
          </p:nvPr>
        </p:nvSpPr>
        <p:spPr>
          <a:xfrm>
            <a:off x="182302" y="1777250"/>
            <a:ext cx="16221745" cy="10821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7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, pouda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redstavitev ozadje citat.jpg" descr="Predstavitev ozadje ci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570565" y="6857999"/>
            <a:ext cx="21005803" cy="228600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6000" b="0"/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redstavitev slika celozaslonska.jp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265765" y="1134532"/>
            <a:ext cx="7363622" cy="5545139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6000" b="0"/>
            </a:lvl1pPr>
          </a:lstStyle>
          <a:p>
            <a:r>
              <a:t>Title Text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dstavitev ozadje.jpg" descr="Predstavitev ozadj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53367" y="-314"/>
            <a:ext cx="11830633" cy="10940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1049865"/>
            <a:ext cx="21005800" cy="1559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47132"/>
            <a:ext cx="371773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4500"/>
              </a:spcBef>
              <a:defRPr sz="2000">
                <a:solidFill>
                  <a:srgbClr val="00413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862916" marR="0" indent="-68791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497916" marR="0" indent="-687916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32916" marR="0" indent="-687916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767916" marR="0" indent="-687916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redstavitev naslovka - cover.jpg" descr="Predstavitev naslovka -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l-SI" dirty="0"/>
              <a:t>GOOD PRACTICE EXAMPLE– Perutnina Ptuj</a:t>
            </a:r>
            <a:endParaRPr dirty="0"/>
          </a:p>
        </p:txBody>
      </p:sp>
      <p:sp>
        <p:nvSpPr>
          <p:cNvPr id="116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3888"/>
            </a:pPr>
            <a:r>
              <a:rPr lang="sl-SI" dirty="0"/>
              <a:t>Veterinarska ambulanta PP</a:t>
            </a:r>
            <a:endParaRPr dirty="0"/>
          </a:p>
        </p:txBody>
      </p:sp>
      <p:pic>
        <p:nvPicPr>
          <p:cNvPr id="7" name="Slika 6" descr="Slika, ki vsebuje besede črna, tema&#10;&#10;Opis je samodejno ustvarjen">
            <a:extLst>
              <a:ext uri="{FF2B5EF4-FFF2-40B4-BE49-F238E27FC236}">
                <a16:creationId xmlns:a16="http://schemas.microsoft.com/office/drawing/2014/main" id="{71BC7C55-64FE-9FD6-6D33-97F0EF9CF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895" y="11165241"/>
            <a:ext cx="4382498" cy="24008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slike 5" descr="Slika, ki vsebuje besede oblačila, tla, oseba, človeški obraz&#10;&#10;Opis je samodejno ustvarjen">
            <a:extLst>
              <a:ext uri="{FF2B5EF4-FFF2-40B4-BE49-F238E27FC236}">
                <a16:creationId xmlns:a16="http://schemas.microsoft.com/office/drawing/2014/main" id="{972D009D-79F6-E8A6-E685-52FADE2226FB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95968" y="1463270"/>
            <a:ext cx="8701567" cy="11954981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A8384AD-BA5E-3A53-EF74-3B636CC2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Veterinarska ambulanta PP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186130B-A99F-4623-6A01-E78BD5648AD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l-S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Since 1997.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5 Doctors of Veterinary Medicine.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9 Veterinary Technicians.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Prevention – vaccinations.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Curative – use of medications.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Own serological laboratory.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83553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2D Column Chart"/>
          <p:cNvGraphicFramePr/>
          <p:nvPr>
            <p:extLst>
              <p:ext uri="{D42A27DB-BD31-4B8C-83A1-F6EECF244321}">
                <p14:modId xmlns:p14="http://schemas.microsoft.com/office/powerpoint/2010/main" val="1187713827"/>
              </p:ext>
            </p:extLst>
          </p:nvPr>
        </p:nvGraphicFramePr>
        <p:xfrm>
          <a:off x="1439827" y="3031067"/>
          <a:ext cx="20756527" cy="91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" name="Slide graf / chart slide"/>
          <p:cNvSpPr txBox="1">
            <a:spLocks noGrp="1"/>
          </p:cNvSpPr>
          <p:nvPr>
            <p:ph type="title" idx="4294967295"/>
          </p:nvPr>
        </p:nvSpPr>
        <p:spPr>
          <a:xfrm>
            <a:off x="1689100" y="745066"/>
            <a:ext cx="21005800" cy="2286001"/>
          </a:xfrm>
          <a:prstGeom prst="rect">
            <a:avLst/>
          </a:prstGeom>
        </p:spPr>
        <p:txBody>
          <a:bodyPr/>
          <a:lstStyle/>
          <a:p>
            <a:r>
              <a:rPr lang="sl-SI" dirty="0" err="1"/>
              <a:t>Antibiotic</a:t>
            </a:r>
            <a:r>
              <a:rPr lang="sl-SI" dirty="0"/>
              <a:t> </a:t>
            </a:r>
            <a:r>
              <a:rPr lang="sl-SI" dirty="0" err="1"/>
              <a:t>usage</a:t>
            </a:r>
            <a:r>
              <a:rPr lang="sl-SI" dirty="0"/>
              <a:t> in mg/kg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piščanec, ptica, oseba, tla">
            <a:extLst>
              <a:ext uri="{FF2B5EF4-FFF2-40B4-BE49-F238E27FC236}">
                <a16:creationId xmlns:a16="http://schemas.microsoft.com/office/drawing/2014/main" id="{95A53FAE-E3DD-AE37-927A-772904AB4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r="2975"/>
          <a:stretch/>
        </p:blipFill>
        <p:spPr>
          <a:xfrm>
            <a:off x="12021277" y="3149600"/>
            <a:ext cx="11822246" cy="9296400"/>
          </a:xfrm>
          <a:prstGeom prst="rect">
            <a:avLst/>
          </a:prstGeom>
          <a:noFill/>
        </p:spPr>
      </p:pic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9C40AE60-ADF6-9896-F1FE-E1E0D712F2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335866"/>
            <a:ext cx="10223500" cy="9296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1.1.2024 to 31.10.2024 (November not yet completed).</a:t>
            </a:r>
          </a:p>
          <a:p>
            <a:r>
              <a:rPr lang="en-US" b="1" dirty="0"/>
              <a:t>15</a:t>
            </a:r>
            <a:r>
              <a:rPr lang="sl-SI" b="1" dirty="0"/>
              <a:t>,</a:t>
            </a:r>
            <a:r>
              <a:rPr lang="en-US" b="1" dirty="0"/>
              <a:t>59 mg/kg</a:t>
            </a:r>
            <a:r>
              <a:rPr lang="en-US" dirty="0"/>
              <a:t>.</a:t>
            </a:r>
          </a:p>
          <a:p>
            <a:r>
              <a:rPr lang="sl-SI" dirty="0" err="1"/>
              <a:t>Increased</a:t>
            </a:r>
            <a:r>
              <a:rPr lang="sl-SI" dirty="0"/>
              <a:t> </a:t>
            </a:r>
            <a:r>
              <a:rPr lang="sl-SI" dirty="0" err="1"/>
              <a:t>deaths</a:t>
            </a:r>
            <a:r>
              <a:rPr lang="en-US" dirty="0"/>
              <a:t> in the first 7 days.</a:t>
            </a:r>
          </a:p>
          <a:p>
            <a:r>
              <a:rPr lang="en-US" dirty="0"/>
              <a:t>Systemic inflammation.</a:t>
            </a:r>
          </a:p>
          <a:p>
            <a:r>
              <a:rPr lang="en-US" dirty="0"/>
              <a:t>Diarrhea.</a:t>
            </a:r>
          </a:p>
          <a:p>
            <a:r>
              <a:rPr lang="en-US" dirty="0"/>
              <a:t>Problems in the locomotor system.</a:t>
            </a:r>
          </a:p>
          <a:p>
            <a:endParaRPr lang="en-US" dirty="0"/>
          </a:p>
          <a:p>
            <a:r>
              <a:rPr lang="en-US" dirty="0"/>
              <a:t>Viral diseases - vaccination program.</a:t>
            </a: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9B987BC-AD8F-4CD2-7448-6CFD09B0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99" y="694266"/>
            <a:ext cx="21005802" cy="2286001"/>
          </a:xfrm>
        </p:spPr>
        <p:txBody>
          <a:bodyPr anchor="ctr">
            <a:normAutofit/>
          </a:bodyPr>
          <a:lstStyle/>
          <a:p>
            <a:r>
              <a:rPr lang="sl-SI" dirty="0"/>
              <a:t>2024	</a:t>
            </a:r>
          </a:p>
        </p:txBody>
      </p:sp>
    </p:spTree>
    <p:extLst>
      <p:ext uri="{BB962C8B-B14F-4D97-AF65-F5344CB8AC3E}">
        <p14:creationId xmlns:p14="http://schemas.microsoft.com/office/powerpoint/2010/main" val="3364179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B870407-B756-98E3-68AD-9B46D697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/>
          <a:stretch/>
        </p:blipFill>
        <p:spPr bwMode="auto">
          <a:xfrm>
            <a:off x="12021277" y="3149600"/>
            <a:ext cx="11822246" cy="9296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8E7617FF-35C2-D5D2-18AB-6239682264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335866"/>
            <a:ext cx="10223500" cy="9296401"/>
          </a:xfrm>
        </p:spPr>
        <p:txBody>
          <a:bodyPr>
            <a:normAutofit/>
          </a:bodyPr>
          <a:lstStyle/>
          <a:p>
            <a:r>
              <a:rPr lang="en-US" dirty="0"/>
              <a:t>From 2020, individual breeders.</a:t>
            </a:r>
          </a:p>
          <a:p>
            <a:r>
              <a:rPr lang="en-US" dirty="0"/>
              <a:t>From 2021, all breeders.</a:t>
            </a:r>
          </a:p>
          <a:p>
            <a:r>
              <a:rPr lang="en-US" dirty="0"/>
              <a:t>Measured water </a:t>
            </a:r>
            <a:r>
              <a:rPr lang="en-US" dirty="0" err="1"/>
              <a:t>pH.</a:t>
            </a:r>
            <a:endParaRPr lang="en-US" dirty="0"/>
          </a:p>
          <a:p>
            <a:r>
              <a:rPr lang="en-US" dirty="0"/>
              <a:t>Use of lactic acid (or other acids).</a:t>
            </a:r>
          </a:p>
          <a:p>
            <a:r>
              <a:rPr lang="en-US" dirty="0"/>
              <a:t>Use of probiotics.</a:t>
            </a: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FF5C67A-9F36-5CDF-F3EB-3AFCD99E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99" y="694266"/>
            <a:ext cx="21005802" cy="2286001"/>
          </a:xfrm>
        </p:spPr>
        <p:txBody>
          <a:bodyPr anchor="ctr">
            <a:normAutofit/>
          </a:bodyPr>
          <a:lstStyle/>
          <a:p>
            <a:r>
              <a:rPr lang="sl-SI" dirty="0" err="1"/>
              <a:t>Prevention</a:t>
            </a:r>
            <a:r>
              <a:rPr lang="sl-SI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41536000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D8BA8C8E-A138-C6D7-9C52-DAD107F5D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/>
              <a:t>Lactic acid: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Purpose of lowering </a:t>
            </a:r>
            <a:r>
              <a:rPr lang="en-US" dirty="0" err="1"/>
              <a:t>pH.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Antimicrobial effect – destruction of bacterial walls, structures and reduction of reproduction.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use of organic acid reduces the number of bacteria in the intestine (Salmonella, Campylobacter).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Improving stomach function.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Protein breakdown in the stomach.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Lower pH ensures a stable environment (preventing the development of unwanted microorganisms), stable intestinal microflora.</a:t>
            </a: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453F38A-67D6-4617-6BF2-529C7B15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Preventive program - </a:t>
            </a:r>
            <a:r>
              <a:rPr lang="sl-SI" dirty="0" err="1"/>
              <a:t>operation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17975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B5DE9BF4-CA2B-DF56-FED8-077A9CEBD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Probiotics: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Beneficial bacteria to help animals with health, function and growth.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Important in young animals – when a stable intestinal microflora has not yet been established (it is established approximately two weeks after hatching).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They cover the intestinal mucosa and prevent harmful bacteria from binding to the gastrointestinal mucosa.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Protecting chickens from dangerous infections.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Older age of chickens – when resistance, immune system and stressful situations decrease.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After antibiotic therapy.</a:t>
            </a: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FB2E390-9867-688B-53F7-6FC39C5C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Preventive program - </a:t>
            </a:r>
            <a:r>
              <a:rPr lang="sl-SI" dirty="0" err="1"/>
              <a:t>operation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1377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3539-A253-3895-31B5-5923E907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179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246912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7B58D-493B-C64D-F283-825084D1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600" b="1" dirty="0"/>
              <a:t>THANK YOU FOR YOUR ATTENTION!</a:t>
            </a:r>
            <a:endParaRPr lang="sl-SI" sz="16600" b="1" dirty="0"/>
          </a:p>
        </p:txBody>
      </p:sp>
    </p:spTree>
    <p:extLst>
      <p:ext uri="{BB962C8B-B14F-4D97-AF65-F5344CB8AC3E}">
        <p14:creationId xmlns:p14="http://schemas.microsoft.com/office/powerpoint/2010/main" val="26122261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338E61-C76D-4E7C-8E84-28E6A550689F}">
  <we:reference id="wa200005566" version="3.0.0.2" store="sl-SI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15DCED3E-FB87-4FDF-A310-F87E4ACA1414}"/>
</file>

<file path=customXml/itemProps2.xml><?xml version="1.0" encoding="utf-8"?>
<ds:datastoreItem xmlns:ds="http://schemas.openxmlformats.org/officeDocument/2006/customXml" ds:itemID="{B238A654-D000-4EDE-9630-6FA7E119ADC2}"/>
</file>

<file path=customXml/itemProps3.xml><?xml version="1.0" encoding="utf-8"?>
<ds:datastoreItem xmlns:ds="http://schemas.openxmlformats.org/officeDocument/2006/customXml" ds:itemID="{590BAF87-722A-4E3C-B19F-A0FD672E3440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286</Words>
  <Application>Microsoft Office PowerPoint</Application>
  <PresentationFormat>Po meri</PresentationFormat>
  <Paragraphs>45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Courier New</vt:lpstr>
      <vt:lpstr>Helvetica Neue</vt:lpstr>
      <vt:lpstr>Helvetica Neue Light</vt:lpstr>
      <vt:lpstr>Helvetica Neue Medium</vt:lpstr>
      <vt:lpstr>White</vt:lpstr>
      <vt:lpstr>GOOD PRACTICE EXAMPLE– Perutnina Ptuj</vt:lpstr>
      <vt:lpstr>Veterinarska ambulanta PP</vt:lpstr>
      <vt:lpstr>Antibiotic usage in mg/kg</vt:lpstr>
      <vt:lpstr>2024 </vt:lpstr>
      <vt:lpstr>Prevention program</vt:lpstr>
      <vt:lpstr>Preventive program - operation</vt:lpstr>
      <vt:lpstr>Preventive program - operation</vt:lpstr>
      <vt:lpstr>QUESTIONS?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Tereza Korez</cp:lastModifiedBy>
  <cp:revision>2</cp:revision>
  <dcterms:modified xsi:type="dcterms:W3CDTF">2024-11-29T10:01:56Z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</Properties>
</file>