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62" r:id="rId3"/>
    <p:sldId id="258" r:id="rId4"/>
    <p:sldId id="263" r:id="rId5"/>
    <p:sldId id="264" r:id="rId6"/>
    <p:sldId id="265" r:id="rId7"/>
    <p:sldId id="266" r:id="rId8"/>
    <p:sldId id="267" r:id="rId9"/>
    <p:sldId id="268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382194-D2BB-4056-A2B5-7187214CC3B1}" v="87" dt="2024-11-29T09:47:08.888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1EB001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79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eza Korez" userId="3103ad28-69a8-4949-a3a4-d8c846058199" providerId="ADAL" clId="{D45FE996-E605-43AC-B1AF-D350AC35EA1A}"/>
    <pc:docChg chg="modSld">
      <pc:chgData name="Tereza Korez" userId="3103ad28-69a8-4949-a3a4-d8c846058199" providerId="ADAL" clId="{D45FE996-E605-43AC-B1AF-D350AC35EA1A}" dt="2024-11-29T10:02:23.124" v="3" actId="404"/>
      <pc:docMkLst>
        <pc:docMk/>
      </pc:docMkLst>
      <pc:sldChg chg="modSp mod">
        <pc:chgData name="Tereza Korez" userId="3103ad28-69a8-4949-a3a4-d8c846058199" providerId="ADAL" clId="{D45FE996-E605-43AC-B1AF-D350AC35EA1A}" dt="2024-11-29T10:02:14.075" v="0" actId="12"/>
        <pc:sldMkLst>
          <pc:docMk/>
          <pc:sldMk cId="3911797511" sldId="265"/>
        </pc:sldMkLst>
        <pc:spChg chg="mod">
          <ac:chgData name="Tereza Korez" userId="3103ad28-69a8-4949-a3a4-d8c846058199" providerId="ADAL" clId="{D45FE996-E605-43AC-B1AF-D350AC35EA1A}" dt="2024-11-29T10:02:14.075" v="0" actId="12"/>
          <ac:spMkLst>
            <pc:docMk/>
            <pc:sldMk cId="3911797511" sldId="265"/>
            <ac:spMk id="2" creationId="{D8BA8C8E-A138-C6D7-9C52-DAD107F5D67E}"/>
          </ac:spMkLst>
        </pc:spChg>
      </pc:sldChg>
      <pc:sldChg chg="modSp mod">
        <pc:chgData name="Tereza Korez" userId="3103ad28-69a8-4949-a3a4-d8c846058199" providerId="ADAL" clId="{D45FE996-E605-43AC-B1AF-D350AC35EA1A}" dt="2024-11-29T10:02:18.583" v="1" actId="12"/>
        <pc:sldMkLst>
          <pc:docMk/>
          <pc:sldMk cId="3871377042" sldId="266"/>
        </pc:sldMkLst>
        <pc:spChg chg="mod">
          <ac:chgData name="Tereza Korez" userId="3103ad28-69a8-4949-a3a4-d8c846058199" providerId="ADAL" clId="{D45FE996-E605-43AC-B1AF-D350AC35EA1A}" dt="2024-11-29T10:02:18.583" v="1" actId="12"/>
          <ac:spMkLst>
            <pc:docMk/>
            <pc:sldMk cId="3871377042" sldId="266"/>
            <ac:spMk id="2" creationId="{B5DE9BF4-CA2B-DF56-FED8-077A9CEBD7ED}"/>
          </ac:spMkLst>
        </pc:spChg>
      </pc:sldChg>
      <pc:sldChg chg="modSp mod">
        <pc:chgData name="Tereza Korez" userId="3103ad28-69a8-4949-a3a4-d8c846058199" providerId="ADAL" clId="{D45FE996-E605-43AC-B1AF-D350AC35EA1A}" dt="2024-11-29T10:02:23.124" v="3" actId="404"/>
        <pc:sldMkLst>
          <pc:docMk/>
          <pc:sldMk cId="524691236" sldId="267"/>
        </pc:sldMkLst>
        <pc:spChg chg="mod">
          <ac:chgData name="Tereza Korez" userId="3103ad28-69a8-4949-a3a4-d8c846058199" providerId="ADAL" clId="{D45FE996-E605-43AC-B1AF-D350AC35EA1A}" dt="2024-11-29T10:02:23.124" v="3" actId="404"/>
          <ac:spMkLst>
            <pc:docMk/>
            <pc:sldMk cId="524691236" sldId="267"/>
            <ac:spMk id="2" creationId="{5DB33539-A253-3895-31B5-5923E907BCBD}"/>
          </ac:spMkLst>
        </pc:spChg>
      </pc:sldChg>
    </pc:docChg>
  </pc:docChgLst>
  <pc:docChgLst>
    <pc:chgData name="Tereza Korez" userId="3103ad28-69a8-4949-a3a4-d8c846058199" providerId="ADAL" clId="{E8382194-D2BB-4056-A2B5-7187214CC3B1}"/>
    <pc:docChg chg="undo custSel addSld delSld modSld sldOrd">
      <pc:chgData name="Tereza Korez" userId="3103ad28-69a8-4949-a3a4-d8c846058199" providerId="ADAL" clId="{E8382194-D2BB-4056-A2B5-7187214CC3B1}" dt="2024-11-29T09:49:42.966" v="2276" actId="27636"/>
      <pc:docMkLst>
        <pc:docMk/>
      </pc:docMkLst>
      <pc:sldChg chg="addSp delSp modSp mod">
        <pc:chgData name="Tereza Korez" userId="3103ad28-69a8-4949-a3a4-d8c846058199" providerId="ADAL" clId="{E8382194-D2BB-4056-A2B5-7187214CC3B1}" dt="2024-11-29T08:54:24.033" v="596" actId="1076"/>
        <pc:sldMkLst>
          <pc:docMk/>
          <pc:sldMk cId="0" sldId="256"/>
        </pc:sldMkLst>
        <pc:spChg chg="mod">
          <ac:chgData name="Tereza Korez" userId="3103ad28-69a8-4949-a3a4-d8c846058199" providerId="ADAL" clId="{E8382194-D2BB-4056-A2B5-7187214CC3B1}" dt="2024-11-29T08:05:42.533" v="46" actId="27636"/>
          <ac:spMkLst>
            <pc:docMk/>
            <pc:sldMk cId="0" sldId="256"/>
            <ac:spMk id="115" creationId="{00000000-0000-0000-0000-000000000000}"/>
          </ac:spMkLst>
        </pc:spChg>
        <pc:spChg chg="mod">
          <ac:chgData name="Tereza Korez" userId="3103ad28-69a8-4949-a3a4-d8c846058199" providerId="ADAL" clId="{E8382194-D2BB-4056-A2B5-7187214CC3B1}" dt="2024-11-29T08:05:50.487" v="71" actId="20577"/>
          <ac:spMkLst>
            <pc:docMk/>
            <pc:sldMk cId="0" sldId="256"/>
            <ac:spMk id="116" creationId="{00000000-0000-0000-0000-000000000000}"/>
          </ac:spMkLst>
        </pc:spChg>
        <pc:spChg chg="del">
          <ac:chgData name="Tereza Korez" userId="3103ad28-69a8-4949-a3a4-d8c846058199" providerId="ADAL" clId="{E8382194-D2BB-4056-A2B5-7187214CC3B1}" dt="2024-11-29T08:05:58.186" v="72" actId="478"/>
          <ac:spMkLst>
            <pc:docMk/>
            <pc:sldMk cId="0" sldId="256"/>
            <ac:spMk id="117" creationId="{00000000-0000-0000-0000-000000000000}"/>
          </ac:spMkLst>
        </pc:spChg>
        <pc:spChg chg="del">
          <ac:chgData name="Tereza Korez" userId="3103ad28-69a8-4949-a3a4-d8c846058199" providerId="ADAL" clId="{E8382194-D2BB-4056-A2B5-7187214CC3B1}" dt="2024-11-29T08:06:02.945" v="73" actId="478"/>
          <ac:spMkLst>
            <pc:docMk/>
            <pc:sldMk cId="0" sldId="256"/>
            <ac:spMk id="118" creationId="{00000000-0000-0000-0000-000000000000}"/>
          </ac:spMkLst>
        </pc:spChg>
        <pc:picChg chg="add del mod">
          <ac:chgData name="Tereza Korez" userId="3103ad28-69a8-4949-a3a4-d8c846058199" providerId="ADAL" clId="{E8382194-D2BB-4056-A2B5-7187214CC3B1}" dt="2024-11-29T08:53:50.985" v="588" actId="478"/>
          <ac:picMkLst>
            <pc:docMk/>
            <pc:sldMk cId="0" sldId="256"/>
            <ac:picMk id="3" creationId="{0CBB16BA-5D9D-16E3-810F-821D1D191027}"/>
          </ac:picMkLst>
        </pc:picChg>
        <pc:picChg chg="add del mod">
          <ac:chgData name="Tereza Korez" userId="3103ad28-69a8-4949-a3a4-d8c846058199" providerId="ADAL" clId="{E8382194-D2BB-4056-A2B5-7187214CC3B1}" dt="2024-11-29T08:54:14.024" v="592" actId="478"/>
          <ac:picMkLst>
            <pc:docMk/>
            <pc:sldMk cId="0" sldId="256"/>
            <ac:picMk id="5" creationId="{CF983D15-B127-DC0C-607F-5ABD90FCF4FC}"/>
          </ac:picMkLst>
        </pc:picChg>
        <pc:picChg chg="add mod">
          <ac:chgData name="Tereza Korez" userId="3103ad28-69a8-4949-a3a4-d8c846058199" providerId="ADAL" clId="{E8382194-D2BB-4056-A2B5-7187214CC3B1}" dt="2024-11-29T08:54:24.033" v="596" actId="1076"/>
          <ac:picMkLst>
            <pc:docMk/>
            <pc:sldMk cId="0" sldId="256"/>
            <ac:picMk id="7" creationId="{71BC7C55-64FE-9FD6-6D33-97F0EF9CF3E7}"/>
          </ac:picMkLst>
        </pc:picChg>
      </pc:sldChg>
      <pc:sldChg chg="modSp del mod">
        <pc:chgData name="Tereza Korez" userId="3103ad28-69a8-4949-a3a4-d8c846058199" providerId="ADAL" clId="{E8382194-D2BB-4056-A2B5-7187214CC3B1}" dt="2024-11-29T08:06:18.799" v="75" actId="47"/>
        <pc:sldMkLst>
          <pc:docMk/>
          <pc:sldMk cId="0" sldId="257"/>
        </pc:sldMkLst>
        <pc:spChg chg="mod">
          <ac:chgData name="Tereza Korez" userId="3103ad28-69a8-4949-a3a4-d8c846058199" providerId="ADAL" clId="{E8382194-D2BB-4056-A2B5-7187214CC3B1}" dt="2024-11-29T08:06:12.104" v="74" actId="6549"/>
          <ac:spMkLst>
            <pc:docMk/>
            <pc:sldMk cId="0" sldId="257"/>
            <ac:spMk id="123" creationId="{00000000-0000-0000-0000-000000000000}"/>
          </ac:spMkLst>
        </pc:spChg>
      </pc:sldChg>
      <pc:sldChg chg="delSp modSp mod">
        <pc:chgData name="Tereza Korez" userId="3103ad28-69a8-4949-a3a4-d8c846058199" providerId="ADAL" clId="{E8382194-D2BB-4056-A2B5-7187214CC3B1}" dt="2024-11-29T08:53:25.210" v="583" actId="478"/>
        <pc:sldMkLst>
          <pc:docMk/>
          <pc:sldMk cId="0" sldId="258"/>
        </pc:sldMkLst>
        <pc:spChg chg="del">
          <ac:chgData name="Tereza Korez" userId="3103ad28-69a8-4949-a3a4-d8c846058199" providerId="ADAL" clId="{E8382194-D2BB-4056-A2B5-7187214CC3B1}" dt="2024-11-29T08:53:25.210" v="583" actId="478"/>
          <ac:spMkLst>
            <pc:docMk/>
            <pc:sldMk cId="0" sldId="258"/>
            <ac:spMk id="126" creationId="{00000000-0000-0000-0000-000000000000}"/>
          </ac:spMkLst>
        </pc:spChg>
        <pc:spChg chg="mod">
          <ac:chgData name="Tereza Korez" userId="3103ad28-69a8-4949-a3a4-d8c846058199" providerId="ADAL" clId="{E8382194-D2BB-4056-A2B5-7187214CC3B1}" dt="2024-11-29T08:18:59.232" v="475" actId="20577"/>
          <ac:spMkLst>
            <pc:docMk/>
            <pc:sldMk cId="0" sldId="258"/>
            <ac:spMk id="128" creationId="{00000000-0000-0000-0000-000000000000}"/>
          </ac:spMkLst>
        </pc:spChg>
        <pc:spChg chg="del mod">
          <ac:chgData name="Tereza Korez" userId="3103ad28-69a8-4949-a3a4-d8c846058199" providerId="ADAL" clId="{E8382194-D2BB-4056-A2B5-7187214CC3B1}" dt="2024-11-29T08:19:08.655" v="477" actId="478"/>
          <ac:spMkLst>
            <pc:docMk/>
            <pc:sldMk cId="0" sldId="258"/>
            <ac:spMk id="129" creationId="{00000000-0000-0000-0000-000000000000}"/>
          </ac:spMkLst>
        </pc:spChg>
        <pc:graphicFrameChg chg="mod">
          <ac:chgData name="Tereza Korez" userId="3103ad28-69a8-4949-a3a4-d8c846058199" providerId="ADAL" clId="{E8382194-D2BB-4056-A2B5-7187214CC3B1}" dt="2024-11-29T08:25:28.455" v="575" actId="113"/>
          <ac:graphicFrameMkLst>
            <pc:docMk/>
            <pc:sldMk cId="0" sldId="258"/>
            <ac:graphicFrameMk id="127" creationId="{00000000-0000-0000-0000-000000000000}"/>
          </ac:graphicFrameMkLst>
        </pc:graphicFrameChg>
      </pc:sldChg>
      <pc:sldChg chg="del">
        <pc:chgData name="Tereza Korez" userId="3103ad28-69a8-4949-a3a4-d8c846058199" providerId="ADAL" clId="{E8382194-D2BB-4056-A2B5-7187214CC3B1}" dt="2024-11-29T08:25:44.525" v="576" actId="47"/>
        <pc:sldMkLst>
          <pc:docMk/>
          <pc:sldMk cId="0" sldId="259"/>
        </pc:sldMkLst>
      </pc:sldChg>
      <pc:sldChg chg="del">
        <pc:chgData name="Tereza Korez" userId="3103ad28-69a8-4949-a3a4-d8c846058199" providerId="ADAL" clId="{E8382194-D2BB-4056-A2B5-7187214CC3B1}" dt="2024-11-29T08:25:46.546" v="577" actId="47"/>
        <pc:sldMkLst>
          <pc:docMk/>
          <pc:sldMk cId="0" sldId="260"/>
        </pc:sldMkLst>
      </pc:sldChg>
      <pc:sldChg chg="del">
        <pc:chgData name="Tereza Korez" userId="3103ad28-69a8-4949-a3a4-d8c846058199" providerId="ADAL" clId="{E8382194-D2BB-4056-A2B5-7187214CC3B1}" dt="2024-11-29T08:25:48.111" v="578" actId="47"/>
        <pc:sldMkLst>
          <pc:docMk/>
          <pc:sldMk cId="0" sldId="261"/>
        </pc:sldMkLst>
      </pc:sldChg>
      <pc:sldChg chg="addSp delSp modSp new mod">
        <pc:chgData name="Tereza Korez" userId="3103ad28-69a8-4949-a3a4-d8c846058199" providerId="ADAL" clId="{E8382194-D2BB-4056-A2B5-7187214CC3B1}" dt="2024-11-29T09:46:27.947" v="2136" actId="20577"/>
        <pc:sldMkLst>
          <pc:docMk/>
          <pc:sldMk cId="2438355399" sldId="262"/>
        </pc:sldMkLst>
        <pc:spChg chg="del">
          <ac:chgData name="Tereza Korez" userId="3103ad28-69a8-4949-a3a4-d8c846058199" providerId="ADAL" clId="{E8382194-D2BB-4056-A2B5-7187214CC3B1}" dt="2024-11-29T08:14:59.522" v="430" actId="931"/>
          <ac:spMkLst>
            <pc:docMk/>
            <pc:sldMk cId="2438355399" sldId="262"/>
            <ac:spMk id="2" creationId="{FD369D29-1644-219C-1FA1-EBE9241BB0C3}"/>
          </ac:spMkLst>
        </pc:spChg>
        <pc:spChg chg="mod">
          <ac:chgData name="Tereza Korez" userId="3103ad28-69a8-4949-a3a4-d8c846058199" providerId="ADAL" clId="{E8382194-D2BB-4056-A2B5-7187214CC3B1}" dt="2024-11-29T08:08:30.058" v="111" actId="20577"/>
          <ac:spMkLst>
            <pc:docMk/>
            <pc:sldMk cId="2438355399" sldId="262"/>
            <ac:spMk id="3" creationId="{BA8384AD-BA5E-3A53-EF74-3B636CC2FEE6}"/>
          </ac:spMkLst>
        </pc:spChg>
        <pc:spChg chg="mod">
          <ac:chgData name="Tereza Korez" userId="3103ad28-69a8-4949-a3a4-d8c846058199" providerId="ADAL" clId="{E8382194-D2BB-4056-A2B5-7187214CC3B1}" dt="2024-11-29T09:46:27.947" v="2136" actId="20577"/>
          <ac:spMkLst>
            <pc:docMk/>
            <pc:sldMk cId="2438355399" sldId="262"/>
            <ac:spMk id="4" creationId="{6186130B-A99F-4623-6A01-E78BD5648ADC}"/>
          </ac:spMkLst>
        </pc:spChg>
        <pc:picChg chg="add mod">
          <ac:chgData name="Tereza Korez" userId="3103ad28-69a8-4949-a3a4-d8c846058199" providerId="ADAL" clId="{E8382194-D2BB-4056-A2B5-7187214CC3B1}" dt="2024-11-29T08:55:43.939" v="609" actId="1076"/>
          <ac:picMkLst>
            <pc:docMk/>
            <pc:sldMk cId="2438355399" sldId="262"/>
            <ac:picMk id="6" creationId="{972D009D-79F6-E8A6-E685-52FADE2226FB}"/>
          </ac:picMkLst>
        </pc:picChg>
        <pc:picChg chg="add del mod">
          <ac:chgData name="Tereza Korez" userId="3103ad28-69a8-4949-a3a4-d8c846058199" providerId="ADAL" clId="{E8382194-D2BB-4056-A2B5-7187214CC3B1}" dt="2024-11-29T08:55:40.407" v="608" actId="478"/>
          <ac:picMkLst>
            <pc:docMk/>
            <pc:sldMk cId="2438355399" sldId="262"/>
            <ac:picMk id="8" creationId="{9766EDC8-9B49-7FDD-CEED-0A3429A17D4F}"/>
          </ac:picMkLst>
        </pc:picChg>
      </pc:sldChg>
      <pc:sldChg chg="new del ord">
        <pc:chgData name="Tereza Korez" userId="3103ad28-69a8-4949-a3a4-d8c846058199" providerId="ADAL" clId="{E8382194-D2BB-4056-A2B5-7187214CC3B1}" dt="2024-11-29T08:08:12.352" v="79" actId="47"/>
        <pc:sldMkLst>
          <pc:docMk/>
          <pc:sldMk cId="2980167852" sldId="262"/>
        </pc:sldMkLst>
      </pc:sldChg>
      <pc:sldChg chg="addSp delSp modSp new del mod">
        <pc:chgData name="Tereza Korez" userId="3103ad28-69a8-4949-a3a4-d8c846058199" providerId="ADAL" clId="{E8382194-D2BB-4056-A2B5-7187214CC3B1}" dt="2024-11-29T08:45:26.843" v="582" actId="47"/>
        <pc:sldMkLst>
          <pc:docMk/>
          <pc:sldMk cId="1812477800" sldId="263"/>
        </pc:sldMkLst>
        <pc:spChg chg="del">
          <ac:chgData name="Tereza Korez" userId="3103ad28-69a8-4949-a3a4-d8c846058199" providerId="ADAL" clId="{E8382194-D2BB-4056-A2B5-7187214CC3B1}" dt="2024-11-29T08:29:50.602" v="580" actId="931"/>
          <ac:spMkLst>
            <pc:docMk/>
            <pc:sldMk cId="1812477800" sldId="263"/>
            <ac:spMk id="2" creationId="{9C265262-6060-8985-3326-AC0C14CD693D}"/>
          </ac:spMkLst>
        </pc:spChg>
        <pc:spChg chg="add mod">
          <ac:chgData name="Tereza Korez" userId="3103ad28-69a8-4949-a3a4-d8c846058199" providerId="ADAL" clId="{E8382194-D2BB-4056-A2B5-7187214CC3B1}" dt="2024-11-29T08:29:54.250" v="581" actId="478"/>
          <ac:spMkLst>
            <pc:docMk/>
            <pc:sldMk cId="1812477800" sldId="263"/>
            <ac:spMk id="8" creationId="{7EDEAB88-1D26-59CF-CA24-62E0D8746071}"/>
          </ac:spMkLst>
        </pc:spChg>
        <pc:picChg chg="add del mod">
          <ac:chgData name="Tereza Korez" userId="3103ad28-69a8-4949-a3a4-d8c846058199" providerId="ADAL" clId="{E8382194-D2BB-4056-A2B5-7187214CC3B1}" dt="2024-11-29T08:29:54.250" v="581" actId="478"/>
          <ac:picMkLst>
            <pc:docMk/>
            <pc:sldMk cId="1812477800" sldId="263"/>
            <ac:picMk id="6" creationId="{A39884B1-CDF3-8E02-1C4F-B782323731B0}"/>
          </ac:picMkLst>
        </pc:picChg>
      </pc:sldChg>
      <pc:sldChg chg="addSp modSp new mod modClrScheme chgLayout">
        <pc:chgData name="Tereza Korez" userId="3103ad28-69a8-4949-a3a4-d8c846058199" providerId="ADAL" clId="{E8382194-D2BB-4056-A2B5-7187214CC3B1}" dt="2024-11-29T09:48:15.190" v="2202" actId="20577"/>
        <pc:sldMkLst>
          <pc:docMk/>
          <pc:sldMk cId="3364179626" sldId="263"/>
        </pc:sldMkLst>
        <pc:spChg chg="mod">
          <ac:chgData name="Tereza Korez" userId="3103ad28-69a8-4949-a3a4-d8c846058199" providerId="ADAL" clId="{E8382194-D2BB-4056-A2B5-7187214CC3B1}" dt="2024-11-29T09:48:15.190" v="2202" actId="20577"/>
          <ac:spMkLst>
            <pc:docMk/>
            <pc:sldMk cId="3364179626" sldId="263"/>
            <ac:spMk id="2" creationId="{9C40AE60-ADF6-9896-F1FE-E1E0D712F22D}"/>
          </ac:spMkLst>
        </pc:spChg>
        <pc:spChg chg="mod">
          <ac:chgData name="Tereza Korez" userId="3103ad28-69a8-4949-a3a4-d8c846058199" providerId="ADAL" clId="{E8382194-D2BB-4056-A2B5-7187214CC3B1}" dt="2024-11-29T09:20:26.414" v="755" actId="26606"/>
          <ac:spMkLst>
            <pc:docMk/>
            <pc:sldMk cId="3364179626" sldId="263"/>
            <ac:spMk id="3" creationId="{29B987BC-AD8F-4CD2-7448-6CFD09B04B0B}"/>
          </ac:spMkLst>
        </pc:spChg>
        <pc:picChg chg="add mod ord">
          <ac:chgData name="Tereza Korez" userId="3103ad28-69a8-4949-a3a4-d8c846058199" providerId="ADAL" clId="{E8382194-D2BB-4056-A2B5-7187214CC3B1}" dt="2024-11-29T09:20:30.699" v="757" actId="962"/>
          <ac:picMkLst>
            <pc:docMk/>
            <pc:sldMk cId="3364179626" sldId="263"/>
            <ac:picMk id="5" creationId="{95A53FAE-E3DD-AE37-927A-772904AB4E8C}"/>
          </ac:picMkLst>
        </pc:picChg>
      </pc:sldChg>
      <pc:sldChg chg="addSp modSp new mod modClrScheme chgLayout">
        <pc:chgData name="Tereza Korez" userId="3103ad28-69a8-4949-a3a4-d8c846058199" providerId="ADAL" clId="{E8382194-D2BB-4056-A2B5-7187214CC3B1}" dt="2024-11-29T09:47:13.336" v="2150" actId="26606"/>
        <pc:sldMkLst>
          <pc:docMk/>
          <pc:sldMk cId="4153600028" sldId="264"/>
        </pc:sldMkLst>
        <pc:spChg chg="mod">
          <ac:chgData name="Tereza Korez" userId="3103ad28-69a8-4949-a3a4-d8c846058199" providerId="ADAL" clId="{E8382194-D2BB-4056-A2B5-7187214CC3B1}" dt="2024-11-29T09:47:13.336" v="2150" actId="26606"/>
          <ac:spMkLst>
            <pc:docMk/>
            <pc:sldMk cId="4153600028" sldId="264"/>
            <ac:spMk id="2" creationId="{8E7617FF-35C2-D5D2-18AB-62396822640A}"/>
          </ac:spMkLst>
        </pc:spChg>
        <pc:spChg chg="mod">
          <ac:chgData name="Tereza Korez" userId="3103ad28-69a8-4949-a3a4-d8c846058199" providerId="ADAL" clId="{E8382194-D2BB-4056-A2B5-7187214CC3B1}" dt="2024-11-29T09:47:13.336" v="2150" actId="26606"/>
          <ac:spMkLst>
            <pc:docMk/>
            <pc:sldMk cId="4153600028" sldId="264"/>
            <ac:spMk id="3" creationId="{DFF5C67A-9F36-5CDF-F3EB-3AFCD99E3BA1}"/>
          </ac:spMkLst>
        </pc:spChg>
        <pc:picChg chg="add mod ord">
          <ac:chgData name="Tereza Korez" userId="3103ad28-69a8-4949-a3a4-d8c846058199" providerId="ADAL" clId="{E8382194-D2BB-4056-A2B5-7187214CC3B1}" dt="2024-11-29T09:47:13.336" v="2150" actId="26606"/>
          <ac:picMkLst>
            <pc:docMk/>
            <pc:sldMk cId="4153600028" sldId="264"/>
            <ac:picMk id="1026" creationId="{EB870407-B756-98E3-68AD-9B46D69744AA}"/>
          </ac:picMkLst>
        </pc:picChg>
      </pc:sldChg>
      <pc:sldChg chg="modSp new mod">
        <pc:chgData name="Tereza Korez" userId="3103ad28-69a8-4949-a3a4-d8c846058199" providerId="ADAL" clId="{E8382194-D2BB-4056-A2B5-7187214CC3B1}" dt="2024-11-29T09:47:30.093" v="2156" actId="20577"/>
        <pc:sldMkLst>
          <pc:docMk/>
          <pc:sldMk cId="3911797511" sldId="265"/>
        </pc:sldMkLst>
        <pc:spChg chg="mod">
          <ac:chgData name="Tereza Korez" userId="3103ad28-69a8-4949-a3a4-d8c846058199" providerId="ADAL" clId="{E8382194-D2BB-4056-A2B5-7187214CC3B1}" dt="2024-11-29T09:47:30.093" v="2156" actId="20577"/>
          <ac:spMkLst>
            <pc:docMk/>
            <pc:sldMk cId="3911797511" sldId="265"/>
            <ac:spMk id="2" creationId="{D8BA8C8E-A138-C6D7-9C52-DAD107F5D67E}"/>
          </ac:spMkLst>
        </pc:spChg>
        <pc:spChg chg="mod">
          <ac:chgData name="Tereza Korez" userId="3103ad28-69a8-4949-a3a4-d8c846058199" providerId="ADAL" clId="{E8382194-D2BB-4056-A2B5-7187214CC3B1}" dt="2024-11-29T09:37:35.255" v="1040" actId="20577"/>
          <ac:spMkLst>
            <pc:docMk/>
            <pc:sldMk cId="3911797511" sldId="265"/>
            <ac:spMk id="3" creationId="{A453F38A-67D6-4617-6BF2-529C7B156495}"/>
          </ac:spMkLst>
        </pc:spChg>
      </pc:sldChg>
      <pc:sldChg chg="modSp new mod">
        <pc:chgData name="Tereza Korez" userId="3103ad28-69a8-4949-a3a4-d8c846058199" providerId="ADAL" clId="{E8382194-D2BB-4056-A2B5-7187214CC3B1}" dt="2024-11-29T09:47:52.970" v="2162" actId="115"/>
        <pc:sldMkLst>
          <pc:docMk/>
          <pc:sldMk cId="3871377042" sldId="266"/>
        </pc:sldMkLst>
        <pc:spChg chg="mod">
          <ac:chgData name="Tereza Korez" userId="3103ad28-69a8-4949-a3a4-d8c846058199" providerId="ADAL" clId="{E8382194-D2BB-4056-A2B5-7187214CC3B1}" dt="2024-11-29T09:47:52.970" v="2162" actId="115"/>
          <ac:spMkLst>
            <pc:docMk/>
            <pc:sldMk cId="3871377042" sldId="266"/>
            <ac:spMk id="2" creationId="{B5DE9BF4-CA2B-DF56-FED8-077A9CEBD7ED}"/>
          </ac:spMkLst>
        </pc:spChg>
        <pc:spChg chg="mod">
          <ac:chgData name="Tereza Korez" userId="3103ad28-69a8-4949-a3a4-d8c846058199" providerId="ADAL" clId="{E8382194-D2BB-4056-A2B5-7187214CC3B1}" dt="2024-11-29T09:42:57.423" v="1572"/>
          <ac:spMkLst>
            <pc:docMk/>
            <pc:sldMk cId="3871377042" sldId="266"/>
            <ac:spMk id="3" creationId="{CFB2E390-9867-688B-53F7-6FC39C5CF56B}"/>
          </ac:spMkLst>
        </pc:spChg>
      </pc:sldChg>
      <pc:sldChg chg="modSp new mod">
        <pc:chgData name="Tereza Korez" userId="3103ad28-69a8-4949-a3a4-d8c846058199" providerId="ADAL" clId="{E8382194-D2BB-4056-A2B5-7187214CC3B1}" dt="2024-11-29T09:49:20.798" v="2226" actId="403"/>
        <pc:sldMkLst>
          <pc:docMk/>
          <pc:sldMk cId="524691236" sldId="267"/>
        </pc:sldMkLst>
        <pc:spChg chg="mod">
          <ac:chgData name="Tereza Korez" userId="3103ad28-69a8-4949-a3a4-d8c846058199" providerId="ADAL" clId="{E8382194-D2BB-4056-A2B5-7187214CC3B1}" dt="2024-11-29T09:49:20.798" v="2226" actId="403"/>
          <ac:spMkLst>
            <pc:docMk/>
            <pc:sldMk cId="524691236" sldId="267"/>
            <ac:spMk id="2" creationId="{5DB33539-A253-3895-31B5-5923E907BCBD}"/>
          </ac:spMkLst>
        </pc:spChg>
      </pc:sldChg>
      <pc:sldChg chg="modSp new mod">
        <pc:chgData name="Tereza Korez" userId="3103ad28-69a8-4949-a3a4-d8c846058199" providerId="ADAL" clId="{E8382194-D2BB-4056-A2B5-7187214CC3B1}" dt="2024-11-29T09:49:42.966" v="2276" actId="27636"/>
        <pc:sldMkLst>
          <pc:docMk/>
          <pc:sldMk cId="2612226153" sldId="268"/>
        </pc:sldMkLst>
        <pc:spChg chg="mod">
          <ac:chgData name="Tereza Korez" userId="3103ad28-69a8-4949-a3a4-d8c846058199" providerId="ADAL" clId="{E8382194-D2BB-4056-A2B5-7187214CC3B1}" dt="2024-11-29T09:49:42.966" v="2276" actId="27636"/>
          <ac:spMkLst>
            <pc:docMk/>
            <pc:sldMk cId="2612226153" sldId="268"/>
            <ac:spMk id="2" creationId="{EA77B58D-493B-C64D-F283-825084D1771E}"/>
          </ac:spMkLst>
        </pc:spChg>
      </pc:sldChg>
      <pc:sldMasterChg chg="delSldLayout">
        <pc:chgData name="Tereza Korez" userId="3103ad28-69a8-4949-a3a4-d8c846058199" providerId="ADAL" clId="{E8382194-D2BB-4056-A2B5-7187214CC3B1}" dt="2024-11-29T08:45:26.843" v="582" actId="47"/>
        <pc:sldMasterMkLst>
          <pc:docMk/>
          <pc:sldMasterMk cId="0" sldId="2147483660"/>
        </pc:sldMasterMkLst>
        <pc:sldLayoutChg chg="del">
          <pc:chgData name="Tereza Korez" userId="3103ad28-69a8-4949-a3a4-d8c846058199" providerId="ADAL" clId="{E8382194-D2BB-4056-A2B5-7187214CC3B1}" dt="2024-11-29T08:45:26.843" v="582" actId="47"/>
          <pc:sldLayoutMkLst>
            <pc:docMk/>
            <pc:sldMasterMk cId="0" sldId="2147483660"/>
            <pc:sldLayoutMk cId="0" sldId="2147483651"/>
          </pc:sldLayoutMkLst>
        </pc:sldLayoutChg>
        <pc:sldLayoutChg chg="del">
          <pc:chgData name="Tereza Korez" userId="3103ad28-69a8-4949-a3a4-d8c846058199" providerId="ADAL" clId="{E8382194-D2BB-4056-A2B5-7187214CC3B1}" dt="2024-11-29T08:06:18.799" v="75" actId="47"/>
          <pc:sldLayoutMkLst>
            <pc:docMk/>
            <pc:sldMasterMk cId="0" sldId="2147483660"/>
            <pc:sldLayoutMk cId="0" sldId="2147483653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sl-SI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9.3389997276519338E-2"/>
          <c:y val="3.4757132035783816E-2"/>
          <c:w val="0.89304399999999995"/>
          <c:h val="0.85383200000000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00403B"/>
            </a:solidFill>
            <a:ln w="12700" cap="flat">
              <a:noFill/>
              <a:miter lim="4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 b="1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Sheet1!$B$1:$J$1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Sheet1!$B$2:$J$2</c:f>
              <c:numCache>
                <c:formatCode>General</c:formatCode>
                <c:ptCount val="9"/>
                <c:pt idx="0">
                  <c:v>32.85</c:v>
                </c:pt>
                <c:pt idx="1">
                  <c:v>36.04</c:v>
                </c:pt>
                <c:pt idx="2">
                  <c:v>50.95</c:v>
                </c:pt>
                <c:pt idx="3">
                  <c:v>62.09</c:v>
                </c:pt>
                <c:pt idx="4">
                  <c:v>67.47</c:v>
                </c:pt>
                <c:pt idx="5">
                  <c:v>29.75</c:v>
                </c:pt>
                <c:pt idx="6">
                  <c:v>33.590000000000003</c:v>
                </c:pt>
                <c:pt idx="7">
                  <c:v>17.940000000000001</c:v>
                </c:pt>
                <c:pt idx="8">
                  <c:v>14.63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FD-440B-A967-461790EB7A6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-1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3200" b="1" i="0" u="none" strike="noStrike">
                <a:solidFill>
                  <a:srgbClr val="000000"/>
                </a:solidFill>
                <a:latin typeface="Calibri"/>
              </a:defRPr>
            </a:pPr>
            <a:endParaRPr lang="sl-SI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title>
          <c:tx>
            <c:rich>
              <a:bodyPr/>
              <a:lstStyle/>
              <a:p>
                <a:pPr>
                  <a:defRPr sz="6000"/>
                </a:pPr>
                <a:r>
                  <a:rPr lang="sl-SI" sz="6000"/>
                  <a:t>mg/kg</a:t>
                </a:r>
              </a:p>
            </c:rich>
          </c:tx>
          <c:overlay val="0"/>
        </c:title>
        <c:numFmt formatCode="0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3200" b="0" i="0" u="none" strike="noStrike">
                <a:solidFill>
                  <a:srgbClr val="000000"/>
                </a:solidFill>
                <a:latin typeface="Calibri"/>
              </a:defRPr>
            </a:pPr>
            <a:endParaRPr lang="sl-SI"/>
          </a:p>
        </c:txPr>
        <c:crossAx val="2094734552"/>
        <c:crosses val="autoZero"/>
        <c:crossBetween val="between"/>
        <c:majorUnit val="25"/>
        <c:minorUnit val="12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Naslovna/Titl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4102100" y="7158036"/>
            <a:ext cx="19851341" cy="1770064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23266" y="9095679"/>
            <a:ext cx="20828002" cy="706241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5400" b="1">
                <a:solidFill>
                  <a:srgbClr val="004136"/>
                </a:solidFill>
              </a:defRPr>
            </a:lvl1pPr>
            <a:lvl2pPr>
              <a:spcBef>
                <a:spcPts val="0"/>
              </a:spcBef>
              <a:defRPr sz="5400" b="1">
                <a:solidFill>
                  <a:srgbClr val="004136"/>
                </a:solidFill>
              </a:defRPr>
            </a:lvl2pPr>
            <a:lvl3pPr>
              <a:spcBef>
                <a:spcPts val="0"/>
              </a:spcBef>
              <a:defRPr sz="5400" b="1">
                <a:solidFill>
                  <a:srgbClr val="004136"/>
                </a:solidFill>
              </a:defRPr>
            </a:lvl3pPr>
            <a:lvl4pPr>
              <a:spcBef>
                <a:spcPts val="0"/>
              </a:spcBef>
              <a:defRPr sz="5400" b="1">
                <a:solidFill>
                  <a:srgbClr val="004136"/>
                </a:solidFill>
              </a:defRPr>
            </a:lvl4pPr>
            <a:lvl5pPr>
              <a:spcBef>
                <a:spcPts val="0"/>
              </a:spcBef>
              <a:defRPr sz="5400" b="1">
                <a:solidFill>
                  <a:srgbClr val="00413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</p:spPr>
        <p:txBody>
          <a:bodyPr/>
          <a:lstStyle>
            <a:lvl1pPr algn="ctr">
              <a:spcBef>
                <a:spcPts val="0"/>
              </a:spcBef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768050" y="13064066"/>
            <a:ext cx="371773" cy="406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kalna fotka desno i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utterstock_224514742.jpg"/>
          <p:cNvSpPr>
            <a:spLocks noGrp="1"/>
          </p:cNvSpPr>
          <p:nvPr>
            <p:ph type="pic" sz="half" idx="13"/>
          </p:nvPr>
        </p:nvSpPr>
        <p:spPr>
          <a:xfrm>
            <a:off x="12574368" y="104652"/>
            <a:ext cx="9134480" cy="1370171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1206500"/>
            <a:ext cx="10223500" cy="3487805"/>
          </a:xfrm>
          <a:prstGeom prst="rect">
            <a:avLst/>
          </a:prstGeom>
        </p:spPr>
        <p:txBody>
          <a:bodyPr anchor="t"/>
          <a:lstStyle/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786465" y="3778250"/>
            <a:ext cx="10223502" cy="8687131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751116" y="13064066"/>
            <a:ext cx="371773" cy="406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esedilo v alinej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479746"/>
            <a:ext cx="21005800" cy="9296402"/>
          </a:xfrm>
          <a:prstGeom prst="rect">
            <a:avLst/>
          </a:prstGeom>
        </p:spPr>
        <p:txBody>
          <a:bodyPr/>
          <a:lstStyle>
            <a:lvl1pPr marL="634998" indent="-634998">
              <a:buSzPct val="125000"/>
              <a:buChar char="•"/>
              <a:defRPr sz="4000"/>
            </a:lvl1pPr>
            <a:lvl2pPr marL="1270000" indent="-635000">
              <a:buSzPct val="125000"/>
              <a:buChar char="•"/>
              <a:defRPr sz="4000"/>
            </a:lvl2pPr>
            <a:lvl3pPr marL="1905000" indent="-635000">
              <a:buSzPct val="125000"/>
              <a:buChar char="•"/>
              <a:defRPr sz="4000"/>
            </a:lvl3pPr>
            <a:lvl4pPr marL="2540000" indent="-635000">
              <a:buSzPct val="125000"/>
              <a:buChar char="•"/>
              <a:defRPr sz="4000"/>
            </a:lvl4pPr>
            <a:lvl5pPr marL="3175000" indent="-635000">
              <a:buSzPct val="125000"/>
              <a:buChar char="•"/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Title Text"/>
          <p:cNvSpPr txBox="1">
            <a:spLocks noGrp="1"/>
          </p:cNvSpPr>
          <p:nvPr>
            <p:ph type="title"/>
          </p:nvPr>
        </p:nvSpPr>
        <p:spPr>
          <a:xfrm>
            <a:off x="1689099" y="686526"/>
            <a:ext cx="21005802" cy="228600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768050" y="13064066"/>
            <a:ext cx="371773" cy="406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esedilo v alinejah fotka des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utterstock_184074431.jpg"/>
          <p:cNvSpPr>
            <a:spLocks noGrp="1"/>
          </p:cNvSpPr>
          <p:nvPr>
            <p:ph type="pic" sz="half" idx="13"/>
          </p:nvPr>
        </p:nvSpPr>
        <p:spPr>
          <a:xfrm>
            <a:off x="12021277" y="3149600"/>
            <a:ext cx="11822246" cy="9296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335866"/>
            <a:ext cx="10223500" cy="9296401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buSzPct val="125000"/>
              <a:buChar char="•"/>
              <a:defRPr sz="4000"/>
            </a:lvl1pPr>
            <a:lvl2pPr marL="1117600" indent="-558800">
              <a:spcBef>
                <a:spcPts val="4500"/>
              </a:spcBef>
              <a:buSzPct val="125000"/>
              <a:buChar char="•"/>
              <a:defRPr sz="4000"/>
            </a:lvl2pPr>
            <a:lvl3pPr marL="1676400" indent="-558800">
              <a:spcBef>
                <a:spcPts val="4500"/>
              </a:spcBef>
              <a:buSzPct val="125000"/>
              <a:buChar char="•"/>
              <a:defRPr sz="4000"/>
            </a:lvl3pPr>
            <a:lvl4pPr marL="2235200" indent="-558800">
              <a:spcBef>
                <a:spcPts val="4500"/>
              </a:spcBef>
              <a:buSzPct val="125000"/>
              <a:buChar char="•"/>
              <a:defRPr sz="4000"/>
            </a:lvl4pPr>
            <a:lvl5pPr marL="2794000" indent="-558800">
              <a:spcBef>
                <a:spcPts val="4500"/>
              </a:spcBef>
              <a:buSzPct val="125000"/>
              <a:buChar char="•"/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Title Text"/>
          <p:cNvSpPr txBox="1">
            <a:spLocks noGrp="1"/>
          </p:cNvSpPr>
          <p:nvPr>
            <p:ph type="title"/>
          </p:nvPr>
        </p:nvSpPr>
        <p:spPr>
          <a:xfrm>
            <a:off x="1689099" y="694266"/>
            <a:ext cx="21005802" cy="2286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ine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 marL="635000" indent="-635000">
              <a:buSzPct val="125000"/>
              <a:buChar char="•"/>
              <a:defRPr sz="4000"/>
            </a:lvl1pPr>
            <a:lvl2pPr marL="1270000" indent="-635000">
              <a:buSzPct val="125000"/>
              <a:buChar char="•"/>
              <a:defRPr sz="4000"/>
            </a:lvl2pPr>
            <a:lvl3pPr marL="1905000" indent="-635000">
              <a:buSzPct val="125000"/>
              <a:buChar char="•"/>
              <a:defRPr sz="4000"/>
            </a:lvl3pPr>
            <a:lvl4pPr marL="2540000" indent="-635000">
              <a:buSzPct val="125000"/>
              <a:buChar char="•"/>
              <a:defRPr sz="4000"/>
            </a:lvl4pPr>
            <a:lvl5pPr marL="3175000" indent="-635000">
              <a:buSzPct val="125000"/>
              <a:buChar char="•"/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768050" y="13064066"/>
            <a:ext cx="371773" cy="406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fotograf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utterstock_363250331.jpg"/>
          <p:cNvSpPr>
            <a:spLocks noGrp="1"/>
          </p:cNvSpPr>
          <p:nvPr>
            <p:ph type="pic" sz="quarter" idx="13"/>
          </p:nvPr>
        </p:nvSpPr>
        <p:spPr>
          <a:xfrm>
            <a:off x="15487521" y="7529679"/>
            <a:ext cx="7308517" cy="506872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5" name="shutterstock_178089785.jpg"/>
          <p:cNvSpPr>
            <a:spLocks noGrp="1"/>
          </p:cNvSpPr>
          <p:nvPr>
            <p:ph type="pic" sz="quarter" idx="14"/>
          </p:nvPr>
        </p:nvSpPr>
        <p:spPr>
          <a:xfrm>
            <a:off x="15315369" y="1777250"/>
            <a:ext cx="7653202" cy="50690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6" name="shutterstock_417631306.jpg"/>
          <p:cNvSpPr>
            <a:spLocks noGrp="1"/>
          </p:cNvSpPr>
          <p:nvPr>
            <p:ph type="pic" idx="15"/>
          </p:nvPr>
        </p:nvSpPr>
        <p:spPr>
          <a:xfrm>
            <a:off x="182302" y="1777250"/>
            <a:ext cx="16221745" cy="1082115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768050" y="13064067"/>
            <a:ext cx="371773" cy="406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tat, poudar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redstavitev ozadje citat.jpg" descr="Predstavitev ozadje cit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itle Text"/>
          <p:cNvSpPr txBox="1">
            <a:spLocks noGrp="1"/>
          </p:cNvSpPr>
          <p:nvPr>
            <p:ph type="title"/>
          </p:nvPr>
        </p:nvSpPr>
        <p:spPr>
          <a:xfrm>
            <a:off x="1570565" y="6857999"/>
            <a:ext cx="21005803" cy="2286002"/>
          </a:xfrm>
          <a:prstGeom prst="rect">
            <a:avLst/>
          </a:prstGeom>
        </p:spPr>
        <p:txBody>
          <a:bodyPr/>
          <a:lstStyle>
            <a:lvl1pPr algn="ctr">
              <a:spcBef>
                <a:spcPts val="0"/>
              </a:spcBef>
              <a:defRPr sz="6000" b="0"/>
            </a:lvl1pPr>
          </a:lstStyle>
          <a:p>
            <a:r>
              <a:t>Title Text</a:t>
            </a:r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</p:spPr>
        <p:txBody>
          <a:bodyPr/>
          <a:lstStyle>
            <a:lvl1pPr algn="ctr">
              <a:spcBef>
                <a:spcPts val="0"/>
              </a:spcBef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redstavitev slika celozaslonska.jpg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xfrm>
            <a:off x="1265765" y="1134532"/>
            <a:ext cx="7363622" cy="5545139"/>
          </a:xfrm>
          <a:prstGeom prst="rect">
            <a:avLst/>
          </a:prstGeom>
        </p:spPr>
        <p:txBody>
          <a:bodyPr anchor="t"/>
          <a:lstStyle>
            <a:lvl1pPr>
              <a:spcBef>
                <a:spcPts val="0"/>
              </a:spcBef>
              <a:defRPr sz="6000" b="0"/>
            </a:lvl1pPr>
          </a:lstStyle>
          <a:p>
            <a:r>
              <a:t>Title Text</a:t>
            </a:r>
          </a:p>
        </p:txBody>
      </p:sp>
      <p:sp>
        <p:nvSpPr>
          <p:cNvPr id="1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</p:spPr>
        <p:txBody>
          <a:bodyPr/>
          <a:lstStyle>
            <a:lvl1pPr algn="ctr">
              <a:spcBef>
                <a:spcPts val="0"/>
              </a:spcBef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dstavitev ozadje.jpg" descr="Predstavitev ozadje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553367" y="-314"/>
            <a:ext cx="11830633" cy="109402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689100" y="1049865"/>
            <a:ext cx="21005800" cy="1559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768050" y="13047132"/>
            <a:ext cx="371773" cy="4064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l">
              <a:spcBef>
                <a:spcPts val="4500"/>
              </a:spcBef>
              <a:defRPr sz="2000">
                <a:solidFill>
                  <a:srgbClr val="00413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transition spd="med"/>
  <p:txStyles>
    <p:titleStyle>
      <a:lvl1pPr marL="0" marR="0" indent="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solidFill>
            <a:srgbClr val="004136"/>
          </a:solidFill>
          <a:uFillTx/>
          <a:latin typeface="Cambria"/>
          <a:ea typeface="Cambria"/>
          <a:cs typeface="Cambria"/>
          <a:sym typeface="Cambria"/>
        </a:defRPr>
      </a:lvl1pPr>
      <a:lvl2pPr marL="0" marR="0" indent="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solidFill>
            <a:srgbClr val="004136"/>
          </a:solidFill>
          <a:uFillTx/>
          <a:latin typeface="Cambria"/>
          <a:ea typeface="Cambria"/>
          <a:cs typeface="Cambria"/>
          <a:sym typeface="Cambria"/>
        </a:defRPr>
      </a:lvl2pPr>
      <a:lvl3pPr marL="0" marR="0" indent="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solidFill>
            <a:srgbClr val="004136"/>
          </a:solidFill>
          <a:uFillTx/>
          <a:latin typeface="Cambria"/>
          <a:ea typeface="Cambria"/>
          <a:cs typeface="Cambria"/>
          <a:sym typeface="Cambria"/>
        </a:defRPr>
      </a:lvl3pPr>
      <a:lvl4pPr marL="0" marR="0" indent="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solidFill>
            <a:srgbClr val="004136"/>
          </a:solidFill>
          <a:uFillTx/>
          <a:latin typeface="Cambria"/>
          <a:ea typeface="Cambria"/>
          <a:cs typeface="Cambria"/>
          <a:sym typeface="Cambria"/>
        </a:defRPr>
      </a:lvl4pPr>
      <a:lvl5pPr marL="0" marR="0" indent="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solidFill>
            <a:srgbClr val="004136"/>
          </a:solidFill>
          <a:uFillTx/>
          <a:latin typeface="Cambria"/>
          <a:ea typeface="Cambria"/>
          <a:cs typeface="Cambria"/>
          <a:sym typeface="Cambria"/>
        </a:defRPr>
      </a:lvl5pPr>
      <a:lvl6pPr marL="0" marR="0" indent="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solidFill>
            <a:srgbClr val="004136"/>
          </a:solidFill>
          <a:uFillTx/>
          <a:latin typeface="Cambria"/>
          <a:ea typeface="Cambria"/>
          <a:cs typeface="Cambria"/>
          <a:sym typeface="Cambria"/>
        </a:defRPr>
      </a:lvl6pPr>
      <a:lvl7pPr marL="0" marR="0" indent="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solidFill>
            <a:srgbClr val="004136"/>
          </a:solidFill>
          <a:uFillTx/>
          <a:latin typeface="Cambria"/>
          <a:ea typeface="Cambria"/>
          <a:cs typeface="Cambria"/>
          <a:sym typeface="Cambria"/>
        </a:defRPr>
      </a:lvl7pPr>
      <a:lvl8pPr marL="0" marR="0" indent="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solidFill>
            <a:srgbClr val="004136"/>
          </a:solidFill>
          <a:uFillTx/>
          <a:latin typeface="Cambria"/>
          <a:ea typeface="Cambria"/>
          <a:cs typeface="Cambria"/>
          <a:sym typeface="Cambria"/>
        </a:defRPr>
      </a:lvl8pPr>
      <a:lvl9pPr marL="0" marR="0" indent="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solidFill>
            <a:srgbClr val="004136"/>
          </a:solidFill>
          <a:uFillTx/>
          <a:latin typeface="Cambria"/>
          <a:ea typeface="Cambria"/>
          <a:cs typeface="Cambria"/>
          <a:sym typeface="Cambria"/>
        </a:defRPr>
      </a:lvl9pPr>
    </p:titleStyle>
    <p:bodyStyle>
      <a:lvl1pPr marL="0" marR="0" indent="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3862916" marR="0" indent="-687915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4497916" marR="0" indent="-687916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5132916" marR="0" indent="-687916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5767916" marR="0" indent="-687916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l" defTabSz="825500" rtl="0" latinLnBrk="0">
        <a:lnSpc>
          <a:spcPct val="100000"/>
        </a:lnSpc>
        <a:spcBef>
          <a:spcPts val="45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825500" rtl="0" latinLnBrk="0">
        <a:lnSpc>
          <a:spcPct val="100000"/>
        </a:lnSpc>
        <a:spcBef>
          <a:spcPts val="45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825500" rtl="0" latinLnBrk="0">
        <a:lnSpc>
          <a:spcPct val="100000"/>
        </a:lnSpc>
        <a:spcBef>
          <a:spcPts val="45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825500" rtl="0" latinLnBrk="0">
        <a:lnSpc>
          <a:spcPct val="100000"/>
        </a:lnSpc>
        <a:spcBef>
          <a:spcPts val="45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825500" rtl="0" latinLnBrk="0">
        <a:lnSpc>
          <a:spcPct val="100000"/>
        </a:lnSpc>
        <a:spcBef>
          <a:spcPts val="45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825500" rtl="0" latinLnBrk="0">
        <a:lnSpc>
          <a:spcPct val="100000"/>
        </a:lnSpc>
        <a:spcBef>
          <a:spcPts val="45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825500" rtl="0" latinLnBrk="0">
        <a:lnSpc>
          <a:spcPct val="100000"/>
        </a:lnSpc>
        <a:spcBef>
          <a:spcPts val="45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825500" rtl="0" latinLnBrk="0">
        <a:lnSpc>
          <a:spcPct val="100000"/>
        </a:lnSpc>
        <a:spcBef>
          <a:spcPts val="45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825500" rtl="0" latinLnBrk="0">
        <a:lnSpc>
          <a:spcPct val="100000"/>
        </a:lnSpc>
        <a:spcBef>
          <a:spcPts val="45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redstavitev naslovka - cover.jpg" descr="Predstavitev naslovka - cov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Title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sl-SI"/>
              <a:t>PRIMER DOBRE PRAKSE – Perutnina Ptuj</a:t>
            </a:r>
            <a:endParaRPr/>
          </a:p>
        </p:txBody>
      </p:sp>
      <p:sp>
        <p:nvSpPr>
          <p:cNvPr id="116" name="Body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594360">
              <a:defRPr sz="3888"/>
            </a:pPr>
            <a:r>
              <a:rPr lang="sl-SI"/>
              <a:t>Veterinarska ambulanta PP</a:t>
            </a:r>
            <a:endParaRPr/>
          </a:p>
        </p:txBody>
      </p:sp>
      <p:pic>
        <p:nvPicPr>
          <p:cNvPr id="7" name="Slika 6" descr="Slika, ki vsebuje besede črna, tema&#10;&#10;Opis je samodejno ustvarjen">
            <a:extLst>
              <a:ext uri="{FF2B5EF4-FFF2-40B4-BE49-F238E27FC236}">
                <a16:creationId xmlns:a16="http://schemas.microsoft.com/office/drawing/2014/main" id="{71BC7C55-64FE-9FD6-6D33-97F0EF9CF3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5895" y="11165241"/>
            <a:ext cx="4382498" cy="240084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značba mesta slike 5" descr="Slika, ki vsebuje besede oblačila, tla, oseba, človeški obraz&#10;&#10;Opis je samodejno ustvarjen">
            <a:extLst>
              <a:ext uri="{FF2B5EF4-FFF2-40B4-BE49-F238E27FC236}">
                <a16:creationId xmlns:a16="http://schemas.microsoft.com/office/drawing/2014/main" id="{972D009D-79F6-E8A6-E685-52FADE2226FB}"/>
              </a:ext>
            </a:extLst>
          </p:cNvPr>
          <p:cNvPicPr>
            <a:picLocks noGrp="1" noChangeAspect="1"/>
          </p:cNvPicPr>
          <p:nvPr>
            <p:ph type="pic"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895968" y="1463270"/>
            <a:ext cx="8701567" cy="11954981"/>
          </a:xfrm>
        </p:spPr>
      </p:pic>
      <p:sp>
        <p:nvSpPr>
          <p:cNvPr id="3" name="Naslov 2">
            <a:extLst>
              <a:ext uri="{FF2B5EF4-FFF2-40B4-BE49-F238E27FC236}">
                <a16:creationId xmlns:a16="http://schemas.microsoft.com/office/drawing/2014/main" id="{BA8384AD-BA5E-3A53-EF74-3B636CC2F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Veterinarska ambulanta PP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6186130B-A99F-4623-6A01-E78BD5648ADC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sl-SI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/>
              <a:t>Od leta 1997.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/>
              <a:t>5 doktorjev veterinarske medicine.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/>
              <a:t>9 veterinarskih tehnikov.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/>
              <a:t>Preventiva – vakcinacije.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/>
              <a:t>Kurativa – uporaba zdravil.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/>
              <a:t>Lastni serološki laboratorij.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3835539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7" name="2D Column Chart"/>
          <p:cNvGraphicFramePr/>
          <p:nvPr>
            <p:extLst>
              <p:ext uri="{D42A27DB-BD31-4B8C-83A1-F6EECF244321}">
                <p14:modId xmlns:p14="http://schemas.microsoft.com/office/powerpoint/2010/main" val="1187713827"/>
              </p:ext>
            </p:extLst>
          </p:nvPr>
        </p:nvGraphicFramePr>
        <p:xfrm>
          <a:off x="1439827" y="3031067"/>
          <a:ext cx="20756527" cy="9105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8" name="Slide graf / chart slide"/>
          <p:cNvSpPr txBox="1">
            <a:spLocks noGrp="1"/>
          </p:cNvSpPr>
          <p:nvPr>
            <p:ph type="title" idx="4294967295"/>
          </p:nvPr>
        </p:nvSpPr>
        <p:spPr>
          <a:xfrm>
            <a:off x="1689100" y="745066"/>
            <a:ext cx="21005800" cy="2286001"/>
          </a:xfrm>
          <a:prstGeom prst="rect">
            <a:avLst/>
          </a:prstGeom>
        </p:spPr>
        <p:txBody>
          <a:bodyPr/>
          <a:lstStyle/>
          <a:p>
            <a:r>
              <a:rPr lang="sl-SI"/>
              <a:t>Obremenitev z antibiotiki</a:t>
            </a:r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, ki vsebuje besede piščanec, ptica, oseba, tla">
            <a:extLst>
              <a:ext uri="{FF2B5EF4-FFF2-40B4-BE49-F238E27FC236}">
                <a16:creationId xmlns:a16="http://schemas.microsoft.com/office/drawing/2014/main" id="{95A53FAE-E3DD-AE37-927A-772904AB4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9" r="2975"/>
          <a:stretch/>
        </p:blipFill>
        <p:spPr>
          <a:xfrm>
            <a:off x="12021277" y="3149600"/>
            <a:ext cx="11822246" cy="9296400"/>
          </a:xfrm>
          <a:prstGeom prst="rect">
            <a:avLst/>
          </a:prstGeom>
          <a:noFill/>
        </p:spPr>
      </p:pic>
      <p:sp>
        <p:nvSpPr>
          <p:cNvPr id="2" name="Označba mesta besedila 1">
            <a:extLst>
              <a:ext uri="{FF2B5EF4-FFF2-40B4-BE49-F238E27FC236}">
                <a16:creationId xmlns:a16="http://schemas.microsoft.com/office/drawing/2014/main" id="{9C40AE60-ADF6-9896-F1FE-E1E0D712F22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689100" y="3335866"/>
            <a:ext cx="10223500" cy="9296401"/>
          </a:xfrm>
        </p:spPr>
        <p:txBody>
          <a:bodyPr>
            <a:normAutofit lnSpcReduction="10000"/>
          </a:bodyPr>
          <a:lstStyle/>
          <a:p>
            <a:r>
              <a:rPr lang="sl-SI"/>
              <a:t>1.1.2024 do 31.10.2024 (november še ni zaključen).</a:t>
            </a:r>
          </a:p>
          <a:p>
            <a:r>
              <a:rPr lang="sl-SI"/>
              <a:t>Obremenitev </a:t>
            </a:r>
            <a:r>
              <a:rPr lang="sl-SI" b="1"/>
              <a:t>15,59 mg/kg.</a:t>
            </a:r>
          </a:p>
          <a:p>
            <a:r>
              <a:rPr lang="sl-SI"/>
              <a:t>Pogini prvih 7 dni.</a:t>
            </a:r>
          </a:p>
          <a:p>
            <a:r>
              <a:rPr lang="sl-SI"/>
              <a:t>Sistemska vnetja.</a:t>
            </a:r>
          </a:p>
          <a:p>
            <a:r>
              <a:rPr lang="sl-SI"/>
              <a:t>Driske.</a:t>
            </a:r>
          </a:p>
          <a:p>
            <a:r>
              <a:rPr lang="sl-SI"/>
              <a:t>Težave v lokomotornem sistemu.</a:t>
            </a:r>
          </a:p>
          <a:p>
            <a:pPr marL="0" indent="0">
              <a:buNone/>
            </a:pPr>
            <a:endParaRPr lang="sl-SI"/>
          </a:p>
          <a:p>
            <a:r>
              <a:rPr lang="sl-SI"/>
              <a:t>Virusne bolezni – </a:t>
            </a:r>
            <a:r>
              <a:rPr lang="sl-SI" err="1"/>
              <a:t>vakcinalni</a:t>
            </a:r>
            <a:r>
              <a:rPr lang="sl-SI"/>
              <a:t> program.</a:t>
            </a:r>
          </a:p>
          <a:p>
            <a:endParaRPr lang="sl-SI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29B987BC-AD8F-4CD2-7448-6CFD09B04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099" y="694266"/>
            <a:ext cx="21005802" cy="2286001"/>
          </a:xfrm>
        </p:spPr>
        <p:txBody>
          <a:bodyPr anchor="ctr">
            <a:normAutofit/>
          </a:bodyPr>
          <a:lstStyle/>
          <a:p>
            <a:r>
              <a:rPr lang="sl-SI"/>
              <a:t>2024	</a:t>
            </a:r>
          </a:p>
        </p:txBody>
      </p:sp>
    </p:spTree>
    <p:extLst>
      <p:ext uri="{BB962C8B-B14F-4D97-AF65-F5344CB8AC3E}">
        <p14:creationId xmlns:p14="http://schemas.microsoft.com/office/powerpoint/2010/main" val="336417962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EB870407-B756-98E3-68AD-9B46D6974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2"/>
          <a:stretch/>
        </p:blipFill>
        <p:spPr bwMode="auto">
          <a:xfrm>
            <a:off x="12021277" y="3149600"/>
            <a:ext cx="11822246" cy="92964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Označba mesta besedila 1">
            <a:extLst>
              <a:ext uri="{FF2B5EF4-FFF2-40B4-BE49-F238E27FC236}">
                <a16:creationId xmlns:a16="http://schemas.microsoft.com/office/drawing/2014/main" id="{8E7617FF-35C2-D5D2-18AB-62396822640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689100" y="3335866"/>
            <a:ext cx="10223500" cy="9296401"/>
          </a:xfrm>
        </p:spPr>
        <p:txBody>
          <a:bodyPr>
            <a:normAutofit/>
          </a:bodyPr>
          <a:lstStyle/>
          <a:p>
            <a:r>
              <a:rPr lang="sl-SI"/>
              <a:t>Od leta 2020 posamezni rejci.</a:t>
            </a:r>
          </a:p>
          <a:p>
            <a:r>
              <a:rPr lang="sl-SI"/>
              <a:t>Od leta 2021 vsi rejci.</a:t>
            </a:r>
          </a:p>
          <a:p>
            <a:r>
              <a:rPr lang="sl-SI"/>
              <a:t>Izmerjen pH vode.</a:t>
            </a:r>
          </a:p>
          <a:p>
            <a:r>
              <a:rPr lang="sl-SI"/>
              <a:t>Uporaba mlečne kisline (ali drugih kislin).</a:t>
            </a:r>
          </a:p>
          <a:p>
            <a:r>
              <a:rPr lang="sl-SI"/>
              <a:t>Uporaba </a:t>
            </a:r>
            <a:r>
              <a:rPr lang="sl-SI" err="1"/>
              <a:t>probiotikov</a:t>
            </a:r>
            <a:r>
              <a:rPr lang="sl-SI"/>
              <a:t>.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DFF5C67A-9F36-5CDF-F3EB-3AFCD99E3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099" y="694266"/>
            <a:ext cx="21005802" cy="2286001"/>
          </a:xfrm>
        </p:spPr>
        <p:txBody>
          <a:bodyPr anchor="ctr">
            <a:normAutofit/>
          </a:bodyPr>
          <a:lstStyle/>
          <a:p>
            <a:r>
              <a:rPr lang="sl-SI"/>
              <a:t>Preventivni program</a:t>
            </a:r>
          </a:p>
        </p:txBody>
      </p:sp>
    </p:spTree>
    <p:extLst>
      <p:ext uri="{BB962C8B-B14F-4D97-AF65-F5344CB8AC3E}">
        <p14:creationId xmlns:p14="http://schemas.microsoft.com/office/powerpoint/2010/main" val="415360002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1">
            <a:extLst>
              <a:ext uri="{FF2B5EF4-FFF2-40B4-BE49-F238E27FC236}">
                <a16:creationId xmlns:a16="http://schemas.microsoft.com/office/drawing/2014/main" id="{D8BA8C8E-A138-C6D7-9C52-DAD107F5D6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sl-SI" b="1" u="sng" dirty="0"/>
              <a:t>Mlečna kislina: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l-SI" dirty="0"/>
              <a:t>Namen znižanja pH-ja.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l-SI" dirty="0"/>
              <a:t>Protimikrobni efekt – uničevanje stene bakterij, zgradbe in zmanjševanje razmnoževanja.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l-SI" dirty="0"/>
              <a:t>Uporaba organske kisline zmanjša število bakterij v črevesju (</a:t>
            </a:r>
            <a:r>
              <a:rPr lang="sl-SI" dirty="0" err="1"/>
              <a:t>Salmonella</a:t>
            </a:r>
            <a:r>
              <a:rPr lang="sl-SI" dirty="0"/>
              <a:t>, </a:t>
            </a:r>
            <a:r>
              <a:rPr lang="sl-SI" dirty="0" err="1"/>
              <a:t>Campylobacter</a:t>
            </a:r>
            <a:r>
              <a:rPr lang="sl-SI" dirty="0"/>
              <a:t>).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l-SI" dirty="0"/>
              <a:t>Izboljšanje delovanja želodca.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l-SI" dirty="0"/>
              <a:t>Razgradnja beljakovin v želodcu.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l-SI" dirty="0"/>
              <a:t>Nižji pH skrbi za stabilno okolje (preprečevanje razvoja neželenih mikroorganizmov), stabilna črevesna mikroflora.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A453F38A-67D6-4617-6BF2-529C7B156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Preventivni program - delovanje</a:t>
            </a:r>
          </a:p>
        </p:txBody>
      </p:sp>
    </p:spTree>
    <p:extLst>
      <p:ext uri="{BB962C8B-B14F-4D97-AF65-F5344CB8AC3E}">
        <p14:creationId xmlns:p14="http://schemas.microsoft.com/office/powerpoint/2010/main" val="391179751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1">
            <a:extLst>
              <a:ext uri="{FF2B5EF4-FFF2-40B4-BE49-F238E27FC236}">
                <a16:creationId xmlns:a16="http://schemas.microsoft.com/office/drawing/2014/main" id="{B5DE9BF4-CA2B-DF56-FED8-077A9CEBD7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sl-SI" b="1" u="sng" dirty="0" err="1"/>
              <a:t>Probiotiki</a:t>
            </a:r>
            <a:r>
              <a:rPr lang="sl-SI" b="1" u="sng" dirty="0"/>
              <a:t>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l-SI" dirty="0"/>
              <a:t>Koristne bakterije za pomoč živalim pri zdravju, delovanju in rasti.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l-SI" dirty="0"/>
              <a:t>Pomembno pri mladih živalih – ko še ni vzpostavljena stabilna črevesna mikroflora (vzpostavi se približno dva tedna po izvalitvi).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l-SI" dirty="0"/>
              <a:t>Prekrijejo sluznico črevesja in onemogočijo vezavo škodljivih bakterij na sluznico prebavil.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l-SI" dirty="0"/>
              <a:t>Zaščita piščancev pred nevarnimi okužbami.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l-SI" dirty="0"/>
              <a:t>Starejša doba piščancev – ob padcu odpornosti, imunskega sistema in ob stresnih situacijah.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l-SI" dirty="0"/>
              <a:t>Po antibiotični terapiji.</a:t>
            </a:r>
          </a:p>
          <a:p>
            <a:pPr>
              <a:buFontTx/>
              <a:buChar char="-"/>
            </a:pPr>
            <a:endParaRPr lang="sl-SI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CFB2E390-9867-688B-53F7-6FC39C5CF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Preventivni program - delovanje</a:t>
            </a:r>
          </a:p>
        </p:txBody>
      </p:sp>
    </p:spTree>
    <p:extLst>
      <p:ext uri="{BB962C8B-B14F-4D97-AF65-F5344CB8AC3E}">
        <p14:creationId xmlns:p14="http://schemas.microsoft.com/office/powerpoint/2010/main" val="387137704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B33539-A253-3895-31B5-5923E907B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17900" b="1" dirty="0"/>
              <a:t>VPRAŠANJA?</a:t>
            </a:r>
          </a:p>
        </p:txBody>
      </p:sp>
    </p:spTree>
    <p:extLst>
      <p:ext uri="{BB962C8B-B14F-4D97-AF65-F5344CB8AC3E}">
        <p14:creationId xmlns:p14="http://schemas.microsoft.com/office/powerpoint/2010/main" val="52469123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77B58D-493B-C64D-F283-825084D17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16600" b="1"/>
              <a:t>HVALA ZA POZORNOST!</a:t>
            </a:r>
          </a:p>
        </p:txBody>
      </p:sp>
    </p:spTree>
    <p:extLst>
      <p:ext uri="{BB962C8B-B14F-4D97-AF65-F5344CB8AC3E}">
        <p14:creationId xmlns:p14="http://schemas.microsoft.com/office/powerpoint/2010/main" val="261222615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E338E61-C76D-4E7C-8E84-28E6A550689F}">
  <we:reference id="wa200005566" version="3.0.0.2" store="sl-SI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78BAB6A1C84F545963E0C901C12A503" ma:contentTypeVersion="13" ma:contentTypeDescription="Crear nuevo documento." ma:contentTypeScope="" ma:versionID="72f1889dfbcdd83fbc240b864d4538ff">
  <xsd:schema xmlns:xsd="http://www.w3.org/2001/XMLSchema" xmlns:xs="http://www.w3.org/2001/XMLSchema" xmlns:p="http://schemas.microsoft.com/office/2006/metadata/properties" xmlns:ns2="647396e3-6a7c-49e4-86bb-38ecec5b669c" xmlns:ns3="cf327815-79d0-4fc2-8b8d-cf7e72fbbfb7" targetNamespace="http://schemas.microsoft.com/office/2006/metadata/properties" ma:root="true" ma:fieldsID="3e5149360898c58efd1605597a8c192d" ns2:_="" ns3:_="">
    <xsd:import namespace="647396e3-6a7c-49e4-86bb-38ecec5b669c"/>
    <xsd:import namespace="cf327815-79d0-4fc2-8b8d-cf7e72fbbf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7396e3-6a7c-49e4-86bb-38ecec5b66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Etiquetas de imagen" ma:readOnly="false" ma:fieldId="{5cf76f15-5ced-4ddc-b409-7134ff3c332f}" ma:taxonomyMulti="true" ma:sspId="951800dd-f53a-43a5-a698-f470e59606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327815-79d0-4fc2-8b8d-cf7e72fbbfb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b90cdd13-5fd3-47fb-8bca-23f56ed786a9}" ma:internalName="TaxCatchAll" ma:showField="CatchAllData" ma:web="cf327815-79d0-4fc2-8b8d-cf7e72fbbf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47396e3-6a7c-49e4-86bb-38ecec5b669c">
      <Terms xmlns="http://schemas.microsoft.com/office/infopath/2007/PartnerControls"/>
    </lcf76f155ced4ddcb4097134ff3c332f>
    <TaxCatchAll xmlns="cf327815-79d0-4fc2-8b8d-cf7e72fbbfb7" xsi:nil="true"/>
  </documentManagement>
</p:properties>
</file>

<file path=customXml/itemProps1.xml><?xml version="1.0" encoding="utf-8"?>
<ds:datastoreItem xmlns:ds="http://schemas.openxmlformats.org/officeDocument/2006/customXml" ds:itemID="{C853EF2E-AB83-4580-A38C-552DC237147A}"/>
</file>

<file path=customXml/itemProps2.xml><?xml version="1.0" encoding="utf-8"?>
<ds:datastoreItem xmlns:ds="http://schemas.openxmlformats.org/officeDocument/2006/customXml" ds:itemID="{CCF3EDAD-A874-4ECA-95E8-9BC06EA4B258}"/>
</file>

<file path=customXml/itemProps3.xml><?xml version="1.0" encoding="utf-8"?>
<ds:datastoreItem xmlns:ds="http://schemas.openxmlformats.org/officeDocument/2006/customXml" ds:itemID="{FFA69961-77FC-4C03-878A-A3F153E1F7C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</Words>
  <Application>Microsoft Office PowerPoint</Application>
  <PresentationFormat>Po meri</PresentationFormat>
  <Paragraphs>45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7" baseType="lpstr">
      <vt:lpstr>Arial</vt:lpstr>
      <vt:lpstr>Calibri</vt:lpstr>
      <vt:lpstr>Cambria</vt:lpstr>
      <vt:lpstr>Courier New</vt:lpstr>
      <vt:lpstr>Helvetica Neue</vt:lpstr>
      <vt:lpstr>Helvetica Neue Light</vt:lpstr>
      <vt:lpstr>Helvetica Neue Medium</vt:lpstr>
      <vt:lpstr>White</vt:lpstr>
      <vt:lpstr>PRIMER DOBRE PRAKSE – Perutnina Ptuj</vt:lpstr>
      <vt:lpstr>Veterinarska ambulanta PP</vt:lpstr>
      <vt:lpstr>Obremenitev z antibiotiki</vt:lpstr>
      <vt:lpstr>2024 </vt:lpstr>
      <vt:lpstr>Preventivni program</vt:lpstr>
      <vt:lpstr>Preventivni program - delovanje</vt:lpstr>
      <vt:lpstr>Preventivni program - delovanje</vt:lpstr>
      <vt:lpstr>VPRAŠANJA?</vt:lpstr>
      <vt:lpstr>HVALA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Tereza Korez</cp:lastModifiedBy>
  <cp:revision>1</cp:revision>
  <dcterms:modified xsi:type="dcterms:W3CDTF">2024-11-29T10:02:28Z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0x010100C78BAB6A1C84F545963E0C901C12A503</vt:lpwstr>
  </property>
</Properties>
</file>