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A22A3-CA4E-43B6-872B-612E3D82DA2D}" v="1" dt="2024-12-17T08:35:24.1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5278" autoAdjust="0"/>
  </p:normalViewPr>
  <p:slideViewPr>
    <p:cSldViewPr>
      <p:cViewPr>
        <p:scale>
          <a:sx n="100" d="100"/>
          <a:sy n="100" d="100"/>
        </p:scale>
        <p:origin x="834" y="198"/>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B3487423-0234-4D3D-A581-2D17816F7995}"/>
    <pc:docChg chg="modSld">
      <pc:chgData name="Andrea Castro Troya" userId="58fec591-b333-4c59-a2df-1c57e39d4266" providerId="ADAL" clId="{B3487423-0234-4D3D-A581-2D17816F7995}" dt="2024-10-10T08:41:35.111" v="122" actId="20577"/>
      <pc:docMkLst>
        <pc:docMk/>
      </pc:docMkLst>
      <pc:sldChg chg="modSp mod">
        <pc:chgData name="Andrea Castro Troya" userId="58fec591-b333-4c59-a2df-1c57e39d4266" providerId="ADAL" clId="{B3487423-0234-4D3D-A581-2D17816F7995}" dt="2024-10-10T08:41:31.061" v="121" actId="20577"/>
        <pc:sldMkLst>
          <pc:docMk/>
          <pc:sldMk cId="2499853343" sldId="261"/>
        </pc:sldMkLst>
        <pc:spChg chg="mod">
          <ac:chgData name="Andrea Castro Troya" userId="58fec591-b333-4c59-a2df-1c57e39d4266" providerId="ADAL" clId="{B3487423-0234-4D3D-A581-2D17816F7995}" dt="2024-10-10T08:25:21.494" v="6" actId="20577"/>
          <ac:spMkLst>
            <pc:docMk/>
            <pc:sldMk cId="2499853343" sldId="261"/>
            <ac:spMk id="2" creationId="{FFCA7E40-6B2B-9773-C96F-35BFBF3437D7}"/>
          </ac:spMkLst>
        </pc:spChg>
        <pc:spChg chg="mod">
          <ac:chgData name="Andrea Castro Troya" userId="58fec591-b333-4c59-a2df-1c57e39d4266" providerId="ADAL" clId="{B3487423-0234-4D3D-A581-2D17816F7995}" dt="2024-10-10T08:41:31.061" v="121" actId="20577"/>
          <ac:spMkLst>
            <pc:docMk/>
            <pc:sldMk cId="2499853343" sldId="261"/>
            <ac:spMk id="3" creationId="{6199F5CC-8AF0-EA86-41C2-17755419A88E}"/>
          </ac:spMkLst>
        </pc:spChg>
      </pc:sldChg>
      <pc:sldChg chg="modSp mod">
        <pc:chgData name="Andrea Castro Troya" userId="58fec591-b333-4c59-a2df-1c57e39d4266" providerId="ADAL" clId="{B3487423-0234-4D3D-A581-2D17816F7995}" dt="2024-10-10T08:41:35.111" v="122" actId="20577"/>
        <pc:sldMkLst>
          <pc:docMk/>
          <pc:sldMk cId="23003404" sldId="272"/>
        </pc:sldMkLst>
        <pc:spChg chg="mod">
          <ac:chgData name="Andrea Castro Troya" userId="58fec591-b333-4c59-a2df-1c57e39d4266" providerId="ADAL" clId="{B3487423-0234-4D3D-A581-2D17816F7995}" dt="2024-10-10T08:41:35.111" v="122" actId="20577"/>
          <ac:spMkLst>
            <pc:docMk/>
            <pc:sldMk cId="23003404" sldId="272"/>
            <ac:spMk id="4" creationId="{4E95D31D-F549-96D7-F89F-6B0EAF0A6468}"/>
          </ac:spMkLst>
        </pc:spChg>
      </pc:sldChg>
      <pc:sldChg chg="modSp mod">
        <pc:chgData name="Andrea Castro Troya" userId="58fec591-b333-4c59-a2df-1c57e39d4266" providerId="ADAL" clId="{B3487423-0234-4D3D-A581-2D17816F7995}" dt="2024-10-10T08:37:53.509" v="116" actId="14100"/>
        <pc:sldMkLst>
          <pc:docMk/>
          <pc:sldMk cId="176333266" sldId="354"/>
        </pc:sldMkLst>
        <pc:spChg chg="mod">
          <ac:chgData name="Andrea Castro Troya" userId="58fec591-b333-4c59-a2df-1c57e39d4266" providerId="ADAL" clId="{B3487423-0234-4D3D-A581-2D17816F7995}" dt="2024-10-10T08:37:10.662" v="111" actId="20577"/>
          <ac:spMkLst>
            <pc:docMk/>
            <pc:sldMk cId="176333266" sldId="354"/>
            <ac:spMk id="9" creationId="{E1181018-5A06-40F0-84D8-927C7377B4A2}"/>
          </ac:spMkLst>
        </pc:spChg>
        <pc:picChg chg="mod">
          <ac:chgData name="Andrea Castro Troya" userId="58fec591-b333-4c59-a2df-1c57e39d4266" providerId="ADAL" clId="{B3487423-0234-4D3D-A581-2D17816F7995}" dt="2024-10-10T08:37:39.853" v="114" actId="14100"/>
          <ac:picMkLst>
            <pc:docMk/>
            <pc:sldMk cId="176333266" sldId="354"/>
            <ac:picMk id="3" creationId="{C28E199D-AF32-7F6B-3BAA-F2E5BF31F427}"/>
          </ac:picMkLst>
        </pc:picChg>
        <pc:picChg chg="mod">
          <ac:chgData name="Andrea Castro Troya" userId="58fec591-b333-4c59-a2df-1c57e39d4266" providerId="ADAL" clId="{B3487423-0234-4D3D-A581-2D17816F7995}" dt="2024-10-10T08:37:53.509" v="116" actId="14100"/>
          <ac:picMkLst>
            <pc:docMk/>
            <pc:sldMk cId="176333266" sldId="354"/>
            <ac:picMk id="15" creationId="{ED90EBFC-295D-411D-8B79-CECB89C2A2C3}"/>
          </ac:picMkLst>
        </pc:picChg>
      </pc:sldChg>
      <pc:sldChg chg="modSp mod">
        <pc:chgData name="Andrea Castro Troya" userId="58fec591-b333-4c59-a2df-1c57e39d4266" providerId="ADAL" clId="{B3487423-0234-4D3D-A581-2D17816F7995}" dt="2024-10-10T08:38:48.767" v="118" actId="1076"/>
        <pc:sldMkLst>
          <pc:docMk/>
          <pc:sldMk cId="2505566058" sldId="362"/>
        </pc:sldMkLst>
        <pc:spChg chg="mod">
          <ac:chgData name="Andrea Castro Troya" userId="58fec591-b333-4c59-a2df-1c57e39d4266" providerId="ADAL" clId="{B3487423-0234-4D3D-A581-2D17816F7995}" dt="2024-10-10T08:38:48.767" v="118" actId="1076"/>
          <ac:spMkLst>
            <pc:docMk/>
            <pc:sldMk cId="2505566058" sldId="362"/>
            <ac:spMk id="5" creationId="{EB837B3F-419F-4BCC-8D77-FC0F61A7D8C6}"/>
          </ac:spMkLst>
        </pc:spChg>
      </pc:sldChg>
      <pc:sldChg chg="modSp mod">
        <pc:chgData name="Andrea Castro Troya" userId="58fec591-b333-4c59-a2df-1c57e39d4266" providerId="ADAL" clId="{B3487423-0234-4D3D-A581-2D17816F7995}" dt="2024-10-10T08:27:38.126" v="43" actId="14826"/>
        <pc:sldMkLst>
          <pc:docMk/>
          <pc:sldMk cId="2951113094" sldId="389"/>
        </pc:sldMkLst>
        <pc:picChg chg="mod">
          <ac:chgData name="Andrea Castro Troya" userId="58fec591-b333-4c59-a2df-1c57e39d4266" providerId="ADAL" clId="{B3487423-0234-4D3D-A581-2D17816F7995}" dt="2024-10-10T08:27:38.126" v="43" actId="14826"/>
          <ac:picMkLst>
            <pc:docMk/>
            <pc:sldMk cId="2951113094" sldId="389"/>
            <ac:picMk id="4" creationId="{883B999E-1A7A-3088-2341-B8665CB1B57C}"/>
          </ac:picMkLst>
        </pc:picChg>
      </pc:sldChg>
      <pc:sldChg chg="modSp mod">
        <pc:chgData name="Andrea Castro Troya" userId="58fec591-b333-4c59-a2df-1c57e39d4266" providerId="ADAL" clId="{B3487423-0234-4D3D-A581-2D17816F7995}" dt="2024-10-10T08:28:29.148" v="55" actId="1076"/>
        <pc:sldMkLst>
          <pc:docMk/>
          <pc:sldMk cId="1838270869" sldId="2444"/>
        </pc:sldMkLst>
        <pc:spChg chg="mod">
          <ac:chgData name="Andrea Castro Troya" userId="58fec591-b333-4c59-a2df-1c57e39d4266" providerId="ADAL" clId="{B3487423-0234-4D3D-A581-2D17816F7995}" dt="2024-10-10T08:28:21.771" v="53" actId="1076"/>
          <ac:spMkLst>
            <pc:docMk/>
            <pc:sldMk cId="1838270869" sldId="2444"/>
            <ac:spMk id="11" creationId="{D121B73E-E0EE-4166-B1E2-BC54E9278428}"/>
          </ac:spMkLst>
        </pc:spChg>
        <pc:spChg chg="mod">
          <ac:chgData name="Andrea Castro Troya" userId="58fec591-b333-4c59-a2df-1c57e39d4266" providerId="ADAL" clId="{B3487423-0234-4D3D-A581-2D17816F7995}" dt="2024-10-10T08:28:26.959" v="54" actId="1076"/>
          <ac:spMkLst>
            <pc:docMk/>
            <pc:sldMk cId="1838270869" sldId="2444"/>
            <ac:spMk id="14" creationId="{EC6C0E0B-1D98-4242-B3D7-DE2486D958DA}"/>
          </ac:spMkLst>
        </pc:spChg>
        <pc:spChg chg="mod">
          <ac:chgData name="Andrea Castro Troya" userId="58fec591-b333-4c59-a2df-1c57e39d4266" providerId="ADAL" clId="{B3487423-0234-4D3D-A581-2D17816F7995}" dt="2024-10-10T08:28:05.138" v="51" actId="1076"/>
          <ac:spMkLst>
            <pc:docMk/>
            <pc:sldMk cId="1838270869" sldId="2444"/>
            <ac:spMk id="16" creationId="{E1B8C88D-759A-42C7-93E3-55F23B4108CF}"/>
          </ac:spMkLst>
        </pc:spChg>
        <pc:spChg chg="mod">
          <ac:chgData name="Andrea Castro Troya" userId="58fec591-b333-4c59-a2df-1c57e39d4266" providerId="ADAL" clId="{B3487423-0234-4D3D-A581-2D17816F7995}" dt="2024-10-10T08:27:48.496" v="50" actId="20577"/>
          <ac:spMkLst>
            <pc:docMk/>
            <pc:sldMk cId="1838270869" sldId="2444"/>
            <ac:spMk id="19" creationId="{85826C6D-7045-4CCE-B4AB-096388C60318}"/>
          </ac:spMkLst>
        </pc:spChg>
        <pc:cxnChg chg="mod">
          <ac:chgData name="Andrea Castro Troya" userId="58fec591-b333-4c59-a2df-1c57e39d4266" providerId="ADAL" clId="{B3487423-0234-4D3D-A581-2D17816F7995}" dt="2024-10-10T08:28:29.148" v="55" actId="1076"/>
          <ac:cxnSpMkLst>
            <pc:docMk/>
            <pc:sldMk cId="1838270869" sldId="2444"/>
            <ac:cxnSpMk id="12" creationId="{1D1C664C-FC1B-4744-9DE8-C78CA6BECE52}"/>
          </ac:cxnSpMkLst>
        </pc:cxnChg>
        <pc:cxnChg chg="mod">
          <ac:chgData name="Andrea Castro Troya" userId="58fec591-b333-4c59-a2df-1c57e39d4266" providerId="ADAL" clId="{B3487423-0234-4D3D-A581-2D17816F7995}" dt="2024-10-10T08:28:08.140" v="52" actId="1076"/>
          <ac:cxnSpMkLst>
            <pc:docMk/>
            <pc:sldMk cId="1838270869" sldId="2444"/>
            <ac:cxnSpMk id="20" creationId="{59BFBA07-0CB2-4B11-A586-D3D5CABE8632}"/>
          </ac:cxnSpMkLst>
        </pc:cxnChg>
      </pc:sldChg>
      <pc:sldChg chg="modSp mod">
        <pc:chgData name="Andrea Castro Troya" userId="58fec591-b333-4c59-a2df-1c57e39d4266" providerId="ADAL" clId="{B3487423-0234-4D3D-A581-2D17816F7995}" dt="2024-10-10T08:38:41.764" v="117" actId="1076"/>
        <pc:sldMkLst>
          <pc:docMk/>
          <pc:sldMk cId="546464650" sldId="2446"/>
        </pc:sldMkLst>
        <pc:spChg chg="mod">
          <ac:chgData name="Andrea Castro Troya" userId="58fec591-b333-4c59-a2df-1c57e39d4266" providerId="ADAL" clId="{B3487423-0234-4D3D-A581-2D17816F7995}" dt="2024-10-10T08:38:41.764" v="117" actId="1076"/>
          <ac:spMkLst>
            <pc:docMk/>
            <pc:sldMk cId="546464650" sldId="2446"/>
            <ac:spMk id="4" creationId="{1F693E5B-7E52-4138-AC38-F6874815D651}"/>
          </ac:spMkLst>
        </pc:spChg>
      </pc:sldChg>
      <pc:sldChg chg="modSp mod">
        <pc:chgData name="Andrea Castro Troya" userId="58fec591-b333-4c59-a2df-1c57e39d4266" providerId="ADAL" clId="{B3487423-0234-4D3D-A581-2D17816F7995}" dt="2024-10-10T08:38:57.388" v="119" actId="1076"/>
        <pc:sldMkLst>
          <pc:docMk/>
          <pc:sldMk cId="1118244914" sldId="2447"/>
        </pc:sldMkLst>
        <pc:spChg chg="mod">
          <ac:chgData name="Andrea Castro Troya" userId="58fec591-b333-4c59-a2df-1c57e39d4266" providerId="ADAL" clId="{B3487423-0234-4D3D-A581-2D17816F7995}" dt="2024-10-10T08:38:57.388" v="119" actId="1076"/>
          <ac:spMkLst>
            <pc:docMk/>
            <pc:sldMk cId="1118244914" sldId="2447"/>
            <ac:spMk id="37" creationId="{9ACFE1DB-F97D-41CC-A5E0-4B7C1D478ED7}"/>
          </ac:spMkLst>
        </pc:spChg>
      </pc:sldChg>
      <pc:sldChg chg="modSp mod">
        <pc:chgData name="Andrea Castro Troya" userId="58fec591-b333-4c59-a2df-1c57e39d4266" providerId="ADAL" clId="{B3487423-0234-4D3D-A581-2D17816F7995}" dt="2024-10-10T08:39:10.034" v="120" actId="1076"/>
        <pc:sldMkLst>
          <pc:docMk/>
          <pc:sldMk cId="2731844906" sldId="2448"/>
        </pc:sldMkLst>
        <pc:spChg chg="mod">
          <ac:chgData name="Andrea Castro Troya" userId="58fec591-b333-4c59-a2df-1c57e39d4266" providerId="ADAL" clId="{B3487423-0234-4D3D-A581-2D17816F7995}" dt="2024-10-10T08:39:10.034" v="120" actId="1076"/>
          <ac:spMkLst>
            <pc:docMk/>
            <pc:sldMk cId="2731844906" sldId="2448"/>
            <ac:spMk id="2" creationId="{611BE222-C18A-4132-B90F-CA64B56986C3}"/>
          </ac:spMkLst>
        </pc:spChg>
      </pc:sldChg>
      <pc:sldChg chg="modSp mod">
        <pc:chgData name="Andrea Castro Troya" userId="58fec591-b333-4c59-a2df-1c57e39d4266" providerId="ADAL" clId="{B3487423-0234-4D3D-A581-2D17816F7995}" dt="2024-10-10T08:36:53.559" v="104" actId="14100"/>
        <pc:sldMkLst>
          <pc:docMk/>
          <pc:sldMk cId="1439650261" sldId="2450"/>
        </pc:sldMkLst>
        <pc:spChg chg="mod">
          <ac:chgData name="Andrea Castro Troya" userId="58fec591-b333-4c59-a2df-1c57e39d4266" providerId="ADAL" clId="{B3487423-0234-4D3D-A581-2D17816F7995}" dt="2024-10-10T08:28:42.754" v="62" actId="20577"/>
          <ac:spMkLst>
            <pc:docMk/>
            <pc:sldMk cId="1439650261" sldId="2450"/>
            <ac:spMk id="3" creationId="{4461B8EE-FACF-3B81-7A85-EDA22C5651CF}"/>
          </ac:spMkLst>
        </pc:spChg>
        <pc:spChg chg="mod">
          <ac:chgData name="Andrea Castro Troya" userId="58fec591-b333-4c59-a2df-1c57e39d4266" providerId="ADAL" clId="{B3487423-0234-4D3D-A581-2D17816F7995}" dt="2024-10-10T08:32:29.291" v="86" actId="20577"/>
          <ac:spMkLst>
            <pc:docMk/>
            <pc:sldMk cId="1439650261" sldId="2450"/>
            <ac:spMk id="18" creationId="{4596F090-6BEF-77F2-EBA3-2D576F224142}"/>
          </ac:spMkLst>
        </pc:spChg>
        <pc:spChg chg="mod">
          <ac:chgData name="Andrea Castro Troya" userId="58fec591-b333-4c59-a2df-1c57e39d4266" providerId="ADAL" clId="{B3487423-0234-4D3D-A581-2D17816F7995}" dt="2024-10-10T08:34:04.375" v="89" actId="20577"/>
          <ac:spMkLst>
            <pc:docMk/>
            <pc:sldMk cId="1439650261" sldId="2450"/>
            <ac:spMk id="20" creationId="{89B1365E-8D7C-1DA7-0DAA-58517DE90052}"/>
          </ac:spMkLst>
        </pc:spChg>
        <pc:spChg chg="mod">
          <ac:chgData name="Andrea Castro Troya" userId="58fec591-b333-4c59-a2df-1c57e39d4266" providerId="ADAL" clId="{B3487423-0234-4D3D-A581-2D17816F7995}" dt="2024-10-10T08:34:59.961" v="91" actId="20577"/>
          <ac:spMkLst>
            <pc:docMk/>
            <pc:sldMk cId="1439650261" sldId="2450"/>
            <ac:spMk id="21" creationId="{C5D9B750-8A57-57B3-CD20-488D760F3C8C}"/>
          </ac:spMkLst>
        </pc:spChg>
        <pc:graphicFrameChg chg="modGraphic">
          <ac:chgData name="Andrea Castro Troya" userId="58fec591-b333-4c59-a2df-1c57e39d4266" providerId="ADAL" clId="{B3487423-0234-4D3D-A581-2D17816F7995}" dt="2024-10-10T08:31:46.370" v="83" actId="20577"/>
          <ac:graphicFrameMkLst>
            <pc:docMk/>
            <pc:sldMk cId="1439650261" sldId="2450"/>
            <ac:graphicFrameMk id="5" creationId="{EE068692-28D6-1841-DEBF-A1D9B7D4747D}"/>
          </ac:graphicFrameMkLst>
        </pc:graphicFrameChg>
        <pc:picChg chg="mod">
          <ac:chgData name="Andrea Castro Troya" userId="58fec591-b333-4c59-a2df-1c57e39d4266" providerId="ADAL" clId="{B3487423-0234-4D3D-A581-2D17816F7995}" dt="2024-10-10T08:36:53.559" v="104" actId="14100"/>
          <ac:picMkLst>
            <pc:docMk/>
            <pc:sldMk cId="1439650261" sldId="2450"/>
            <ac:picMk id="24" creationId="{EA7BE650-59DD-99D0-5C97-CE97B304B1D8}"/>
          </ac:picMkLst>
        </pc:picChg>
        <pc:picChg chg="mod">
          <ac:chgData name="Andrea Castro Troya" userId="58fec591-b333-4c59-a2df-1c57e39d4266" providerId="ADAL" clId="{B3487423-0234-4D3D-A581-2D17816F7995}" dt="2024-10-10T08:36:51.014" v="103" actId="14100"/>
          <ac:picMkLst>
            <pc:docMk/>
            <pc:sldMk cId="1439650261" sldId="2450"/>
            <ac:picMk id="26" creationId="{7BD5C7EF-8151-D4FB-5759-99AD19279E22}"/>
          </ac:picMkLst>
        </pc:picChg>
      </pc:sldChg>
    </pc:docChg>
  </pc:docChgLst>
  <pc:docChgLst>
    <pc:chgData name="Andrea Castro Troya" userId="58fec591-b333-4c59-a2df-1c57e39d4266" providerId="ADAL" clId="{C1EA22A3-CA4E-43B6-872B-612E3D82DA2D}"/>
    <pc:docChg chg="modSld">
      <pc:chgData name="Andrea Castro Troya" userId="58fec591-b333-4c59-a2df-1c57e39d4266" providerId="ADAL" clId="{C1EA22A3-CA4E-43B6-872B-612E3D82DA2D}" dt="2024-12-17T08:36:36.521" v="84" actId="1076"/>
      <pc:docMkLst>
        <pc:docMk/>
      </pc:docMkLst>
      <pc:sldChg chg="modSp mod">
        <pc:chgData name="Andrea Castro Troya" userId="58fec591-b333-4c59-a2df-1c57e39d4266" providerId="ADAL" clId="{C1EA22A3-CA4E-43B6-872B-612E3D82DA2D}" dt="2024-12-17T08:22:14.778" v="6" actId="20577"/>
        <pc:sldMkLst>
          <pc:docMk/>
          <pc:sldMk cId="2499853343" sldId="261"/>
        </pc:sldMkLst>
        <pc:spChg chg="mod">
          <ac:chgData name="Andrea Castro Troya" userId="58fec591-b333-4c59-a2df-1c57e39d4266" providerId="ADAL" clId="{C1EA22A3-CA4E-43B6-872B-612E3D82DA2D}" dt="2024-12-17T08:22:11.705" v="5" actId="20577"/>
          <ac:spMkLst>
            <pc:docMk/>
            <pc:sldMk cId="2499853343" sldId="261"/>
            <ac:spMk id="2" creationId="{FFCA7E40-6B2B-9773-C96F-35BFBF3437D7}"/>
          </ac:spMkLst>
        </pc:spChg>
        <pc:spChg chg="mod">
          <ac:chgData name="Andrea Castro Troya" userId="58fec591-b333-4c59-a2df-1c57e39d4266" providerId="ADAL" clId="{C1EA22A3-CA4E-43B6-872B-612E3D82DA2D}" dt="2024-12-17T08:22:14.778" v="6" actId="20577"/>
          <ac:spMkLst>
            <pc:docMk/>
            <pc:sldMk cId="2499853343" sldId="261"/>
            <ac:spMk id="3" creationId="{6199F5CC-8AF0-EA86-41C2-17755419A88E}"/>
          </ac:spMkLst>
        </pc:spChg>
      </pc:sldChg>
      <pc:sldChg chg="modSp mod">
        <pc:chgData name="Andrea Castro Troya" userId="58fec591-b333-4c59-a2df-1c57e39d4266" providerId="ADAL" clId="{C1EA22A3-CA4E-43B6-872B-612E3D82DA2D}" dt="2024-12-17T08:22:28.847" v="13" actId="20577"/>
        <pc:sldMkLst>
          <pc:docMk/>
          <pc:sldMk cId="23003404" sldId="272"/>
        </pc:sldMkLst>
        <pc:spChg chg="mod">
          <ac:chgData name="Andrea Castro Troya" userId="58fec591-b333-4c59-a2df-1c57e39d4266" providerId="ADAL" clId="{C1EA22A3-CA4E-43B6-872B-612E3D82DA2D}" dt="2024-12-17T08:22:28.847" v="13" actId="20577"/>
          <ac:spMkLst>
            <pc:docMk/>
            <pc:sldMk cId="23003404" sldId="272"/>
            <ac:spMk id="4" creationId="{4E95D31D-F549-96D7-F89F-6B0EAF0A6468}"/>
          </ac:spMkLst>
        </pc:spChg>
      </pc:sldChg>
      <pc:sldChg chg="modSp mod">
        <pc:chgData name="Andrea Castro Troya" userId="58fec591-b333-4c59-a2df-1c57e39d4266" providerId="ADAL" clId="{C1EA22A3-CA4E-43B6-872B-612E3D82DA2D}" dt="2024-12-17T08:34:40.953" v="79" actId="14826"/>
        <pc:sldMkLst>
          <pc:docMk/>
          <pc:sldMk cId="176333266" sldId="354"/>
        </pc:sldMkLst>
        <pc:spChg chg="mod">
          <ac:chgData name="Andrea Castro Troya" userId="58fec591-b333-4c59-a2df-1c57e39d4266" providerId="ADAL" clId="{C1EA22A3-CA4E-43B6-872B-612E3D82DA2D}" dt="2024-12-17T08:33:59.808" v="76" actId="20577"/>
          <ac:spMkLst>
            <pc:docMk/>
            <pc:sldMk cId="176333266" sldId="354"/>
            <ac:spMk id="9" creationId="{E1181018-5A06-40F0-84D8-927C7377B4A2}"/>
          </ac:spMkLst>
        </pc:spChg>
        <pc:picChg chg="mod">
          <ac:chgData name="Andrea Castro Troya" userId="58fec591-b333-4c59-a2df-1c57e39d4266" providerId="ADAL" clId="{C1EA22A3-CA4E-43B6-872B-612E3D82DA2D}" dt="2024-12-17T08:34:28.130" v="78" actId="1076"/>
          <ac:picMkLst>
            <pc:docMk/>
            <pc:sldMk cId="176333266" sldId="354"/>
            <ac:picMk id="3" creationId="{C28E199D-AF32-7F6B-3BAA-F2E5BF31F427}"/>
          </ac:picMkLst>
        </pc:picChg>
        <pc:picChg chg="mod">
          <ac:chgData name="Andrea Castro Troya" userId="58fec591-b333-4c59-a2df-1c57e39d4266" providerId="ADAL" clId="{C1EA22A3-CA4E-43B6-872B-612E3D82DA2D}" dt="2024-12-17T08:34:40.953" v="79" actId="14826"/>
          <ac:picMkLst>
            <pc:docMk/>
            <pc:sldMk cId="176333266" sldId="354"/>
            <ac:picMk id="15" creationId="{ED90EBFC-295D-411D-8B79-CECB89C2A2C3}"/>
          </ac:picMkLst>
        </pc:picChg>
      </pc:sldChg>
      <pc:sldChg chg="modSp mod modShow">
        <pc:chgData name="Andrea Castro Troya" userId="58fec591-b333-4c59-a2df-1c57e39d4266" providerId="ADAL" clId="{C1EA22A3-CA4E-43B6-872B-612E3D82DA2D}" dt="2024-12-17T08:36:08.574" v="82" actId="729"/>
        <pc:sldMkLst>
          <pc:docMk/>
          <pc:sldMk cId="2505566058" sldId="362"/>
        </pc:sldMkLst>
        <pc:spChg chg="mod">
          <ac:chgData name="Andrea Castro Troya" userId="58fec591-b333-4c59-a2df-1c57e39d4266" providerId="ADAL" clId="{C1EA22A3-CA4E-43B6-872B-612E3D82DA2D}" dt="2024-12-17T08:36:06.468" v="81" actId="1076"/>
          <ac:spMkLst>
            <pc:docMk/>
            <pc:sldMk cId="2505566058" sldId="362"/>
            <ac:spMk id="5" creationId="{EB837B3F-419F-4BCC-8D77-FC0F61A7D8C6}"/>
          </ac:spMkLst>
        </pc:spChg>
      </pc:sldChg>
      <pc:sldChg chg="modSp mod">
        <pc:chgData name="Andrea Castro Troya" userId="58fec591-b333-4c59-a2df-1c57e39d4266" providerId="ADAL" clId="{C1EA22A3-CA4E-43B6-872B-612E3D82DA2D}" dt="2024-12-17T08:24:08.757" v="15" actId="14100"/>
        <pc:sldMkLst>
          <pc:docMk/>
          <pc:sldMk cId="2951113094" sldId="389"/>
        </pc:sldMkLst>
        <pc:picChg chg="mod">
          <ac:chgData name="Andrea Castro Troya" userId="58fec591-b333-4c59-a2df-1c57e39d4266" providerId="ADAL" clId="{C1EA22A3-CA4E-43B6-872B-612E3D82DA2D}" dt="2024-12-17T08:24:08.757" v="15" actId="14100"/>
          <ac:picMkLst>
            <pc:docMk/>
            <pc:sldMk cId="2951113094" sldId="389"/>
            <ac:picMk id="4" creationId="{883B999E-1A7A-3088-2341-B8665CB1B57C}"/>
          </ac:picMkLst>
        </pc:picChg>
      </pc:sldChg>
      <pc:sldChg chg="modSp mod">
        <pc:chgData name="Andrea Castro Troya" userId="58fec591-b333-4c59-a2df-1c57e39d4266" providerId="ADAL" clId="{C1EA22A3-CA4E-43B6-872B-612E3D82DA2D}" dt="2024-12-17T08:26:37.031" v="26" actId="1076"/>
        <pc:sldMkLst>
          <pc:docMk/>
          <pc:sldMk cId="1838270869" sldId="2444"/>
        </pc:sldMkLst>
        <pc:spChg chg="mod">
          <ac:chgData name="Andrea Castro Troya" userId="58fec591-b333-4c59-a2df-1c57e39d4266" providerId="ADAL" clId="{C1EA22A3-CA4E-43B6-872B-612E3D82DA2D}" dt="2024-12-17T08:26:13.459" v="22" actId="1076"/>
          <ac:spMkLst>
            <pc:docMk/>
            <pc:sldMk cId="1838270869" sldId="2444"/>
            <ac:spMk id="11" creationId="{D121B73E-E0EE-4166-B1E2-BC54E9278428}"/>
          </ac:spMkLst>
        </pc:spChg>
        <pc:spChg chg="mod">
          <ac:chgData name="Andrea Castro Troya" userId="58fec591-b333-4c59-a2df-1c57e39d4266" providerId="ADAL" clId="{C1EA22A3-CA4E-43B6-872B-612E3D82DA2D}" dt="2024-12-17T08:26:37.031" v="26" actId="1076"/>
          <ac:spMkLst>
            <pc:docMk/>
            <pc:sldMk cId="1838270869" sldId="2444"/>
            <ac:spMk id="14" creationId="{EC6C0E0B-1D98-4242-B3D7-DE2486D958DA}"/>
          </ac:spMkLst>
        </pc:spChg>
        <pc:spChg chg="mod">
          <ac:chgData name="Andrea Castro Troya" userId="58fec591-b333-4c59-a2df-1c57e39d4266" providerId="ADAL" clId="{C1EA22A3-CA4E-43B6-872B-612E3D82DA2D}" dt="2024-12-17T08:26:25.303" v="24" actId="1076"/>
          <ac:spMkLst>
            <pc:docMk/>
            <pc:sldMk cId="1838270869" sldId="2444"/>
            <ac:spMk id="16" creationId="{E1B8C88D-759A-42C7-93E3-55F23B4108CF}"/>
          </ac:spMkLst>
        </pc:spChg>
        <pc:spChg chg="mod">
          <ac:chgData name="Andrea Castro Troya" userId="58fec591-b333-4c59-a2df-1c57e39d4266" providerId="ADAL" clId="{C1EA22A3-CA4E-43B6-872B-612E3D82DA2D}" dt="2024-12-17T08:24:16.949" v="21" actId="20577"/>
          <ac:spMkLst>
            <pc:docMk/>
            <pc:sldMk cId="1838270869" sldId="2444"/>
            <ac:spMk id="19" creationId="{85826C6D-7045-4CCE-B4AB-096388C60318}"/>
          </ac:spMkLst>
        </pc:spChg>
        <pc:cxnChg chg="mod">
          <ac:chgData name="Andrea Castro Troya" userId="58fec591-b333-4c59-a2df-1c57e39d4266" providerId="ADAL" clId="{C1EA22A3-CA4E-43B6-872B-612E3D82DA2D}" dt="2024-12-17T08:26:32.661" v="25" actId="1076"/>
          <ac:cxnSpMkLst>
            <pc:docMk/>
            <pc:sldMk cId="1838270869" sldId="2444"/>
            <ac:cxnSpMk id="12" creationId="{1D1C664C-FC1B-4744-9DE8-C78CA6BECE52}"/>
          </ac:cxnSpMkLst>
        </pc:cxnChg>
        <pc:cxnChg chg="mod">
          <ac:chgData name="Andrea Castro Troya" userId="58fec591-b333-4c59-a2df-1c57e39d4266" providerId="ADAL" clId="{C1EA22A3-CA4E-43B6-872B-612E3D82DA2D}" dt="2024-12-17T08:26:18.945" v="23" actId="1076"/>
          <ac:cxnSpMkLst>
            <pc:docMk/>
            <pc:sldMk cId="1838270869" sldId="2444"/>
            <ac:cxnSpMk id="20" creationId="{59BFBA07-0CB2-4B11-A586-D3D5CABE8632}"/>
          </ac:cxnSpMkLst>
        </pc:cxnChg>
      </pc:sldChg>
      <pc:sldChg chg="modSp mod">
        <pc:chgData name="Andrea Castro Troya" userId="58fec591-b333-4c59-a2df-1c57e39d4266" providerId="ADAL" clId="{C1EA22A3-CA4E-43B6-872B-612E3D82DA2D}" dt="2024-12-17T08:35:44.750" v="80" actId="1076"/>
        <pc:sldMkLst>
          <pc:docMk/>
          <pc:sldMk cId="546464650" sldId="2446"/>
        </pc:sldMkLst>
        <pc:spChg chg="mod">
          <ac:chgData name="Andrea Castro Troya" userId="58fec591-b333-4c59-a2df-1c57e39d4266" providerId="ADAL" clId="{C1EA22A3-CA4E-43B6-872B-612E3D82DA2D}" dt="2024-12-17T08:35:44.750" v="80" actId="1076"/>
          <ac:spMkLst>
            <pc:docMk/>
            <pc:sldMk cId="546464650" sldId="2446"/>
            <ac:spMk id="4" creationId="{1F693E5B-7E52-4138-AC38-F6874815D651}"/>
          </ac:spMkLst>
        </pc:spChg>
      </pc:sldChg>
      <pc:sldChg chg="modSp mod">
        <pc:chgData name="Andrea Castro Troya" userId="58fec591-b333-4c59-a2df-1c57e39d4266" providerId="ADAL" clId="{C1EA22A3-CA4E-43B6-872B-612E3D82DA2D}" dt="2024-12-17T08:36:25.139" v="83" actId="1076"/>
        <pc:sldMkLst>
          <pc:docMk/>
          <pc:sldMk cId="1118244914" sldId="2447"/>
        </pc:sldMkLst>
        <pc:spChg chg="mod">
          <ac:chgData name="Andrea Castro Troya" userId="58fec591-b333-4c59-a2df-1c57e39d4266" providerId="ADAL" clId="{C1EA22A3-CA4E-43B6-872B-612E3D82DA2D}" dt="2024-12-17T08:36:25.139" v="83" actId="1076"/>
          <ac:spMkLst>
            <pc:docMk/>
            <pc:sldMk cId="1118244914" sldId="2447"/>
            <ac:spMk id="37" creationId="{9ACFE1DB-F97D-41CC-A5E0-4B7C1D478ED7}"/>
          </ac:spMkLst>
        </pc:spChg>
      </pc:sldChg>
      <pc:sldChg chg="modSp mod">
        <pc:chgData name="Andrea Castro Troya" userId="58fec591-b333-4c59-a2df-1c57e39d4266" providerId="ADAL" clId="{C1EA22A3-CA4E-43B6-872B-612E3D82DA2D}" dt="2024-12-17T08:36:36.521" v="84" actId="1076"/>
        <pc:sldMkLst>
          <pc:docMk/>
          <pc:sldMk cId="2731844906" sldId="2448"/>
        </pc:sldMkLst>
        <pc:spChg chg="mod">
          <ac:chgData name="Andrea Castro Troya" userId="58fec591-b333-4c59-a2df-1c57e39d4266" providerId="ADAL" clId="{C1EA22A3-CA4E-43B6-872B-612E3D82DA2D}" dt="2024-12-17T08:36:36.521" v="84" actId="1076"/>
          <ac:spMkLst>
            <pc:docMk/>
            <pc:sldMk cId="2731844906" sldId="2448"/>
            <ac:spMk id="2" creationId="{611BE222-C18A-4132-B90F-CA64B56986C3}"/>
          </ac:spMkLst>
        </pc:spChg>
      </pc:sldChg>
      <pc:sldChg chg="modSp mod">
        <pc:chgData name="Andrea Castro Troya" userId="58fec591-b333-4c59-a2df-1c57e39d4266" providerId="ADAL" clId="{C1EA22A3-CA4E-43B6-872B-612E3D82DA2D}" dt="2024-12-17T08:33:36.024" v="70" actId="14100"/>
        <pc:sldMkLst>
          <pc:docMk/>
          <pc:sldMk cId="1439650261" sldId="2450"/>
        </pc:sldMkLst>
        <pc:spChg chg="mod">
          <ac:chgData name="Andrea Castro Troya" userId="58fec591-b333-4c59-a2df-1c57e39d4266" providerId="ADAL" clId="{C1EA22A3-CA4E-43B6-872B-612E3D82DA2D}" dt="2024-12-17T08:26:59.584" v="32" actId="20577"/>
          <ac:spMkLst>
            <pc:docMk/>
            <pc:sldMk cId="1439650261" sldId="2450"/>
            <ac:spMk id="3" creationId="{4461B8EE-FACF-3B81-7A85-EDA22C5651CF}"/>
          </ac:spMkLst>
        </pc:spChg>
        <pc:spChg chg="mod">
          <ac:chgData name="Andrea Castro Troya" userId="58fec591-b333-4c59-a2df-1c57e39d4266" providerId="ADAL" clId="{C1EA22A3-CA4E-43B6-872B-612E3D82DA2D}" dt="2024-12-17T08:29:52.814" v="55" actId="20577"/>
          <ac:spMkLst>
            <pc:docMk/>
            <pc:sldMk cId="1439650261" sldId="2450"/>
            <ac:spMk id="18" creationId="{4596F090-6BEF-77F2-EBA3-2D576F224142}"/>
          </ac:spMkLst>
        </pc:spChg>
        <pc:spChg chg="mod">
          <ac:chgData name="Andrea Castro Troya" userId="58fec591-b333-4c59-a2df-1c57e39d4266" providerId="ADAL" clId="{C1EA22A3-CA4E-43B6-872B-612E3D82DA2D}" dt="2024-12-17T08:30:01.634" v="58" actId="20577"/>
          <ac:spMkLst>
            <pc:docMk/>
            <pc:sldMk cId="1439650261" sldId="2450"/>
            <ac:spMk id="20" creationId="{89B1365E-8D7C-1DA7-0DAA-58517DE90052}"/>
          </ac:spMkLst>
        </pc:spChg>
        <pc:spChg chg="mod">
          <ac:chgData name="Andrea Castro Troya" userId="58fec591-b333-4c59-a2df-1c57e39d4266" providerId="ADAL" clId="{C1EA22A3-CA4E-43B6-872B-612E3D82DA2D}" dt="2024-12-17T08:31:29.613" v="62" actId="20577"/>
          <ac:spMkLst>
            <pc:docMk/>
            <pc:sldMk cId="1439650261" sldId="2450"/>
            <ac:spMk id="21" creationId="{C5D9B750-8A57-57B3-CD20-488D760F3C8C}"/>
          </ac:spMkLst>
        </pc:spChg>
        <pc:graphicFrameChg chg="modGraphic">
          <ac:chgData name="Andrea Castro Troya" userId="58fec591-b333-4c59-a2df-1c57e39d4266" providerId="ADAL" clId="{C1EA22A3-CA4E-43B6-872B-612E3D82DA2D}" dt="2024-12-17T08:28:37.311" v="52" actId="20577"/>
          <ac:graphicFrameMkLst>
            <pc:docMk/>
            <pc:sldMk cId="1439650261" sldId="2450"/>
            <ac:graphicFrameMk id="5" creationId="{EE068692-28D6-1841-DEBF-A1D9B7D4747D}"/>
          </ac:graphicFrameMkLst>
        </pc:graphicFrameChg>
        <pc:picChg chg="mod">
          <ac:chgData name="Andrea Castro Troya" userId="58fec591-b333-4c59-a2df-1c57e39d4266" providerId="ADAL" clId="{C1EA22A3-CA4E-43B6-872B-612E3D82DA2D}" dt="2024-12-17T08:33:36.024" v="70" actId="14100"/>
          <ac:picMkLst>
            <pc:docMk/>
            <pc:sldMk cId="1439650261" sldId="2450"/>
            <ac:picMk id="24" creationId="{EA7BE650-59DD-99D0-5C97-CE97B304B1D8}"/>
          </ac:picMkLst>
        </pc:picChg>
        <pc:picChg chg="mod">
          <ac:chgData name="Andrea Castro Troya" userId="58fec591-b333-4c59-a2df-1c57e39d4266" providerId="ADAL" clId="{C1EA22A3-CA4E-43B6-872B-612E3D82DA2D}" dt="2024-12-17T08:32:19.468" v="67" actId="14100"/>
          <ac:picMkLst>
            <pc:docMk/>
            <pc:sldMk cId="1439650261" sldId="2450"/>
            <ac:picMk id="26" creationId="{7BD5C7EF-8151-D4FB-5759-99AD19279E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17/12/2024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01863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17/12/2024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79.jpeg"/><Relationship Id="rId11" Type="http://schemas.openxmlformats.org/officeDocument/2006/relationships/image" Target="../media/image82.png"/><Relationship Id="rId5" Type="http://schemas.openxmlformats.org/officeDocument/2006/relationships/image" Target="../media/image63.png"/><Relationship Id="rId10" Type="http://schemas.openxmlformats.org/officeDocument/2006/relationships/image" Target="../media/image81.png"/><Relationship Id="rId4" Type="http://schemas.openxmlformats.org/officeDocument/2006/relationships/image" Target="../media/image64.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GREECE+for+food-producing+animals&amp;cvid=25e56d726df14a3998db1cf26c883fbe&amp;gs_lcrp=EgRlZGdlKgYIABBFGDkyBggAEEUYOTIICAEQ6QcY_FXSAQc3MzZqMGoxqAIAsAIA&amp;FORM=ANAB01&amp;PC=U53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GREECE</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7 FEBRUARY 2025</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14808" y="2264682"/>
            <a:ext cx="2596411" cy="193266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4060920"/>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2039600" y="6198501"/>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10527916" y="4585199"/>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962400" y="62774"/>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4348924" y="1282134"/>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GREECE</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4994094" y="2642286"/>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a:bodyPr>
          <a:lstStyle/>
          <a:p>
            <a:pPr marL="0" indent="0">
              <a:buNone/>
            </a:pPr>
            <a:r>
              <a:rPr lang="en-GB" sz="2795" b="1" dirty="0">
                <a:latin typeface="EC Square Sans Pro" panose="020B0506040000020004" pitchFamily="34" charset="0"/>
              </a:rPr>
              <a:t>Sales of VMP in GREECE</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3825139135"/>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77</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100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150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680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130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     2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1142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8"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93,6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89,0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-4,91%</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(2010-2022)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6130" y="1323326"/>
            <a:ext cx="6167270" cy="3584273"/>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248128" y="4971736"/>
            <a:ext cx="8791472" cy="1816414"/>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hlinkClick r:id="rId3"/>
              </a:rPr>
              <a:t>Country information </a:t>
            </a:r>
            <a:endParaRPr lang="en-GB" sz="1400" b="1" i="0" u="none" strike="noStrike" baseline="0" dirty="0">
              <a:solidFill>
                <a:srgbClr val="003399"/>
              </a:solidFill>
              <a:latin typeface="Verdana" panose="020B0604030504040204" pitchFamily="34" charset="0"/>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GREECE</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6681" b="6681"/>
          <a:stretch/>
        </p:blipFill>
        <p:spPr>
          <a:xfrm>
            <a:off x="304800" y="4033730"/>
            <a:ext cx="8382902"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200" y="1143885"/>
            <a:ext cx="7363511" cy="2609473"/>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3049586" y="3814764"/>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27495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Greece</a:t>
            </a:r>
            <a:r>
              <a:rPr lang="es-ES" dirty="0">
                <a:latin typeface="EC Square Sans Pro" panose="020B0506040000020004" pitchFamily="34" charset="0"/>
              </a:rPr>
              <a:t>, 7 </a:t>
            </a:r>
            <a:r>
              <a:rPr lang="es-ES" dirty="0" err="1">
                <a:latin typeface="EC Square Sans Pro" panose="020B0506040000020004" pitchFamily="34" charset="0"/>
              </a:rPr>
              <a:t>February</a:t>
            </a:r>
            <a:r>
              <a:rPr lang="es-ES" dirty="0">
                <a:latin typeface="EC Square Sans Pro" panose="020B0506040000020004" pitchFamily="34" charset="0"/>
              </a:rPr>
              <a:t> 2025</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083903" y="194583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19125" y="-20425"/>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4048125" y="1892318"/>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30869E5C-3B56-4D79-AC5C-374A171E1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0</TotalTime>
  <Words>2998</Words>
  <Application>Microsoft Office PowerPoint</Application>
  <PresentationFormat>Custom</PresentationFormat>
  <Paragraphs>273</Paragraphs>
  <Slides>22</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265</cp:revision>
  <dcterms:created xsi:type="dcterms:W3CDTF">2023-11-20T15:58:16Z</dcterms:created>
  <dcterms:modified xsi:type="dcterms:W3CDTF">2024-12-17T08:36:36Z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13362800</vt:r8>
  </property>
</Properties>
</file>