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75" r:id="rId5"/>
  </p:sldMasterIdLst>
  <p:notesMasterIdLst>
    <p:notesMasterId r:id="rId27"/>
  </p:notesMasterIdLst>
  <p:sldIdLst>
    <p:sldId id="261" r:id="rId6"/>
    <p:sldId id="2435" r:id="rId7"/>
    <p:sldId id="265" r:id="rId8"/>
    <p:sldId id="269" r:id="rId9"/>
    <p:sldId id="2437" r:id="rId10"/>
    <p:sldId id="263" r:id="rId11"/>
    <p:sldId id="2438" r:id="rId12"/>
    <p:sldId id="2439" r:id="rId13"/>
    <p:sldId id="257" r:id="rId14"/>
    <p:sldId id="2440" r:id="rId15"/>
    <p:sldId id="2423" r:id="rId16"/>
    <p:sldId id="2424" r:id="rId17"/>
    <p:sldId id="2429" r:id="rId18"/>
    <p:sldId id="2430" r:id="rId19"/>
    <p:sldId id="2447" r:id="rId20"/>
    <p:sldId id="2443" r:id="rId21"/>
    <p:sldId id="2444" r:id="rId22"/>
    <p:sldId id="2445" r:id="rId23"/>
    <p:sldId id="2446" r:id="rId24"/>
    <p:sldId id="2448" r:id="rId25"/>
    <p:sldId id="270" r:id="rId26"/>
  </p:sldIdLst>
  <p:sldSz cx="12192000" cy="6870700"/>
  <p:notesSz cx="12192000" cy="68707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3399"/>
    <a:srgbClr val="CCFFFF"/>
    <a:srgbClr val="ECEBEB"/>
    <a:srgbClr val="6BB188"/>
    <a:srgbClr val="2C7470"/>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532" autoAdjust="0"/>
  </p:normalViewPr>
  <p:slideViewPr>
    <p:cSldViewPr>
      <p:cViewPr varScale="1">
        <p:scale>
          <a:sx n="90" d="100"/>
          <a:sy n="90" d="100"/>
        </p:scale>
        <p:origin x="1356" y="8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 Castro Troya" userId="58fec591-b333-4c59-a2df-1c57e39d4266" providerId="ADAL" clId="{8EFC669E-8EE0-4234-9CF8-541E1789EBCD}"/>
    <pc:docChg chg="modSld">
      <pc:chgData name="Andrea Castro Troya" userId="58fec591-b333-4c59-a2df-1c57e39d4266" providerId="ADAL" clId="{8EFC669E-8EE0-4234-9CF8-541E1789EBCD}" dt="2024-10-10T08:40:31.237" v="37" actId="20577"/>
      <pc:docMkLst>
        <pc:docMk/>
      </pc:docMkLst>
      <pc:sldChg chg="modSp mod">
        <pc:chgData name="Andrea Castro Troya" userId="58fec591-b333-4c59-a2df-1c57e39d4266" providerId="ADAL" clId="{8EFC669E-8EE0-4234-9CF8-541E1789EBCD}" dt="2024-10-10T08:39:44.050" v="17" actId="20577"/>
        <pc:sldMkLst>
          <pc:docMk/>
          <pc:sldMk cId="2499853343" sldId="261"/>
        </pc:sldMkLst>
        <pc:spChg chg="mod">
          <ac:chgData name="Andrea Castro Troya" userId="58fec591-b333-4c59-a2df-1c57e39d4266" providerId="ADAL" clId="{8EFC669E-8EE0-4234-9CF8-541E1789EBCD}" dt="2024-10-10T08:39:30.677" v="6" actId="20577"/>
          <ac:spMkLst>
            <pc:docMk/>
            <pc:sldMk cId="2499853343" sldId="261"/>
            <ac:spMk id="2" creationId="{FFCA7E40-6B2B-9773-C96F-35BFBF3437D7}"/>
          </ac:spMkLst>
        </pc:spChg>
        <pc:spChg chg="mod">
          <ac:chgData name="Andrea Castro Troya" userId="58fec591-b333-4c59-a2df-1c57e39d4266" providerId="ADAL" clId="{8EFC669E-8EE0-4234-9CF8-541E1789EBCD}" dt="2024-10-10T08:39:44.050" v="17" actId="20577"/>
          <ac:spMkLst>
            <pc:docMk/>
            <pc:sldMk cId="2499853343" sldId="261"/>
            <ac:spMk id="3" creationId="{6199F5CC-8AF0-EA86-41C2-17755419A88E}"/>
          </ac:spMkLst>
        </pc:spChg>
      </pc:sldChg>
      <pc:sldChg chg="modSp mod">
        <pc:chgData name="Andrea Castro Troya" userId="58fec591-b333-4c59-a2df-1c57e39d4266" providerId="ADAL" clId="{8EFC669E-8EE0-4234-9CF8-541E1789EBCD}" dt="2024-10-10T08:40:31.237" v="37" actId="20577"/>
        <pc:sldMkLst>
          <pc:docMk/>
          <pc:sldMk cId="3164677538" sldId="2435"/>
        </pc:sldMkLst>
        <pc:spChg chg="mod">
          <ac:chgData name="Andrea Castro Troya" userId="58fec591-b333-4c59-a2df-1c57e39d4266" providerId="ADAL" clId="{8EFC669E-8EE0-4234-9CF8-541E1789EBCD}" dt="2024-10-10T08:40:31.237" v="37" actId="20577"/>
          <ac:spMkLst>
            <pc:docMk/>
            <pc:sldMk cId="3164677538" sldId="2435"/>
            <ac:spMk id="3" creationId="{A38D9E58-19B1-E7ED-7608-24282A0A681D}"/>
          </ac:spMkLst>
        </pc:spChg>
      </pc:sldChg>
    </pc:docChg>
  </pc:docChgLst>
  <pc:docChgLst>
    <pc:chgData name="Andrea Castro Troya" userId="58fec591-b333-4c59-a2df-1c57e39d4266" providerId="ADAL" clId="{C1BCB03C-F138-459D-A9CE-C158465C727C}"/>
    <pc:docChg chg="modSld">
      <pc:chgData name="Andrea Castro Troya" userId="58fec591-b333-4c59-a2df-1c57e39d4266" providerId="ADAL" clId="{C1BCB03C-F138-459D-A9CE-C158465C727C}" dt="2025-01-23T10:32:17.694" v="5" actId="13926"/>
      <pc:docMkLst>
        <pc:docMk/>
      </pc:docMkLst>
      <pc:sldChg chg="modSp mod">
        <pc:chgData name="Andrea Castro Troya" userId="58fec591-b333-4c59-a2df-1c57e39d4266" providerId="ADAL" clId="{C1BCB03C-F138-459D-A9CE-C158465C727C}" dt="2025-01-23T10:31:32.666" v="4" actId="20577"/>
        <pc:sldMkLst>
          <pc:docMk/>
          <pc:sldMk cId="318393862" sldId="257"/>
        </pc:sldMkLst>
        <pc:spChg chg="mod">
          <ac:chgData name="Andrea Castro Troya" userId="58fec591-b333-4c59-a2df-1c57e39d4266" providerId="ADAL" clId="{C1BCB03C-F138-459D-A9CE-C158465C727C}" dt="2025-01-23T10:31:32.666" v="4" actId="20577"/>
          <ac:spMkLst>
            <pc:docMk/>
            <pc:sldMk cId="318393862" sldId="257"/>
            <ac:spMk id="7" creationId="{D5B06E44-AA44-47B7-AAF6-04F925D1A917}"/>
          </ac:spMkLst>
        </pc:spChg>
      </pc:sldChg>
      <pc:sldChg chg="modSp mod">
        <pc:chgData name="Andrea Castro Troya" userId="58fec591-b333-4c59-a2df-1c57e39d4266" providerId="ADAL" clId="{C1BCB03C-F138-459D-A9CE-C158465C727C}" dt="2025-01-23T10:29:59.089" v="0" actId="13926"/>
        <pc:sldMkLst>
          <pc:docMk/>
          <pc:sldMk cId="1245217680" sldId="269"/>
        </pc:sldMkLst>
        <pc:spChg chg="mod">
          <ac:chgData name="Andrea Castro Troya" userId="58fec591-b333-4c59-a2df-1c57e39d4266" providerId="ADAL" clId="{C1BCB03C-F138-459D-A9CE-C158465C727C}" dt="2025-01-23T10:29:59.089" v="0" actId="13926"/>
          <ac:spMkLst>
            <pc:docMk/>
            <pc:sldMk cId="1245217680" sldId="269"/>
            <ac:spMk id="6" creationId="{07C7AA64-89DA-C49F-23DC-B752AB52749D}"/>
          </ac:spMkLst>
        </pc:spChg>
      </pc:sldChg>
      <pc:sldChg chg="modSp mod">
        <pc:chgData name="Andrea Castro Troya" userId="58fec591-b333-4c59-a2df-1c57e39d4266" providerId="ADAL" clId="{C1BCB03C-F138-459D-A9CE-C158465C727C}" dt="2025-01-23T10:32:17.694" v="5" actId="13926"/>
        <pc:sldMkLst>
          <pc:docMk/>
          <pc:sldMk cId="1202217210" sldId="2430"/>
        </pc:sldMkLst>
        <pc:spChg chg="mod">
          <ac:chgData name="Andrea Castro Troya" userId="58fec591-b333-4c59-a2df-1c57e39d4266" providerId="ADAL" clId="{C1BCB03C-F138-459D-A9CE-C158465C727C}" dt="2025-01-23T10:32:17.694" v="5" actId="13926"/>
          <ac:spMkLst>
            <pc:docMk/>
            <pc:sldMk cId="1202217210" sldId="2430"/>
            <ac:spMk id="11" creationId="{363ADD4D-C1B2-4637-8DEC-175D9887CC7C}"/>
          </ac:spMkLst>
        </pc:spChg>
      </pc:sldChg>
      <pc:sldChg chg="modSp mod">
        <pc:chgData name="Andrea Castro Troya" userId="58fec591-b333-4c59-a2df-1c57e39d4266" providerId="ADAL" clId="{C1BCB03C-F138-459D-A9CE-C158465C727C}" dt="2025-01-23T10:30:48.746" v="1" actId="13926"/>
        <pc:sldMkLst>
          <pc:docMk/>
          <pc:sldMk cId="2319253029" sldId="2437"/>
        </pc:sldMkLst>
        <pc:spChg chg="mod">
          <ac:chgData name="Andrea Castro Troya" userId="58fec591-b333-4c59-a2df-1c57e39d4266" providerId="ADAL" clId="{C1BCB03C-F138-459D-A9CE-C158465C727C}" dt="2025-01-23T10:30:48.746" v="1" actId="13926"/>
          <ac:spMkLst>
            <pc:docMk/>
            <pc:sldMk cId="2319253029" sldId="2437"/>
            <ac:spMk id="9" creationId="{3AB768AB-FB31-178D-8D9C-8005BB67F4BA}"/>
          </ac:spMkLst>
        </pc:spChg>
      </pc:sldChg>
      <pc:sldChg chg="modSp mod">
        <pc:chgData name="Andrea Castro Troya" userId="58fec591-b333-4c59-a2df-1c57e39d4266" providerId="ADAL" clId="{C1BCB03C-F138-459D-A9CE-C158465C727C}" dt="2025-01-23T10:31:06.076" v="2" actId="13926"/>
        <pc:sldMkLst>
          <pc:docMk/>
          <pc:sldMk cId="4047250063" sldId="2439"/>
        </pc:sldMkLst>
        <pc:spChg chg="mod">
          <ac:chgData name="Andrea Castro Troya" userId="58fec591-b333-4c59-a2df-1c57e39d4266" providerId="ADAL" clId="{C1BCB03C-F138-459D-A9CE-C158465C727C}" dt="2025-01-23T10:31:06.076" v="2" actId="13926"/>
          <ac:spMkLst>
            <pc:docMk/>
            <pc:sldMk cId="4047250063" sldId="2439"/>
            <ac:spMk id="44" creationId="{F9C3BEC4-BD35-4549-A66D-0FB41E26A6D7}"/>
          </ac:spMkLst>
        </pc:spChg>
      </pc:sldChg>
    </pc:docChg>
  </pc:docChgLst>
  <pc:docChgLst>
    <pc:chgData name="Andrea Castro Troya" userId="58fec591-b333-4c59-a2df-1c57e39d4266" providerId="ADAL" clId="{E37FE875-EE81-46B3-8F32-503B035024DF}"/>
    <pc:docChg chg="custSel modSld">
      <pc:chgData name="Andrea Castro Troya" userId="58fec591-b333-4c59-a2df-1c57e39d4266" providerId="ADAL" clId="{E37FE875-EE81-46B3-8F32-503B035024DF}" dt="2024-12-17T08:42:09.351" v="26" actId="207"/>
      <pc:docMkLst>
        <pc:docMk/>
      </pc:docMkLst>
      <pc:sldChg chg="modSp mod">
        <pc:chgData name="Andrea Castro Troya" userId="58fec591-b333-4c59-a2df-1c57e39d4266" providerId="ADAL" clId="{E37FE875-EE81-46B3-8F32-503B035024DF}" dt="2024-12-17T08:37:08.549" v="14" actId="20577"/>
        <pc:sldMkLst>
          <pc:docMk/>
          <pc:sldMk cId="2499853343" sldId="261"/>
        </pc:sldMkLst>
        <pc:spChg chg="mod">
          <ac:chgData name="Andrea Castro Troya" userId="58fec591-b333-4c59-a2df-1c57e39d4266" providerId="ADAL" clId="{E37FE875-EE81-46B3-8F32-503B035024DF}" dt="2024-12-17T08:37:06.169" v="13" actId="20577"/>
          <ac:spMkLst>
            <pc:docMk/>
            <pc:sldMk cId="2499853343" sldId="261"/>
            <ac:spMk id="2" creationId="{FFCA7E40-6B2B-9773-C96F-35BFBF3437D7}"/>
          </ac:spMkLst>
        </pc:spChg>
        <pc:spChg chg="mod">
          <ac:chgData name="Andrea Castro Troya" userId="58fec591-b333-4c59-a2df-1c57e39d4266" providerId="ADAL" clId="{E37FE875-EE81-46B3-8F32-503B035024DF}" dt="2024-12-17T08:37:08.549" v="14" actId="20577"/>
          <ac:spMkLst>
            <pc:docMk/>
            <pc:sldMk cId="2499853343" sldId="261"/>
            <ac:spMk id="3" creationId="{6199F5CC-8AF0-EA86-41C2-17755419A88E}"/>
          </ac:spMkLst>
        </pc:spChg>
      </pc:sldChg>
      <pc:sldChg chg="modSp mod modClrScheme chgLayout">
        <pc:chgData name="Andrea Castro Troya" userId="58fec591-b333-4c59-a2df-1c57e39d4266" providerId="ADAL" clId="{E37FE875-EE81-46B3-8F32-503B035024DF}" dt="2024-12-17T08:38:43.116" v="25" actId="1076"/>
        <pc:sldMkLst>
          <pc:docMk/>
          <pc:sldMk cId="1451190187" sldId="263"/>
        </pc:sldMkLst>
        <pc:spChg chg="mod ord">
          <ac:chgData name="Andrea Castro Troya" userId="58fec591-b333-4c59-a2df-1c57e39d4266" providerId="ADAL" clId="{E37FE875-EE81-46B3-8F32-503B035024DF}" dt="2024-12-17T08:38:20.518" v="22" actId="700"/>
          <ac:spMkLst>
            <pc:docMk/>
            <pc:sldMk cId="1451190187" sldId="263"/>
            <ac:spMk id="4" creationId="{BF0B52D9-B1AC-D7ED-BFFF-E6D7C1DFD2A6}"/>
          </ac:spMkLst>
        </pc:spChg>
        <pc:spChg chg="mod">
          <ac:chgData name="Andrea Castro Troya" userId="58fec591-b333-4c59-a2df-1c57e39d4266" providerId="ADAL" clId="{E37FE875-EE81-46B3-8F32-503B035024DF}" dt="2024-12-17T08:38:43.116" v="25" actId="1076"/>
          <ac:spMkLst>
            <pc:docMk/>
            <pc:sldMk cId="1451190187" sldId="263"/>
            <ac:spMk id="5" creationId="{40DAE5D8-98C6-AD52-85A3-CAE9677F2D1C}"/>
          </ac:spMkLst>
        </pc:spChg>
        <pc:spChg chg="mod">
          <ac:chgData name="Andrea Castro Troya" userId="58fec591-b333-4c59-a2df-1c57e39d4266" providerId="ADAL" clId="{E37FE875-EE81-46B3-8F32-503B035024DF}" dt="2024-12-17T08:38:35.561" v="24" actId="207"/>
          <ac:spMkLst>
            <pc:docMk/>
            <pc:sldMk cId="1451190187" sldId="263"/>
            <ac:spMk id="6" creationId="{C9F4DA7E-E95A-60ED-3D54-7063CC8B97BA}"/>
          </ac:spMkLst>
        </pc:spChg>
      </pc:sldChg>
      <pc:sldChg chg="modSp mod">
        <pc:chgData name="Andrea Castro Troya" userId="58fec591-b333-4c59-a2df-1c57e39d4266" providerId="ADAL" clId="{E37FE875-EE81-46B3-8F32-503B035024DF}" dt="2024-12-17T08:42:09.351" v="26" actId="207"/>
        <pc:sldMkLst>
          <pc:docMk/>
          <pc:sldMk cId="2352327266" sldId="265"/>
        </pc:sldMkLst>
        <pc:spChg chg="mod">
          <ac:chgData name="Andrea Castro Troya" userId="58fec591-b333-4c59-a2df-1c57e39d4266" providerId="ADAL" clId="{E37FE875-EE81-46B3-8F32-503B035024DF}" dt="2024-12-17T08:42:09.351" v="26" actId="207"/>
          <ac:spMkLst>
            <pc:docMk/>
            <pc:sldMk cId="2352327266" sldId="265"/>
            <ac:spMk id="4" creationId="{4FDCF654-78A4-A461-2DA8-0E71E9E4152D}"/>
          </ac:spMkLst>
        </pc:spChg>
      </pc:sldChg>
      <pc:sldChg chg="modSp mod">
        <pc:chgData name="Andrea Castro Troya" userId="58fec591-b333-4c59-a2df-1c57e39d4266" providerId="ADAL" clId="{E37FE875-EE81-46B3-8F32-503B035024DF}" dt="2024-12-17T08:37:53.185" v="21" actId="20577"/>
        <pc:sldMkLst>
          <pc:docMk/>
          <pc:sldMk cId="3164677538" sldId="2435"/>
        </pc:sldMkLst>
        <pc:spChg chg="mod">
          <ac:chgData name="Andrea Castro Troya" userId="58fec591-b333-4c59-a2df-1c57e39d4266" providerId="ADAL" clId="{E37FE875-EE81-46B3-8F32-503B035024DF}" dt="2024-12-17T08:37:53.185" v="21" actId="20577"/>
          <ac:spMkLst>
            <pc:docMk/>
            <pc:sldMk cId="3164677538" sldId="2435"/>
            <ac:spMk id="3" creationId="{A38D9E58-19B1-E7ED-7608-24282A0A681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9538-C70F-480F-A041-F26019CA0F29}" type="doc">
      <dgm:prSet loTypeId="urn:microsoft.com/office/officeart/2005/8/layout/orgChart1" loCatId="hierarchy" qsTypeId="urn:microsoft.com/office/officeart/2005/8/quickstyle/simple3" qsCatId="simple" csTypeId="urn:microsoft.com/office/officeart/2005/8/colors/accent0_2" csCatId="mainScheme" phldr="1"/>
      <dgm:spPr/>
      <dgm:t>
        <a:bodyPr/>
        <a:lstStyle/>
        <a:p>
          <a:endParaRPr lang="en-GB"/>
        </a:p>
      </dgm:t>
    </dgm:pt>
    <dgm:pt modelId="{70616961-3CAB-4A6F-ABD6-F89EAC9B54B1}">
      <dgm:prSet phldrT="[Text]"/>
      <dgm:spPr/>
      <dgm:t>
        <a:bodyPr/>
        <a:lstStyle/>
        <a:p>
          <a:r>
            <a:rPr lang="el-GR">
              <a:latin typeface="EC Square Sans Pro" panose="020B0506040000020004" pitchFamily="34" charset="0"/>
            </a:rPr>
            <a:t>Αντιμικροβιακά</a:t>
          </a:r>
        </a:p>
      </dgm:t>
    </dgm:pt>
    <dgm:pt modelId="{342937CC-BB4C-4F87-AB79-6B17372A4064}" type="parTrans" cxnId="{A1DCEDD8-B401-4476-B3A5-62CCDB460163}">
      <dgm:prSet/>
      <dgm:spPr/>
      <dgm:t>
        <a:bodyPr/>
        <a:lstStyle/>
        <a:p>
          <a:endParaRPr lang="en-GB">
            <a:latin typeface="EC Square Sans Pro" panose="020B0506040000020004" pitchFamily="34" charset="0"/>
          </a:endParaRPr>
        </a:p>
      </dgm:t>
    </dgm:pt>
    <dgm:pt modelId="{C9846F41-CE29-4AC6-96F2-18A62F6E07BE}" type="sibTrans" cxnId="{A1DCEDD8-B401-4476-B3A5-62CCDB460163}">
      <dgm:prSet/>
      <dgm:spPr/>
      <dgm:t>
        <a:bodyPr/>
        <a:lstStyle/>
        <a:p>
          <a:endParaRPr lang="en-GB">
            <a:latin typeface="EC Square Sans Pro" panose="020B0506040000020004" pitchFamily="34" charset="0"/>
          </a:endParaRPr>
        </a:p>
      </dgm:t>
    </dgm:pt>
    <dgm:pt modelId="{21197F1B-0BC8-494C-B051-533C288516D4}">
      <dgm:prSet phldrT="[Text]" custT="1"/>
      <dgm:spPr/>
      <dgm:t>
        <a:bodyPr/>
        <a:lstStyle/>
        <a:p>
          <a:pPr marL="0" lvl="0" indent="0" algn="ctr" defTabSz="1555750">
            <a:lnSpc>
              <a:spcPct val="90000"/>
            </a:lnSpc>
            <a:spcBef>
              <a:spcPct val="0"/>
            </a:spcBef>
            <a:spcAft>
              <a:spcPct val="35000"/>
            </a:spcAft>
            <a:buNone/>
          </a:pPr>
          <a:r>
            <a:rPr lang="el-GR" sz="3500">
              <a:latin typeface="EC Square Sans Pro" panose="020B0506040000020004" pitchFamily="34" charset="0"/>
              <a:ea typeface="+mn-ea"/>
              <a:cs typeface="+mn-cs"/>
            </a:rPr>
            <a:t>Αντιβιοτικά</a:t>
          </a:r>
        </a:p>
      </dgm:t>
    </dgm:pt>
    <dgm:pt modelId="{AD0D69B8-624E-4110-AC8B-0CF030FD0826}" type="parTrans" cxnId="{F5EF5C63-4872-4E76-AEFF-727F1EFA99EB}">
      <dgm:prSet/>
      <dgm:spPr/>
      <dgm:t>
        <a:bodyPr/>
        <a:lstStyle/>
        <a:p>
          <a:endParaRPr lang="en-GB">
            <a:latin typeface="EC Square Sans Pro" panose="020B0506040000020004" pitchFamily="34" charset="0"/>
          </a:endParaRPr>
        </a:p>
      </dgm:t>
    </dgm:pt>
    <dgm:pt modelId="{A54ADC29-6286-4824-BB60-EE9B365E3933}" type="sibTrans" cxnId="{F5EF5C63-4872-4E76-AEFF-727F1EFA99EB}">
      <dgm:prSet/>
      <dgm:spPr/>
      <dgm:t>
        <a:bodyPr/>
        <a:lstStyle/>
        <a:p>
          <a:endParaRPr lang="en-GB">
            <a:latin typeface="EC Square Sans Pro" panose="020B0506040000020004" pitchFamily="34" charset="0"/>
          </a:endParaRPr>
        </a:p>
      </dgm:t>
    </dgm:pt>
    <dgm:pt modelId="{FE965841-04E1-444F-B976-1FACF1498245}">
      <dgm:prSet phldrT="[Text]"/>
      <dgm:spPr/>
      <dgm:t>
        <a:bodyPr/>
        <a:lstStyle/>
        <a:p>
          <a:r>
            <a:rPr lang="el-GR">
              <a:latin typeface="EC Square Sans Pro" panose="020B0506040000020004" pitchFamily="34" charset="0"/>
            </a:rPr>
            <a:t>Αντιμυκητιακά, Αντιπρωτοζωικά</a:t>
          </a:r>
        </a:p>
      </dgm:t>
    </dgm:pt>
    <dgm:pt modelId="{6E5DCDA2-A9C1-42FB-B04C-79016636820A}" type="parTrans" cxnId="{5028338A-5D9E-4562-9D68-C3C1726BBD69}">
      <dgm:prSet/>
      <dgm:spPr/>
      <dgm:t>
        <a:bodyPr/>
        <a:lstStyle/>
        <a:p>
          <a:endParaRPr lang="en-GB">
            <a:latin typeface="EC Square Sans Pro" panose="020B0506040000020004" pitchFamily="34" charset="0"/>
          </a:endParaRPr>
        </a:p>
      </dgm:t>
    </dgm:pt>
    <dgm:pt modelId="{7AE0A5A3-0EA6-4CCD-971D-67E28A84AFDB}" type="sibTrans" cxnId="{5028338A-5D9E-4562-9D68-C3C1726BBD69}">
      <dgm:prSet/>
      <dgm:spPr/>
      <dgm:t>
        <a:bodyPr/>
        <a:lstStyle/>
        <a:p>
          <a:endParaRPr lang="en-GB">
            <a:latin typeface="EC Square Sans Pro" panose="020B0506040000020004" pitchFamily="34" charset="0"/>
          </a:endParaRPr>
        </a:p>
      </dgm:t>
    </dgm:pt>
    <dgm:pt modelId="{3A5FC350-809A-420E-B508-F86CFE56F9EC}">
      <dgm:prSet phldrT="[Text]" custT="1"/>
      <dgm:spPr/>
      <dgm:t>
        <a:bodyPr/>
        <a:lstStyle/>
        <a:p>
          <a:pPr marL="0" lvl="0" indent="0" algn="ctr" defTabSz="1555750">
            <a:lnSpc>
              <a:spcPct val="90000"/>
            </a:lnSpc>
            <a:spcBef>
              <a:spcPct val="0"/>
            </a:spcBef>
            <a:spcAft>
              <a:spcPct val="35000"/>
            </a:spcAft>
            <a:buNone/>
          </a:pPr>
          <a:r>
            <a:rPr lang="el-GR" sz="3500">
              <a:latin typeface="EC Square Sans Pro" panose="020B0506040000020004" pitchFamily="34" charset="0"/>
              <a:ea typeface="+mn-ea"/>
              <a:cs typeface="+mn-cs"/>
            </a:rPr>
            <a:t>Αντιιικά</a:t>
          </a:r>
        </a:p>
      </dgm:t>
    </dgm:pt>
    <dgm:pt modelId="{0B0DBA1E-0CDC-4F1B-ACDD-828BA6AEC98E}" type="parTrans" cxnId="{3ED45DCC-7302-4CC6-BCD7-61222340F4A3}">
      <dgm:prSet/>
      <dgm:spPr/>
      <dgm:t>
        <a:bodyPr/>
        <a:lstStyle/>
        <a:p>
          <a:endParaRPr lang="en-GB">
            <a:latin typeface="EC Square Sans Pro" panose="020B0506040000020004" pitchFamily="34" charset="0"/>
          </a:endParaRPr>
        </a:p>
      </dgm:t>
    </dgm:pt>
    <dgm:pt modelId="{FD968D5E-6217-4805-8B0B-878FAC32FC8B}" type="sibTrans" cxnId="{3ED45DCC-7302-4CC6-BCD7-61222340F4A3}">
      <dgm:prSet/>
      <dgm:spPr/>
      <dgm:t>
        <a:bodyPr/>
        <a:lstStyle/>
        <a:p>
          <a:endParaRPr lang="en-GB">
            <a:latin typeface="EC Square Sans Pro" panose="020B0506040000020004" pitchFamily="34" charset="0"/>
          </a:endParaRPr>
        </a:p>
      </dgm:t>
    </dgm:pt>
    <dgm:pt modelId="{376D0E75-E68B-4E43-B2DC-DE2FF9225CA2}" type="pres">
      <dgm:prSet presAssocID="{A55E9538-C70F-480F-A041-F26019CA0F29}" presName="hierChild1" presStyleCnt="0">
        <dgm:presLayoutVars>
          <dgm:orgChart val="1"/>
          <dgm:chPref val="1"/>
          <dgm:dir/>
          <dgm:animOne val="branch"/>
          <dgm:animLvl val="lvl"/>
          <dgm:resizeHandles/>
        </dgm:presLayoutVars>
      </dgm:prSet>
      <dgm:spPr/>
    </dgm:pt>
    <dgm:pt modelId="{DEC55474-1144-4FD5-AD23-EB0E95DA5373}" type="pres">
      <dgm:prSet presAssocID="{70616961-3CAB-4A6F-ABD6-F89EAC9B54B1}" presName="hierRoot1" presStyleCnt="0">
        <dgm:presLayoutVars>
          <dgm:hierBranch val="init"/>
        </dgm:presLayoutVars>
      </dgm:prSet>
      <dgm:spPr/>
    </dgm:pt>
    <dgm:pt modelId="{CB49D5F9-5A14-47AC-83BF-E1B99AE01C27}" type="pres">
      <dgm:prSet presAssocID="{70616961-3CAB-4A6F-ABD6-F89EAC9B54B1}" presName="rootComposite1" presStyleCnt="0"/>
      <dgm:spPr/>
    </dgm:pt>
    <dgm:pt modelId="{19469F1B-1071-4499-AEE7-48C480D0B929}" type="pres">
      <dgm:prSet presAssocID="{70616961-3CAB-4A6F-ABD6-F89EAC9B54B1}" presName="rootText1" presStyleLbl="node0" presStyleIdx="0" presStyleCnt="1" custScaleX="134524">
        <dgm:presLayoutVars>
          <dgm:chPref val="3"/>
        </dgm:presLayoutVars>
      </dgm:prSet>
      <dgm:spPr/>
    </dgm:pt>
    <dgm:pt modelId="{8D92AC8A-EAA6-440E-A44C-BC8887014636}" type="pres">
      <dgm:prSet presAssocID="{70616961-3CAB-4A6F-ABD6-F89EAC9B54B1}" presName="rootConnector1" presStyleLbl="node1" presStyleIdx="0" presStyleCnt="0"/>
      <dgm:spPr/>
    </dgm:pt>
    <dgm:pt modelId="{2DF92994-2F41-4F96-8574-774DAC9D5D68}" type="pres">
      <dgm:prSet presAssocID="{70616961-3CAB-4A6F-ABD6-F89EAC9B54B1}" presName="hierChild2" presStyleCnt="0"/>
      <dgm:spPr/>
    </dgm:pt>
    <dgm:pt modelId="{835F75F1-6B72-49C0-8059-11DF6D3833F5}" type="pres">
      <dgm:prSet presAssocID="{AD0D69B8-624E-4110-AC8B-0CF030FD0826}" presName="Name37" presStyleLbl="parChTrans1D2" presStyleIdx="0" presStyleCnt="3"/>
      <dgm:spPr/>
    </dgm:pt>
    <dgm:pt modelId="{4C25607C-DCD1-45D1-B4F0-E92C6358DA74}" type="pres">
      <dgm:prSet presAssocID="{21197F1B-0BC8-494C-B051-533C288516D4}" presName="hierRoot2" presStyleCnt="0">
        <dgm:presLayoutVars>
          <dgm:hierBranch val="init"/>
        </dgm:presLayoutVars>
      </dgm:prSet>
      <dgm:spPr/>
    </dgm:pt>
    <dgm:pt modelId="{BFFA24E1-C3BD-4D8F-8A8E-A5A69250A493}" type="pres">
      <dgm:prSet presAssocID="{21197F1B-0BC8-494C-B051-533C288516D4}" presName="rootComposite" presStyleCnt="0"/>
      <dgm:spPr/>
    </dgm:pt>
    <dgm:pt modelId="{8BADFCBF-D1DC-4E42-979C-F40C472F8488}" type="pres">
      <dgm:prSet presAssocID="{21197F1B-0BC8-494C-B051-533C288516D4}" presName="rootText" presStyleLbl="node2" presStyleIdx="0" presStyleCnt="3">
        <dgm:presLayoutVars>
          <dgm:chPref val="3"/>
        </dgm:presLayoutVars>
      </dgm:prSet>
      <dgm:spPr/>
    </dgm:pt>
    <dgm:pt modelId="{3B3120E9-2578-4302-893B-16F92B698C88}" type="pres">
      <dgm:prSet presAssocID="{21197F1B-0BC8-494C-B051-533C288516D4}" presName="rootConnector" presStyleLbl="node2" presStyleIdx="0" presStyleCnt="3"/>
      <dgm:spPr/>
    </dgm:pt>
    <dgm:pt modelId="{CD9B10F5-9751-49B5-A8BB-62CE31AB50EA}" type="pres">
      <dgm:prSet presAssocID="{21197F1B-0BC8-494C-B051-533C288516D4}" presName="hierChild4" presStyleCnt="0"/>
      <dgm:spPr/>
    </dgm:pt>
    <dgm:pt modelId="{C76A93F1-2A41-48AE-B763-79516560615A}" type="pres">
      <dgm:prSet presAssocID="{21197F1B-0BC8-494C-B051-533C288516D4}" presName="hierChild5" presStyleCnt="0"/>
      <dgm:spPr/>
    </dgm:pt>
    <dgm:pt modelId="{33EE5E58-D6C6-4E24-BF1C-969A5FD6A277}" type="pres">
      <dgm:prSet presAssocID="{6E5DCDA2-A9C1-42FB-B04C-79016636820A}" presName="Name37" presStyleLbl="parChTrans1D2" presStyleIdx="1" presStyleCnt="3"/>
      <dgm:spPr/>
    </dgm:pt>
    <dgm:pt modelId="{2D38E391-8681-44AD-99AE-ACEFAFA537EB}" type="pres">
      <dgm:prSet presAssocID="{FE965841-04E1-444F-B976-1FACF1498245}" presName="hierRoot2" presStyleCnt="0">
        <dgm:presLayoutVars>
          <dgm:hierBranch val="init"/>
        </dgm:presLayoutVars>
      </dgm:prSet>
      <dgm:spPr/>
    </dgm:pt>
    <dgm:pt modelId="{163C6337-1278-4503-9511-87D591204FE6}" type="pres">
      <dgm:prSet presAssocID="{FE965841-04E1-444F-B976-1FACF1498245}" presName="rootComposite" presStyleCnt="0"/>
      <dgm:spPr/>
    </dgm:pt>
    <dgm:pt modelId="{79CA2D34-2210-4B8A-A54C-05755DE52FC2}" type="pres">
      <dgm:prSet presAssocID="{FE965841-04E1-444F-B976-1FACF1498245}" presName="rootText" presStyleLbl="node2" presStyleIdx="1" presStyleCnt="3">
        <dgm:presLayoutVars>
          <dgm:chPref val="3"/>
        </dgm:presLayoutVars>
      </dgm:prSet>
      <dgm:spPr/>
    </dgm:pt>
    <dgm:pt modelId="{CA84C03A-3A7B-4E32-BAFF-68EB69A559B9}" type="pres">
      <dgm:prSet presAssocID="{FE965841-04E1-444F-B976-1FACF1498245}" presName="rootConnector" presStyleLbl="node2" presStyleIdx="1" presStyleCnt="3"/>
      <dgm:spPr/>
    </dgm:pt>
    <dgm:pt modelId="{51897740-1387-41E9-963D-334C6F5767E9}" type="pres">
      <dgm:prSet presAssocID="{FE965841-04E1-444F-B976-1FACF1498245}" presName="hierChild4" presStyleCnt="0"/>
      <dgm:spPr/>
    </dgm:pt>
    <dgm:pt modelId="{8A2CF7AA-C2BC-4AA3-8F0E-2C5108CBD041}" type="pres">
      <dgm:prSet presAssocID="{FE965841-04E1-444F-B976-1FACF1498245}" presName="hierChild5" presStyleCnt="0"/>
      <dgm:spPr/>
    </dgm:pt>
    <dgm:pt modelId="{818AC5D6-F4D0-4580-B032-72BD5EFED5A0}" type="pres">
      <dgm:prSet presAssocID="{0B0DBA1E-0CDC-4F1B-ACDD-828BA6AEC98E}" presName="Name37" presStyleLbl="parChTrans1D2" presStyleIdx="2" presStyleCnt="3"/>
      <dgm:spPr/>
    </dgm:pt>
    <dgm:pt modelId="{AA35F75C-5675-4E5E-B0F5-DD507409D8C9}" type="pres">
      <dgm:prSet presAssocID="{3A5FC350-809A-420E-B508-F86CFE56F9EC}" presName="hierRoot2" presStyleCnt="0">
        <dgm:presLayoutVars>
          <dgm:hierBranch val="init"/>
        </dgm:presLayoutVars>
      </dgm:prSet>
      <dgm:spPr/>
    </dgm:pt>
    <dgm:pt modelId="{69B645EC-8408-4760-B662-4FFDD12C5B56}" type="pres">
      <dgm:prSet presAssocID="{3A5FC350-809A-420E-B508-F86CFE56F9EC}" presName="rootComposite" presStyleCnt="0"/>
      <dgm:spPr/>
    </dgm:pt>
    <dgm:pt modelId="{E1EE393F-8641-4D6B-B63A-A168979238BF}" type="pres">
      <dgm:prSet presAssocID="{3A5FC350-809A-420E-B508-F86CFE56F9EC}" presName="rootText" presStyleLbl="node2" presStyleIdx="2" presStyleCnt="3">
        <dgm:presLayoutVars>
          <dgm:chPref val="3"/>
        </dgm:presLayoutVars>
      </dgm:prSet>
      <dgm:spPr/>
    </dgm:pt>
    <dgm:pt modelId="{DB54BCDD-FEAA-4C45-8C88-7FC13D2AFB55}" type="pres">
      <dgm:prSet presAssocID="{3A5FC350-809A-420E-B508-F86CFE56F9EC}" presName="rootConnector" presStyleLbl="node2" presStyleIdx="2" presStyleCnt="3"/>
      <dgm:spPr/>
    </dgm:pt>
    <dgm:pt modelId="{3E9F8D0D-A30B-4B25-9683-A40C065A5A55}" type="pres">
      <dgm:prSet presAssocID="{3A5FC350-809A-420E-B508-F86CFE56F9EC}" presName="hierChild4" presStyleCnt="0"/>
      <dgm:spPr/>
    </dgm:pt>
    <dgm:pt modelId="{F015672C-D80A-4E03-A066-F82D2F949D38}" type="pres">
      <dgm:prSet presAssocID="{3A5FC350-809A-420E-B508-F86CFE56F9EC}" presName="hierChild5" presStyleCnt="0"/>
      <dgm:spPr/>
    </dgm:pt>
    <dgm:pt modelId="{BB4CEE56-E6B8-48F2-87DC-28AEA1C2CC2F}" type="pres">
      <dgm:prSet presAssocID="{70616961-3CAB-4A6F-ABD6-F89EAC9B54B1}" presName="hierChild3" presStyleCnt="0"/>
      <dgm:spPr/>
    </dgm:pt>
  </dgm:ptLst>
  <dgm:cxnLst>
    <dgm:cxn modelId="{67DA160D-58B7-4938-84AD-DC297B56770D}" type="presOf" srcId="{A55E9538-C70F-480F-A041-F26019CA0F29}" destId="{376D0E75-E68B-4E43-B2DC-DE2FF9225CA2}" srcOrd="0" destOrd="0" presId="urn:microsoft.com/office/officeart/2005/8/layout/orgChart1"/>
    <dgm:cxn modelId="{ED4D441A-7325-4BF1-A3BD-D2DE0AD68402}" type="presOf" srcId="{FE965841-04E1-444F-B976-1FACF1498245}" destId="{79CA2D34-2210-4B8A-A54C-05755DE52FC2}" srcOrd="0" destOrd="0" presId="urn:microsoft.com/office/officeart/2005/8/layout/orgChart1"/>
    <dgm:cxn modelId="{D4BF6723-7E00-40BA-9CFA-E8BCD692DAB3}" type="presOf" srcId="{21197F1B-0BC8-494C-B051-533C288516D4}" destId="{8BADFCBF-D1DC-4E42-979C-F40C472F8488}" srcOrd="0" destOrd="0" presId="urn:microsoft.com/office/officeart/2005/8/layout/orgChart1"/>
    <dgm:cxn modelId="{74AB375C-32F1-49A9-A983-3CA45F040304}" type="presOf" srcId="{3A5FC350-809A-420E-B508-F86CFE56F9EC}" destId="{DB54BCDD-FEAA-4C45-8C88-7FC13D2AFB55}" srcOrd="1" destOrd="0" presId="urn:microsoft.com/office/officeart/2005/8/layout/orgChart1"/>
    <dgm:cxn modelId="{F5EF5C63-4872-4E76-AEFF-727F1EFA99EB}" srcId="{70616961-3CAB-4A6F-ABD6-F89EAC9B54B1}" destId="{21197F1B-0BC8-494C-B051-533C288516D4}" srcOrd="0" destOrd="0" parTransId="{AD0D69B8-624E-4110-AC8B-0CF030FD0826}" sibTransId="{A54ADC29-6286-4824-BB60-EE9B365E3933}"/>
    <dgm:cxn modelId="{873AE24F-98D3-4324-87AA-0BC2452C4878}" type="presOf" srcId="{70616961-3CAB-4A6F-ABD6-F89EAC9B54B1}" destId="{8D92AC8A-EAA6-440E-A44C-BC8887014636}" srcOrd="1" destOrd="0" presId="urn:microsoft.com/office/officeart/2005/8/layout/orgChart1"/>
    <dgm:cxn modelId="{B9EA0A5A-5811-4536-A90B-1B5C9DF2B73D}" type="presOf" srcId="{AD0D69B8-624E-4110-AC8B-0CF030FD0826}" destId="{835F75F1-6B72-49C0-8059-11DF6D3833F5}" srcOrd="0" destOrd="0" presId="urn:microsoft.com/office/officeart/2005/8/layout/orgChart1"/>
    <dgm:cxn modelId="{BD053D80-9BC7-4E04-BCD6-956BFC743C8A}" type="presOf" srcId="{21197F1B-0BC8-494C-B051-533C288516D4}" destId="{3B3120E9-2578-4302-893B-16F92B698C88}" srcOrd="1" destOrd="0" presId="urn:microsoft.com/office/officeart/2005/8/layout/orgChart1"/>
    <dgm:cxn modelId="{5028338A-5D9E-4562-9D68-C3C1726BBD69}" srcId="{70616961-3CAB-4A6F-ABD6-F89EAC9B54B1}" destId="{FE965841-04E1-444F-B976-1FACF1498245}" srcOrd="1" destOrd="0" parTransId="{6E5DCDA2-A9C1-42FB-B04C-79016636820A}" sibTransId="{7AE0A5A3-0EA6-4CCD-971D-67E28A84AFDB}"/>
    <dgm:cxn modelId="{8986F1AE-AC82-43E8-B3D8-BFAA21724A3C}" type="presOf" srcId="{6E5DCDA2-A9C1-42FB-B04C-79016636820A}" destId="{33EE5E58-D6C6-4E24-BF1C-969A5FD6A277}" srcOrd="0" destOrd="0" presId="urn:microsoft.com/office/officeart/2005/8/layout/orgChart1"/>
    <dgm:cxn modelId="{DADBF2B9-74F5-4F01-B299-8EC8BFA881CA}" type="presOf" srcId="{3A5FC350-809A-420E-B508-F86CFE56F9EC}" destId="{E1EE393F-8641-4D6B-B63A-A168979238BF}" srcOrd="0" destOrd="0" presId="urn:microsoft.com/office/officeart/2005/8/layout/orgChart1"/>
    <dgm:cxn modelId="{3ED45DCC-7302-4CC6-BCD7-61222340F4A3}" srcId="{70616961-3CAB-4A6F-ABD6-F89EAC9B54B1}" destId="{3A5FC350-809A-420E-B508-F86CFE56F9EC}" srcOrd="2" destOrd="0" parTransId="{0B0DBA1E-0CDC-4F1B-ACDD-828BA6AEC98E}" sibTransId="{FD968D5E-6217-4805-8B0B-878FAC32FC8B}"/>
    <dgm:cxn modelId="{07495ECF-8175-44E2-BD51-FFDCD1BFB5EE}" type="presOf" srcId="{70616961-3CAB-4A6F-ABD6-F89EAC9B54B1}" destId="{19469F1B-1071-4499-AEE7-48C480D0B929}" srcOrd="0" destOrd="0" presId="urn:microsoft.com/office/officeart/2005/8/layout/orgChart1"/>
    <dgm:cxn modelId="{A1DCEDD8-B401-4476-B3A5-62CCDB460163}" srcId="{A55E9538-C70F-480F-A041-F26019CA0F29}" destId="{70616961-3CAB-4A6F-ABD6-F89EAC9B54B1}" srcOrd="0" destOrd="0" parTransId="{342937CC-BB4C-4F87-AB79-6B17372A4064}" sibTransId="{C9846F41-CE29-4AC6-96F2-18A62F6E07BE}"/>
    <dgm:cxn modelId="{9D9BEEF7-5D6C-4D12-B5BE-DBF88431D416}" type="presOf" srcId="{FE965841-04E1-444F-B976-1FACF1498245}" destId="{CA84C03A-3A7B-4E32-BAFF-68EB69A559B9}" srcOrd="1" destOrd="0" presId="urn:microsoft.com/office/officeart/2005/8/layout/orgChart1"/>
    <dgm:cxn modelId="{C7731AFE-0DAC-4A35-B144-00816CEFE4A9}" type="presOf" srcId="{0B0DBA1E-0CDC-4F1B-ACDD-828BA6AEC98E}" destId="{818AC5D6-F4D0-4580-B032-72BD5EFED5A0}" srcOrd="0" destOrd="0" presId="urn:microsoft.com/office/officeart/2005/8/layout/orgChart1"/>
    <dgm:cxn modelId="{D57A3000-5B83-4BE3-B68F-C93468A7F8C1}" type="presParOf" srcId="{376D0E75-E68B-4E43-B2DC-DE2FF9225CA2}" destId="{DEC55474-1144-4FD5-AD23-EB0E95DA5373}" srcOrd="0" destOrd="0" presId="urn:microsoft.com/office/officeart/2005/8/layout/orgChart1"/>
    <dgm:cxn modelId="{30EC5F42-2956-4F5F-AF91-3C3566677D3E}" type="presParOf" srcId="{DEC55474-1144-4FD5-AD23-EB0E95DA5373}" destId="{CB49D5F9-5A14-47AC-83BF-E1B99AE01C27}" srcOrd="0" destOrd="0" presId="urn:microsoft.com/office/officeart/2005/8/layout/orgChart1"/>
    <dgm:cxn modelId="{80533382-04BB-42B8-B165-D60E7925D09A}" type="presParOf" srcId="{CB49D5F9-5A14-47AC-83BF-E1B99AE01C27}" destId="{19469F1B-1071-4499-AEE7-48C480D0B929}" srcOrd="0" destOrd="0" presId="urn:microsoft.com/office/officeart/2005/8/layout/orgChart1"/>
    <dgm:cxn modelId="{DE5BDC98-5A6B-4F67-B97E-E4439BD35AB4}" type="presParOf" srcId="{CB49D5F9-5A14-47AC-83BF-E1B99AE01C27}" destId="{8D92AC8A-EAA6-440E-A44C-BC8887014636}" srcOrd="1" destOrd="0" presId="urn:microsoft.com/office/officeart/2005/8/layout/orgChart1"/>
    <dgm:cxn modelId="{F8D127B3-9CA4-4906-9A29-923F2A0E2497}" type="presParOf" srcId="{DEC55474-1144-4FD5-AD23-EB0E95DA5373}" destId="{2DF92994-2F41-4F96-8574-774DAC9D5D68}" srcOrd="1" destOrd="0" presId="urn:microsoft.com/office/officeart/2005/8/layout/orgChart1"/>
    <dgm:cxn modelId="{FD74F71F-684D-4E40-AE65-C7AB8951F755}" type="presParOf" srcId="{2DF92994-2F41-4F96-8574-774DAC9D5D68}" destId="{835F75F1-6B72-49C0-8059-11DF6D3833F5}" srcOrd="0" destOrd="0" presId="urn:microsoft.com/office/officeart/2005/8/layout/orgChart1"/>
    <dgm:cxn modelId="{CA13B5C5-FBAA-4E21-81F6-5F6669067F11}" type="presParOf" srcId="{2DF92994-2F41-4F96-8574-774DAC9D5D68}" destId="{4C25607C-DCD1-45D1-B4F0-E92C6358DA74}" srcOrd="1" destOrd="0" presId="urn:microsoft.com/office/officeart/2005/8/layout/orgChart1"/>
    <dgm:cxn modelId="{B9D81EBF-BBC0-4740-A14E-1D5E839165E1}" type="presParOf" srcId="{4C25607C-DCD1-45D1-B4F0-E92C6358DA74}" destId="{BFFA24E1-C3BD-4D8F-8A8E-A5A69250A493}" srcOrd="0" destOrd="0" presId="urn:microsoft.com/office/officeart/2005/8/layout/orgChart1"/>
    <dgm:cxn modelId="{FD70DA2E-32D8-40E5-AFAF-9D25C94A1148}" type="presParOf" srcId="{BFFA24E1-C3BD-4D8F-8A8E-A5A69250A493}" destId="{8BADFCBF-D1DC-4E42-979C-F40C472F8488}" srcOrd="0" destOrd="0" presId="urn:microsoft.com/office/officeart/2005/8/layout/orgChart1"/>
    <dgm:cxn modelId="{56149F9D-582C-4EA8-9D61-7F0B4E1B36BC}" type="presParOf" srcId="{BFFA24E1-C3BD-4D8F-8A8E-A5A69250A493}" destId="{3B3120E9-2578-4302-893B-16F92B698C88}" srcOrd="1" destOrd="0" presId="urn:microsoft.com/office/officeart/2005/8/layout/orgChart1"/>
    <dgm:cxn modelId="{DDB24C1F-C8D4-41C2-9A67-BE8E46AA3F08}" type="presParOf" srcId="{4C25607C-DCD1-45D1-B4F0-E92C6358DA74}" destId="{CD9B10F5-9751-49B5-A8BB-62CE31AB50EA}" srcOrd="1" destOrd="0" presId="urn:microsoft.com/office/officeart/2005/8/layout/orgChart1"/>
    <dgm:cxn modelId="{6B3DC3E2-694C-4D12-8779-E302EABB1FB9}" type="presParOf" srcId="{4C25607C-DCD1-45D1-B4F0-E92C6358DA74}" destId="{C76A93F1-2A41-48AE-B763-79516560615A}" srcOrd="2" destOrd="0" presId="urn:microsoft.com/office/officeart/2005/8/layout/orgChart1"/>
    <dgm:cxn modelId="{0343046B-603F-4575-A592-433EF3748CF2}" type="presParOf" srcId="{2DF92994-2F41-4F96-8574-774DAC9D5D68}" destId="{33EE5E58-D6C6-4E24-BF1C-969A5FD6A277}" srcOrd="2" destOrd="0" presId="urn:microsoft.com/office/officeart/2005/8/layout/orgChart1"/>
    <dgm:cxn modelId="{9E1EF7E0-3DCE-4AE8-9230-9B2E6D2C6D6E}" type="presParOf" srcId="{2DF92994-2F41-4F96-8574-774DAC9D5D68}" destId="{2D38E391-8681-44AD-99AE-ACEFAFA537EB}" srcOrd="3" destOrd="0" presId="urn:microsoft.com/office/officeart/2005/8/layout/orgChart1"/>
    <dgm:cxn modelId="{9E738488-7C1B-4977-B8C3-D3CBBD00D468}" type="presParOf" srcId="{2D38E391-8681-44AD-99AE-ACEFAFA537EB}" destId="{163C6337-1278-4503-9511-87D591204FE6}" srcOrd="0" destOrd="0" presId="urn:microsoft.com/office/officeart/2005/8/layout/orgChart1"/>
    <dgm:cxn modelId="{60E8DB87-B283-40E8-8BE8-6E3E4C7E1139}" type="presParOf" srcId="{163C6337-1278-4503-9511-87D591204FE6}" destId="{79CA2D34-2210-4B8A-A54C-05755DE52FC2}" srcOrd="0" destOrd="0" presId="urn:microsoft.com/office/officeart/2005/8/layout/orgChart1"/>
    <dgm:cxn modelId="{8A28F23A-0F85-4AAD-A2E1-E576605C9736}" type="presParOf" srcId="{163C6337-1278-4503-9511-87D591204FE6}" destId="{CA84C03A-3A7B-4E32-BAFF-68EB69A559B9}" srcOrd="1" destOrd="0" presId="urn:microsoft.com/office/officeart/2005/8/layout/orgChart1"/>
    <dgm:cxn modelId="{214B8347-380B-429C-9183-090657BA3A96}" type="presParOf" srcId="{2D38E391-8681-44AD-99AE-ACEFAFA537EB}" destId="{51897740-1387-41E9-963D-334C6F5767E9}" srcOrd="1" destOrd="0" presId="urn:microsoft.com/office/officeart/2005/8/layout/orgChart1"/>
    <dgm:cxn modelId="{D9FEAABB-28DA-4E77-9CC1-ABEC27DB6704}" type="presParOf" srcId="{2D38E391-8681-44AD-99AE-ACEFAFA537EB}" destId="{8A2CF7AA-C2BC-4AA3-8F0E-2C5108CBD041}" srcOrd="2" destOrd="0" presId="urn:microsoft.com/office/officeart/2005/8/layout/orgChart1"/>
    <dgm:cxn modelId="{27AA2EC1-B3E3-4F12-9FA4-ECB61FABA2ED}" type="presParOf" srcId="{2DF92994-2F41-4F96-8574-774DAC9D5D68}" destId="{818AC5D6-F4D0-4580-B032-72BD5EFED5A0}" srcOrd="4" destOrd="0" presId="urn:microsoft.com/office/officeart/2005/8/layout/orgChart1"/>
    <dgm:cxn modelId="{F3597B5D-BCC6-4AA6-A74D-F52BDE9FD1A3}" type="presParOf" srcId="{2DF92994-2F41-4F96-8574-774DAC9D5D68}" destId="{AA35F75C-5675-4E5E-B0F5-DD507409D8C9}" srcOrd="5" destOrd="0" presId="urn:microsoft.com/office/officeart/2005/8/layout/orgChart1"/>
    <dgm:cxn modelId="{9E081E82-C2A3-49BB-8DB0-D02414266926}" type="presParOf" srcId="{AA35F75C-5675-4E5E-B0F5-DD507409D8C9}" destId="{69B645EC-8408-4760-B662-4FFDD12C5B56}" srcOrd="0" destOrd="0" presId="urn:microsoft.com/office/officeart/2005/8/layout/orgChart1"/>
    <dgm:cxn modelId="{1DBCA1D4-CB9E-4DB8-9828-E1ED910BFCDC}" type="presParOf" srcId="{69B645EC-8408-4760-B662-4FFDD12C5B56}" destId="{E1EE393F-8641-4D6B-B63A-A168979238BF}" srcOrd="0" destOrd="0" presId="urn:microsoft.com/office/officeart/2005/8/layout/orgChart1"/>
    <dgm:cxn modelId="{9D1D6A9A-C7EA-4AEE-AC75-186A4D49C749}" type="presParOf" srcId="{69B645EC-8408-4760-B662-4FFDD12C5B56}" destId="{DB54BCDD-FEAA-4C45-8C88-7FC13D2AFB55}" srcOrd="1" destOrd="0" presId="urn:microsoft.com/office/officeart/2005/8/layout/orgChart1"/>
    <dgm:cxn modelId="{899419B1-CEBE-478E-841A-5A28457B5EF3}" type="presParOf" srcId="{AA35F75C-5675-4E5E-B0F5-DD507409D8C9}" destId="{3E9F8D0D-A30B-4B25-9683-A40C065A5A55}" srcOrd="1" destOrd="0" presId="urn:microsoft.com/office/officeart/2005/8/layout/orgChart1"/>
    <dgm:cxn modelId="{EFC8DCDF-FDBA-4068-B4A3-202D10CC7C4E}" type="presParOf" srcId="{AA35F75C-5675-4E5E-B0F5-DD507409D8C9}" destId="{F015672C-D80A-4E03-A066-F82D2F949D38}" srcOrd="2" destOrd="0" presId="urn:microsoft.com/office/officeart/2005/8/layout/orgChart1"/>
    <dgm:cxn modelId="{F6F2DB4C-A903-4575-93FC-F03448B01916}" type="presParOf" srcId="{DEC55474-1144-4FD5-AD23-EB0E95DA5373}" destId="{BB4CEE56-E6B8-48F2-87DC-28AEA1C2CC2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9538-C70F-480F-A041-F26019CA0F29}" type="doc">
      <dgm:prSet loTypeId="urn:microsoft.com/office/officeart/2005/8/layout/orgChart1" loCatId="hierarchy" qsTypeId="urn:microsoft.com/office/officeart/2005/8/quickstyle/simple3" qsCatId="simple" csTypeId="urn:microsoft.com/office/officeart/2005/8/colors/accent0_2" csCatId="mainScheme" phldr="1"/>
      <dgm:spPr/>
      <dgm:t>
        <a:bodyPr/>
        <a:lstStyle/>
        <a:p>
          <a:endParaRPr lang="en-GB"/>
        </a:p>
      </dgm:t>
    </dgm:pt>
    <dgm:pt modelId="{70616961-3CAB-4A6F-ABD6-F89EAC9B54B1}">
      <dgm:prSet phldrT="[Text]" custT="1"/>
      <dgm:spPr>
        <a:solidFill>
          <a:srgbClr val="003399"/>
        </a:solidFill>
      </dgm:spPr>
      <dgm:t>
        <a:bodyPr/>
        <a:lstStyle/>
        <a:p>
          <a:r>
            <a:rPr lang="el-GR" sz="3200" b="1">
              <a:solidFill>
                <a:schemeClr val="bg1"/>
              </a:solidFill>
              <a:latin typeface="EC Square Sans Pro" panose="020B0506040000020004" pitchFamily="34" charset="0"/>
            </a:rPr>
            <a:t>Τρόποι χρήσης αντιμικροβιακών</a:t>
          </a:r>
        </a:p>
      </dgm:t>
    </dgm:pt>
    <dgm:pt modelId="{342937CC-BB4C-4F87-AB79-6B17372A4064}" type="parTrans" cxnId="{A1DCEDD8-B401-4476-B3A5-62CCDB460163}">
      <dgm:prSet/>
      <dgm:spPr/>
      <dgm:t>
        <a:bodyPr/>
        <a:lstStyle/>
        <a:p>
          <a:endParaRPr lang="en-GB">
            <a:latin typeface="EC Square Sans Pro" panose="020B0506040000020004" pitchFamily="34" charset="0"/>
          </a:endParaRPr>
        </a:p>
      </dgm:t>
    </dgm:pt>
    <dgm:pt modelId="{C9846F41-CE29-4AC6-96F2-18A62F6E07BE}" type="sibTrans" cxnId="{A1DCEDD8-B401-4476-B3A5-62CCDB460163}">
      <dgm:prSet/>
      <dgm:spPr/>
      <dgm:t>
        <a:bodyPr/>
        <a:lstStyle/>
        <a:p>
          <a:endParaRPr lang="en-GB">
            <a:latin typeface="EC Square Sans Pro" panose="020B0506040000020004" pitchFamily="34" charset="0"/>
          </a:endParaRPr>
        </a:p>
      </dgm:t>
    </dgm:pt>
    <dgm:pt modelId="{21197F1B-0BC8-494C-B051-533C288516D4}">
      <dgm:prSet phldrT="[Text]" custT="1"/>
      <dgm:spPr/>
      <dgm:t>
        <a:bodyPr/>
        <a:lstStyle/>
        <a:p>
          <a:r>
            <a:rPr lang="el-GR" sz="2400">
              <a:latin typeface="EC Square Sans Pro"/>
            </a:rPr>
            <a:t>Προληπτική χρήση (Προφύλαξη)</a:t>
          </a:r>
        </a:p>
      </dgm:t>
    </dgm:pt>
    <dgm:pt modelId="{AD0D69B8-624E-4110-AC8B-0CF030FD0826}" type="parTrans" cxnId="{F5EF5C63-4872-4E76-AEFF-727F1EFA99EB}">
      <dgm:prSet/>
      <dgm:spPr/>
      <dgm:t>
        <a:bodyPr/>
        <a:lstStyle/>
        <a:p>
          <a:endParaRPr lang="en-GB">
            <a:latin typeface="EC Square Sans Pro" panose="020B0506040000020004" pitchFamily="34" charset="0"/>
          </a:endParaRPr>
        </a:p>
      </dgm:t>
    </dgm:pt>
    <dgm:pt modelId="{A54ADC29-6286-4824-BB60-EE9B365E3933}" type="sibTrans" cxnId="{F5EF5C63-4872-4E76-AEFF-727F1EFA99EB}">
      <dgm:prSet/>
      <dgm:spPr/>
      <dgm:t>
        <a:bodyPr/>
        <a:lstStyle/>
        <a:p>
          <a:endParaRPr lang="en-GB">
            <a:latin typeface="EC Square Sans Pro" panose="020B0506040000020004" pitchFamily="34" charset="0"/>
          </a:endParaRPr>
        </a:p>
      </dgm:t>
    </dgm:pt>
    <dgm:pt modelId="{FE965841-04E1-444F-B976-1FACF1498245}">
      <dgm:prSet phldrT="[Text]" custT="1"/>
      <dgm:spPr/>
      <dgm:t>
        <a:bodyPr/>
        <a:lstStyle/>
        <a:p>
          <a:pPr rtl="0"/>
          <a:r>
            <a:rPr lang="el-GR" sz="2400">
              <a:latin typeface="EC Square Sans Pro"/>
            </a:rPr>
            <a:t>Ομαδική χορήγηση (μεταφύλαξη)</a:t>
          </a:r>
        </a:p>
      </dgm:t>
    </dgm:pt>
    <dgm:pt modelId="{6E5DCDA2-A9C1-42FB-B04C-79016636820A}" type="parTrans" cxnId="{5028338A-5D9E-4562-9D68-C3C1726BBD69}">
      <dgm:prSet/>
      <dgm:spPr/>
      <dgm:t>
        <a:bodyPr/>
        <a:lstStyle/>
        <a:p>
          <a:endParaRPr lang="en-GB">
            <a:latin typeface="EC Square Sans Pro" panose="020B0506040000020004" pitchFamily="34" charset="0"/>
          </a:endParaRPr>
        </a:p>
      </dgm:t>
    </dgm:pt>
    <dgm:pt modelId="{7AE0A5A3-0EA6-4CCD-971D-67E28A84AFDB}" type="sibTrans" cxnId="{5028338A-5D9E-4562-9D68-C3C1726BBD69}">
      <dgm:prSet/>
      <dgm:spPr/>
      <dgm:t>
        <a:bodyPr/>
        <a:lstStyle/>
        <a:p>
          <a:endParaRPr lang="en-GB">
            <a:latin typeface="EC Square Sans Pro" panose="020B0506040000020004" pitchFamily="34" charset="0"/>
          </a:endParaRPr>
        </a:p>
      </dgm:t>
    </dgm:pt>
    <dgm:pt modelId="{3A5FC350-809A-420E-B508-F86CFE56F9EC}">
      <dgm:prSet phldrT="[Text]" custT="1"/>
      <dgm:spPr/>
      <dgm:t>
        <a:bodyPr/>
        <a:lstStyle/>
        <a:p>
          <a:r>
            <a:rPr lang="el-GR" sz="2400">
              <a:latin typeface="EC Square Sans Pro"/>
            </a:rPr>
            <a:t>Θεραπεία</a:t>
          </a:r>
        </a:p>
      </dgm:t>
    </dgm:pt>
    <dgm:pt modelId="{0B0DBA1E-0CDC-4F1B-ACDD-828BA6AEC98E}" type="parTrans" cxnId="{3ED45DCC-7302-4CC6-BCD7-61222340F4A3}">
      <dgm:prSet/>
      <dgm:spPr/>
      <dgm:t>
        <a:bodyPr/>
        <a:lstStyle/>
        <a:p>
          <a:endParaRPr lang="en-GB">
            <a:latin typeface="EC Square Sans Pro" panose="020B0506040000020004" pitchFamily="34" charset="0"/>
          </a:endParaRPr>
        </a:p>
      </dgm:t>
    </dgm:pt>
    <dgm:pt modelId="{FD968D5E-6217-4805-8B0B-878FAC32FC8B}" type="sibTrans" cxnId="{3ED45DCC-7302-4CC6-BCD7-61222340F4A3}">
      <dgm:prSet/>
      <dgm:spPr/>
      <dgm:t>
        <a:bodyPr/>
        <a:lstStyle/>
        <a:p>
          <a:endParaRPr lang="en-GB">
            <a:latin typeface="EC Square Sans Pro" panose="020B0506040000020004" pitchFamily="34" charset="0"/>
          </a:endParaRPr>
        </a:p>
      </dgm:t>
    </dgm:pt>
    <dgm:pt modelId="{2FE7B394-D92C-4802-90F6-8F14C473F1F6}">
      <dgm:prSet phldrT="[Text]" custT="1"/>
      <dgm:spPr/>
      <dgm:t>
        <a:bodyPr/>
        <a:lstStyle/>
        <a:p>
          <a:r>
            <a:rPr lang="el-GR" sz="2400">
              <a:latin typeface="EC Square Sans Pro"/>
            </a:rPr>
            <a:t>Πάχυνση</a:t>
          </a:r>
        </a:p>
      </dgm:t>
    </dgm:pt>
    <dgm:pt modelId="{821E0042-9021-4DC3-B505-188991416569}" type="parTrans" cxnId="{52F33EC9-6314-4065-9FCA-D23CD2D68E67}">
      <dgm:prSet/>
      <dgm:spPr/>
      <dgm:t>
        <a:bodyPr/>
        <a:lstStyle/>
        <a:p>
          <a:endParaRPr lang="en-GB">
            <a:latin typeface="EC Square Sans Pro" panose="020B0506040000020004" pitchFamily="34" charset="0"/>
          </a:endParaRPr>
        </a:p>
      </dgm:t>
    </dgm:pt>
    <dgm:pt modelId="{49092274-3B57-4AC7-BA58-7BE003062D09}" type="sibTrans" cxnId="{52F33EC9-6314-4065-9FCA-D23CD2D68E67}">
      <dgm:prSet/>
      <dgm:spPr/>
      <dgm:t>
        <a:bodyPr/>
        <a:lstStyle/>
        <a:p>
          <a:endParaRPr lang="en-GB">
            <a:latin typeface="EC Square Sans Pro" panose="020B0506040000020004" pitchFamily="34" charset="0"/>
          </a:endParaRPr>
        </a:p>
      </dgm:t>
    </dgm:pt>
    <dgm:pt modelId="{176166B7-1AD9-419F-B43F-D7395DE73958}">
      <dgm:prSet phldrT="[Text]" custT="1"/>
      <dgm:spPr>
        <a:solidFill>
          <a:srgbClr val="6BB188"/>
        </a:solidFill>
      </dgm:spPr>
      <dgm:t>
        <a:bodyPr/>
        <a:lstStyle/>
        <a:p>
          <a:r>
            <a:rPr lang="el-GR" sz="1800">
              <a:latin typeface="EC Square Sans Pro" panose="020B0506040000020004" pitchFamily="34" charset="0"/>
            </a:rPr>
            <a:t>Ατομική θεραπευτική αγωγή</a:t>
          </a:r>
        </a:p>
      </dgm:t>
    </dgm:pt>
    <dgm:pt modelId="{A5D48CD2-4518-4505-B18E-CECFAC10C376}" type="parTrans" cxnId="{E22DE5FE-16C6-45DE-AF62-6681FD929CD3}">
      <dgm:prSet/>
      <dgm:spPr/>
      <dgm:t>
        <a:bodyPr/>
        <a:lstStyle/>
        <a:p>
          <a:endParaRPr lang="en-GB">
            <a:latin typeface="EC Square Sans Pro" panose="020B0506040000020004" pitchFamily="34" charset="0"/>
          </a:endParaRPr>
        </a:p>
      </dgm:t>
    </dgm:pt>
    <dgm:pt modelId="{37636444-98B7-4BE7-9CBA-5D6C1892F993}" type="sibTrans" cxnId="{E22DE5FE-16C6-45DE-AF62-6681FD929CD3}">
      <dgm:prSet/>
      <dgm:spPr/>
      <dgm:t>
        <a:bodyPr/>
        <a:lstStyle/>
        <a:p>
          <a:endParaRPr lang="en-GB">
            <a:latin typeface="EC Square Sans Pro" panose="020B0506040000020004" pitchFamily="34" charset="0"/>
          </a:endParaRPr>
        </a:p>
      </dgm:t>
    </dgm:pt>
    <dgm:pt modelId="{D6F12267-5ACB-4918-A932-2EE35059A542}">
      <dgm:prSet phldrT="[Text]" custT="1"/>
      <dgm:spPr>
        <a:solidFill>
          <a:srgbClr val="2C7470"/>
        </a:solidFill>
      </dgm:spPr>
      <dgm:t>
        <a:bodyPr/>
        <a:lstStyle/>
        <a:p>
          <a:r>
            <a:rPr lang="el-GR" sz="1800">
              <a:solidFill>
                <a:schemeClr val="bg1"/>
              </a:solidFill>
              <a:latin typeface="EC Square Sans Pro" panose="020B0506040000020004" pitchFamily="34" charset="0"/>
            </a:rPr>
            <a:t>Ομαδική θεραπεία</a:t>
          </a:r>
        </a:p>
      </dgm:t>
    </dgm:pt>
    <dgm:pt modelId="{91F69EEA-8BC8-4DEA-A12D-94ED96263425}" type="parTrans" cxnId="{3DAD3A3B-58E5-4E12-8CD1-F9959ADB2491}">
      <dgm:prSet/>
      <dgm:spPr/>
      <dgm:t>
        <a:bodyPr/>
        <a:lstStyle/>
        <a:p>
          <a:endParaRPr lang="en-GB">
            <a:latin typeface="EC Square Sans Pro" panose="020B0506040000020004" pitchFamily="34" charset="0"/>
          </a:endParaRPr>
        </a:p>
      </dgm:t>
    </dgm:pt>
    <dgm:pt modelId="{D18C6239-60A6-473F-B2E3-F3ED02F4ACDF}" type="sibTrans" cxnId="{3DAD3A3B-58E5-4E12-8CD1-F9959ADB2491}">
      <dgm:prSet/>
      <dgm:spPr/>
      <dgm:t>
        <a:bodyPr/>
        <a:lstStyle/>
        <a:p>
          <a:endParaRPr lang="en-GB">
            <a:latin typeface="EC Square Sans Pro" panose="020B0506040000020004" pitchFamily="34" charset="0"/>
          </a:endParaRPr>
        </a:p>
      </dgm:t>
    </dgm:pt>
    <dgm:pt modelId="{3188FC8E-9FD1-466B-94DD-16005085AE83}">
      <dgm:prSet/>
      <dgm:spPr>
        <a:solidFill>
          <a:srgbClr val="ECEBEB"/>
        </a:solidFill>
      </dgm:spPr>
      <dgm:t>
        <a:bodyPr/>
        <a:lstStyle/>
        <a:p>
          <a:pPr rtl="0"/>
          <a:r>
            <a:rPr lang="el-GR">
              <a:latin typeface="EC Square Sans Pro"/>
            </a:rPr>
            <a:t>ΜΟΝΟ σε εξαιρετικές περιπτώσεις (όταν ο κίνδυνος μόλυνσης είναι πολύ υψηλός/ οι συνέπειες σοβαρές)</a:t>
          </a:r>
        </a:p>
      </dgm:t>
    </dgm:pt>
    <dgm:pt modelId="{5C42E7A7-4E85-455E-B011-1669A7275624}" type="parTrans" cxnId="{CAE30CC2-1B6A-4E3C-9808-1651CE3E27EC}">
      <dgm:prSet/>
      <dgm:spPr/>
      <dgm:t>
        <a:bodyPr/>
        <a:lstStyle/>
        <a:p>
          <a:endParaRPr lang="LID4096">
            <a:latin typeface="EC Square Sans Pro" panose="020B0506040000020004" pitchFamily="34" charset="0"/>
          </a:endParaRPr>
        </a:p>
      </dgm:t>
    </dgm:pt>
    <dgm:pt modelId="{A7A37DC2-A0AB-4390-8625-F3AD5DFB996E}" type="sibTrans" cxnId="{CAE30CC2-1B6A-4E3C-9808-1651CE3E27EC}">
      <dgm:prSet/>
      <dgm:spPr/>
      <dgm:t>
        <a:bodyPr/>
        <a:lstStyle/>
        <a:p>
          <a:endParaRPr lang="LID4096">
            <a:latin typeface="EC Square Sans Pro" panose="020B0506040000020004" pitchFamily="34" charset="0"/>
          </a:endParaRPr>
        </a:p>
      </dgm:t>
    </dgm:pt>
    <dgm:pt modelId="{003C9CF6-9CEA-4F0C-AD0C-A9FCC60E84A8}">
      <dgm:prSet custT="1"/>
      <dgm:spPr>
        <a:solidFill>
          <a:srgbClr val="ECEBEB"/>
        </a:solidFill>
      </dgm:spPr>
      <dgm:t>
        <a:bodyPr/>
        <a:lstStyle/>
        <a:p>
          <a:pPr rtl="0"/>
          <a:r>
            <a:rPr lang="el-GR" sz="1000">
              <a:solidFill>
                <a:srgbClr val="003399">
                  <a:hueOff val="0"/>
                  <a:satOff val="0"/>
                  <a:lumOff val="0"/>
                  <a:alphaOff val="0"/>
                </a:srgbClr>
              </a:solidFill>
              <a:latin typeface="EC Square Sans Pro"/>
              <a:ea typeface="+mn-ea"/>
              <a:cs typeface="+mn-cs"/>
            </a:rPr>
            <a:t>Αντιβιοτική θεραπεία </a:t>
          </a:r>
          <a:r>
            <a:rPr lang="el-GR" sz="1000" b="1">
              <a:solidFill>
                <a:srgbClr val="003399">
                  <a:hueOff val="0"/>
                  <a:satOff val="0"/>
                  <a:lumOff val="0"/>
                  <a:alphaOff val="0"/>
                </a:srgbClr>
              </a:solidFill>
              <a:latin typeface="EC Square Sans Pro"/>
              <a:ea typeface="+mn-ea"/>
              <a:cs typeface="+mn-cs"/>
            </a:rPr>
            <a:t>ΜΟΝΟ</a:t>
          </a:r>
          <a:r>
            <a:rPr lang="el-GR" sz="1000">
              <a:solidFill>
                <a:srgbClr val="003399">
                  <a:hueOff val="0"/>
                  <a:satOff val="0"/>
                  <a:lumOff val="0"/>
                  <a:alphaOff val="0"/>
                </a:srgbClr>
              </a:solidFill>
              <a:latin typeface="EC Square Sans Pro"/>
              <a:ea typeface="+mn-ea"/>
              <a:cs typeface="+mn-cs"/>
            </a:rPr>
            <a:t> σε μεμονωμένα ζώα </a:t>
          </a:r>
        </a:p>
        <a:p>
          <a:pPr rtl="0"/>
          <a:r>
            <a:rPr lang="el-GR" sz="1000">
              <a:solidFill>
                <a:srgbClr val="003399">
                  <a:hueOff val="0"/>
                  <a:satOff val="0"/>
                  <a:lumOff val="0"/>
                  <a:alphaOff val="0"/>
                </a:srgbClr>
              </a:solidFill>
              <a:latin typeface="EC Square Sans Pro"/>
              <a:ea typeface="+mn-ea"/>
              <a:cs typeface="+mn-cs"/>
            </a:rPr>
            <a:t>Άλλα αντιμικροβιακά </a:t>
          </a:r>
          <a:r>
            <a:rPr lang="el-GR" sz="1000" b="1">
              <a:solidFill>
                <a:srgbClr val="003399">
                  <a:hueOff val="0"/>
                  <a:satOff val="0"/>
                  <a:lumOff val="0"/>
                  <a:alphaOff val="0"/>
                </a:srgbClr>
              </a:solidFill>
              <a:latin typeface="EC Square Sans Pro"/>
              <a:ea typeface="+mn-ea"/>
              <a:cs typeface="+mn-cs"/>
            </a:rPr>
            <a:t>ΜΟΝΟ</a:t>
          </a:r>
          <a:r>
            <a:rPr lang="el-GR" sz="1000">
              <a:solidFill>
                <a:srgbClr val="003399">
                  <a:hueOff val="0"/>
                  <a:satOff val="0"/>
                  <a:lumOff val="0"/>
                  <a:alphaOff val="0"/>
                </a:srgbClr>
              </a:solidFill>
              <a:latin typeface="EC Square Sans Pro"/>
              <a:ea typeface="+mn-ea"/>
              <a:cs typeface="+mn-cs"/>
            </a:rPr>
            <a:t> σε περιορισμένο αριθμό ζώων </a:t>
          </a:r>
        </a:p>
        <a:p>
          <a:pPr rtl="0"/>
          <a:endParaRPr lang="LID4096" sz="1000" strike="sngStrike" kern="1200" dirty="0">
            <a:solidFill>
              <a:srgbClr val="FF0000"/>
            </a:solidFill>
            <a:latin typeface="EC Square Sans Pro"/>
          </a:endParaRPr>
        </a:p>
      </dgm:t>
    </dgm:pt>
    <dgm:pt modelId="{94564E4D-4C54-4D26-A457-93C709F16AA3}" type="parTrans" cxnId="{0B7D6FB9-DB1B-4062-80F2-0DEE8E2596D9}">
      <dgm:prSet/>
      <dgm:spPr/>
      <dgm:t>
        <a:bodyPr/>
        <a:lstStyle/>
        <a:p>
          <a:endParaRPr lang="LID4096">
            <a:latin typeface="EC Square Sans Pro" panose="020B0506040000020004" pitchFamily="34" charset="0"/>
          </a:endParaRPr>
        </a:p>
      </dgm:t>
    </dgm:pt>
    <dgm:pt modelId="{60B9CABD-ACA7-430E-9051-730C857EE2C0}" type="sibTrans" cxnId="{0B7D6FB9-DB1B-4062-80F2-0DEE8E2596D9}">
      <dgm:prSet/>
      <dgm:spPr/>
      <dgm:t>
        <a:bodyPr/>
        <a:lstStyle/>
        <a:p>
          <a:endParaRPr lang="LID4096">
            <a:latin typeface="EC Square Sans Pro" panose="020B0506040000020004" pitchFamily="34" charset="0"/>
          </a:endParaRPr>
        </a:p>
      </dgm:t>
    </dgm:pt>
    <dgm:pt modelId="{E40B37E3-1031-44AB-AC30-353AFC1FEBE0}">
      <dgm:prSet/>
      <dgm:spPr>
        <a:solidFill>
          <a:srgbClr val="ECEBEB"/>
        </a:solidFill>
      </dgm:spPr>
      <dgm:t>
        <a:bodyPr/>
        <a:lstStyle/>
        <a:p>
          <a:r>
            <a:rPr lang="el-GR">
              <a:latin typeface="EC Square Sans Pro" panose="020B0506040000020004" pitchFamily="34" charset="0"/>
            </a:rPr>
            <a:t>ΜΟΝΟ όταν ο κίνδυνος εξάπλωσης μιας λοίμωξης ή μιας λοιμώδους νόσου σε ομάδα ζώων είναι υψηλός</a:t>
          </a:r>
        </a:p>
      </dgm:t>
    </dgm:pt>
    <dgm:pt modelId="{FB16CC43-DDEF-4BE2-9474-2D52117CE695}" type="parTrans" cxnId="{8E60BE64-2554-4E8F-9E4A-EFED58D3ADCB}">
      <dgm:prSet/>
      <dgm:spPr/>
      <dgm:t>
        <a:bodyPr/>
        <a:lstStyle/>
        <a:p>
          <a:endParaRPr lang="LID4096">
            <a:latin typeface="EC Square Sans Pro" panose="020B0506040000020004" pitchFamily="34" charset="0"/>
          </a:endParaRPr>
        </a:p>
      </dgm:t>
    </dgm:pt>
    <dgm:pt modelId="{C518E7FA-7F4C-4826-A8EE-9B57904AD12D}" type="sibTrans" cxnId="{8E60BE64-2554-4E8F-9E4A-EFED58D3ADCB}">
      <dgm:prSet/>
      <dgm:spPr/>
      <dgm:t>
        <a:bodyPr/>
        <a:lstStyle/>
        <a:p>
          <a:endParaRPr lang="LID4096">
            <a:latin typeface="EC Square Sans Pro" panose="020B0506040000020004" pitchFamily="34" charset="0"/>
          </a:endParaRPr>
        </a:p>
      </dgm:t>
    </dgm:pt>
    <dgm:pt modelId="{7D1B31A2-A6A7-480C-9723-5D7F22A9364F}">
      <dgm:prSet/>
      <dgm:spPr>
        <a:solidFill>
          <a:srgbClr val="ECEBEB"/>
        </a:solidFill>
      </dgm:spPr>
      <dgm:t>
        <a:bodyPr/>
        <a:lstStyle/>
        <a:p>
          <a:r>
            <a:rPr lang="el-GR" dirty="0">
              <a:latin typeface="EC Square Sans Pro" panose="020B0506040000020004" pitchFamily="34" charset="0"/>
            </a:rPr>
            <a:t>όταν δεν υπάρχουν άλλες κατάλληλες εναλλακτικές λύσεις</a:t>
          </a:r>
        </a:p>
      </dgm:t>
    </dgm:pt>
    <dgm:pt modelId="{FE465904-CAB5-498B-B1E5-AF603E4A4654}" type="parTrans" cxnId="{787B443C-9982-4789-9A81-6EBF8DC37972}">
      <dgm:prSet/>
      <dgm:spPr/>
      <dgm:t>
        <a:bodyPr/>
        <a:lstStyle/>
        <a:p>
          <a:endParaRPr lang="LID4096">
            <a:latin typeface="EC Square Sans Pro" panose="020B0506040000020004" pitchFamily="34" charset="0"/>
          </a:endParaRPr>
        </a:p>
      </dgm:t>
    </dgm:pt>
    <dgm:pt modelId="{8B53AEBB-B4DC-4F53-AD3D-A4EA542A8DDB}" type="sibTrans" cxnId="{787B443C-9982-4789-9A81-6EBF8DC37972}">
      <dgm:prSet/>
      <dgm:spPr/>
      <dgm:t>
        <a:bodyPr/>
        <a:lstStyle/>
        <a:p>
          <a:endParaRPr lang="LID4096">
            <a:latin typeface="EC Square Sans Pro" panose="020B0506040000020004" pitchFamily="34" charset="0"/>
          </a:endParaRPr>
        </a:p>
      </dgm:t>
    </dgm:pt>
    <dgm:pt modelId="{06E34F59-F514-4E94-A81B-D7CA268EAD41}">
      <dgm:prSet custT="1"/>
      <dgm:spPr>
        <a:solidFill>
          <a:srgbClr val="ECEBEB"/>
        </a:solidFill>
      </dgm:spPr>
      <dgm:t>
        <a:bodyPr/>
        <a:lstStyle/>
        <a:p>
          <a:r>
            <a:rPr lang="el-GR" sz="1800" b="1">
              <a:solidFill>
                <a:srgbClr val="C00000"/>
              </a:solidFill>
              <a:latin typeface="EC Square Sans Pro" panose="020B0506040000020004" pitchFamily="34" charset="0"/>
            </a:rPr>
            <a:t>ΑΠΑΓΟΡΕΥΕΤΑΙ!</a:t>
          </a:r>
        </a:p>
      </dgm:t>
    </dgm:pt>
    <dgm:pt modelId="{26AC9B98-C77C-4C00-AB44-22618E6DC88E}" type="parTrans" cxnId="{5D2A24D1-F598-482E-868E-93550B4F6B3F}">
      <dgm:prSet/>
      <dgm:spPr/>
      <dgm:t>
        <a:bodyPr/>
        <a:lstStyle/>
        <a:p>
          <a:endParaRPr lang="LID4096">
            <a:latin typeface="EC Square Sans Pro" panose="020B0506040000020004" pitchFamily="34" charset="0"/>
          </a:endParaRPr>
        </a:p>
      </dgm:t>
    </dgm:pt>
    <dgm:pt modelId="{F5246992-DAAC-4A36-A7B6-120E942722A3}" type="sibTrans" cxnId="{5D2A24D1-F598-482E-868E-93550B4F6B3F}">
      <dgm:prSet/>
      <dgm:spPr/>
      <dgm:t>
        <a:bodyPr/>
        <a:lstStyle/>
        <a:p>
          <a:endParaRPr lang="LID4096">
            <a:latin typeface="EC Square Sans Pro" panose="020B0506040000020004" pitchFamily="34" charset="0"/>
          </a:endParaRPr>
        </a:p>
      </dgm:t>
    </dgm:pt>
    <dgm:pt modelId="{376D0E75-E68B-4E43-B2DC-DE2FF9225CA2}" type="pres">
      <dgm:prSet presAssocID="{A55E9538-C70F-480F-A041-F26019CA0F29}" presName="hierChild1" presStyleCnt="0">
        <dgm:presLayoutVars>
          <dgm:orgChart val="1"/>
          <dgm:chPref val="1"/>
          <dgm:dir/>
          <dgm:animOne val="branch"/>
          <dgm:animLvl val="lvl"/>
          <dgm:resizeHandles/>
        </dgm:presLayoutVars>
      </dgm:prSet>
      <dgm:spPr/>
    </dgm:pt>
    <dgm:pt modelId="{DEC55474-1144-4FD5-AD23-EB0E95DA5373}" type="pres">
      <dgm:prSet presAssocID="{70616961-3CAB-4A6F-ABD6-F89EAC9B54B1}" presName="hierRoot1" presStyleCnt="0">
        <dgm:presLayoutVars>
          <dgm:hierBranch val="init"/>
        </dgm:presLayoutVars>
      </dgm:prSet>
      <dgm:spPr/>
    </dgm:pt>
    <dgm:pt modelId="{CB49D5F9-5A14-47AC-83BF-E1B99AE01C27}" type="pres">
      <dgm:prSet presAssocID="{70616961-3CAB-4A6F-ABD6-F89EAC9B54B1}" presName="rootComposite1" presStyleCnt="0"/>
      <dgm:spPr/>
    </dgm:pt>
    <dgm:pt modelId="{19469F1B-1071-4499-AEE7-48C480D0B929}" type="pres">
      <dgm:prSet presAssocID="{70616961-3CAB-4A6F-ABD6-F89EAC9B54B1}" presName="rootText1" presStyleLbl="node0" presStyleIdx="0" presStyleCnt="1" custScaleX="267462">
        <dgm:presLayoutVars>
          <dgm:chPref val="3"/>
        </dgm:presLayoutVars>
      </dgm:prSet>
      <dgm:spPr/>
    </dgm:pt>
    <dgm:pt modelId="{8D92AC8A-EAA6-440E-A44C-BC8887014636}" type="pres">
      <dgm:prSet presAssocID="{70616961-3CAB-4A6F-ABD6-F89EAC9B54B1}" presName="rootConnector1" presStyleLbl="node1" presStyleIdx="0" presStyleCnt="0"/>
      <dgm:spPr/>
    </dgm:pt>
    <dgm:pt modelId="{2DF92994-2F41-4F96-8574-774DAC9D5D68}" type="pres">
      <dgm:prSet presAssocID="{70616961-3CAB-4A6F-ABD6-F89EAC9B54B1}" presName="hierChild2" presStyleCnt="0"/>
      <dgm:spPr/>
    </dgm:pt>
    <dgm:pt modelId="{835F75F1-6B72-49C0-8059-11DF6D3833F5}" type="pres">
      <dgm:prSet presAssocID="{AD0D69B8-624E-4110-AC8B-0CF030FD0826}" presName="Name37" presStyleLbl="parChTrans1D2" presStyleIdx="0" presStyleCnt="4"/>
      <dgm:spPr/>
    </dgm:pt>
    <dgm:pt modelId="{4C25607C-DCD1-45D1-B4F0-E92C6358DA74}" type="pres">
      <dgm:prSet presAssocID="{21197F1B-0BC8-494C-B051-533C288516D4}" presName="hierRoot2" presStyleCnt="0">
        <dgm:presLayoutVars>
          <dgm:hierBranch val="init"/>
        </dgm:presLayoutVars>
      </dgm:prSet>
      <dgm:spPr/>
    </dgm:pt>
    <dgm:pt modelId="{BFFA24E1-C3BD-4D8F-8A8E-A5A69250A493}" type="pres">
      <dgm:prSet presAssocID="{21197F1B-0BC8-494C-B051-533C288516D4}" presName="rootComposite" presStyleCnt="0"/>
      <dgm:spPr/>
    </dgm:pt>
    <dgm:pt modelId="{8BADFCBF-D1DC-4E42-979C-F40C472F8488}" type="pres">
      <dgm:prSet presAssocID="{21197F1B-0BC8-494C-B051-533C288516D4}" presName="rootText" presStyleLbl="node2" presStyleIdx="0" presStyleCnt="4">
        <dgm:presLayoutVars>
          <dgm:chPref val="3"/>
        </dgm:presLayoutVars>
      </dgm:prSet>
      <dgm:spPr/>
    </dgm:pt>
    <dgm:pt modelId="{3B3120E9-2578-4302-893B-16F92B698C88}" type="pres">
      <dgm:prSet presAssocID="{21197F1B-0BC8-494C-B051-533C288516D4}" presName="rootConnector" presStyleLbl="node2" presStyleIdx="0" presStyleCnt="4"/>
      <dgm:spPr/>
    </dgm:pt>
    <dgm:pt modelId="{CD9B10F5-9751-49B5-A8BB-62CE31AB50EA}" type="pres">
      <dgm:prSet presAssocID="{21197F1B-0BC8-494C-B051-533C288516D4}" presName="hierChild4" presStyleCnt="0"/>
      <dgm:spPr/>
    </dgm:pt>
    <dgm:pt modelId="{9E067C99-5600-452D-937F-38235D5AA502}" type="pres">
      <dgm:prSet presAssocID="{5C42E7A7-4E85-455E-B011-1669A7275624}" presName="Name37" presStyleLbl="parChTrans1D3" presStyleIdx="0" presStyleCnt="7"/>
      <dgm:spPr/>
    </dgm:pt>
    <dgm:pt modelId="{26365B0F-AFE2-4228-A43A-22F448170464}" type="pres">
      <dgm:prSet presAssocID="{3188FC8E-9FD1-466B-94DD-16005085AE83}" presName="hierRoot2" presStyleCnt="0">
        <dgm:presLayoutVars>
          <dgm:hierBranch val="init"/>
        </dgm:presLayoutVars>
      </dgm:prSet>
      <dgm:spPr/>
    </dgm:pt>
    <dgm:pt modelId="{72A73626-AB86-4602-A49F-39BFDC3D3581}" type="pres">
      <dgm:prSet presAssocID="{3188FC8E-9FD1-466B-94DD-16005085AE83}" presName="rootComposite" presStyleCnt="0"/>
      <dgm:spPr/>
    </dgm:pt>
    <dgm:pt modelId="{A6C8C1EB-8865-484F-BCE3-7F2107D8B6C3}" type="pres">
      <dgm:prSet presAssocID="{3188FC8E-9FD1-466B-94DD-16005085AE83}" presName="rootText" presStyleLbl="node3" presStyleIdx="0" presStyleCnt="7" custScaleX="75355" custLinFactNeighborX="-5846" custLinFactNeighborY="-2338">
        <dgm:presLayoutVars>
          <dgm:chPref val="3"/>
        </dgm:presLayoutVars>
      </dgm:prSet>
      <dgm:spPr/>
    </dgm:pt>
    <dgm:pt modelId="{3A1B6973-9442-4880-B251-237DC77E77DC}" type="pres">
      <dgm:prSet presAssocID="{3188FC8E-9FD1-466B-94DD-16005085AE83}" presName="rootConnector" presStyleLbl="node3" presStyleIdx="0" presStyleCnt="7"/>
      <dgm:spPr/>
    </dgm:pt>
    <dgm:pt modelId="{EE2D4A51-E0DF-4552-B1AF-F59DB52A2ACC}" type="pres">
      <dgm:prSet presAssocID="{3188FC8E-9FD1-466B-94DD-16005085AE83}" presName="hierChild4" presStyleCnt="0"/>
      <dgm:spPr/>
    </dgm:pt>
    <dgm:pt modelId="{76855069-8584-426D-AB7C-4236159F7899}" type="pres">
      <dgm:prSet presAssocID="{3188FC8E-9FD1-466B-94DD-16005085AE83}" presName="hierChild5" presStyleCnt="0"/>
      <dgm:spPr/>
    </dgm:pt>
    <dgm:pt modelId="{EBDCF07C-356A-4AE6-9AD6-0496B7AEFEEB}" type="pres">
      <dgm:prSet presAssocID="{94564E4D-4C54-4D26-A457-93C709F16AA3}" presName="Name37" presStyleLbl="parChTrans1D3" presStyleIdx="1" presStyleCnt="7"/>
      <dgm:spPr/>
    </dgm:pt>
    <dgm:pt modelId="{590057BC-C7F9-457E-96EA-11114F9C461F}" type="pres">
      <dgm:prSet presAssocID="{003C9CF6-9CEA-4F0C-AD0C-A9FCC60E84A8}" presName="hierRoot2" presStyleCnt="0">
        <dgm:presLayoutVars>
          <dgm:hierBranch val="init"/>
        </dgm:presLayoutVars>
      </dgm:prSet>
      <dgm:spPr/>
    </dgm:pt>
    <dgm:pt modelId="{7A8D7767-4DE0-4A55-A1E6-D68B12142E4E}" type="pres">
      <dgm:prSet presAssocID="{003C9CF6-9CEA-4F0C-AD0C-A9FCC60E84A8}" presName="rootComposite" presStyleCnt="0"/>
      <dgm:spPr/>
    </dgm:pt>
    <dgm:pt modelId="{1D468441-9162-423C-890A-1EE79A56B0FE}" type="pres">
      <dgm:prSet presAssocID="{003C9CF6-9CEA-4F0C-AD0C-A9FCC60E84A8}" presName="rootText" presStyleLbl="node3" presStyleIdx="1" presStyleCnt="7" custScaleX="74276" custLinFactNeighborX="-4317" custLinFactNeighborY="-2355">
        <dgm:presLayoutVars>
          <dgm:chPref val="3"/>
        </dgm:presLayoutVars>
      </dgm:prSet>
      <dgm:spPr/>
    </dgm:pt>
    <dgm:pt modelId="{0460D61A-47D8-4E66-A412-8727DD9B068E}" type="pres">
      <dgm:prSet presAssocID="{003C9CF6-9CEA-4F0C-AD0C-A9FCC60E84A8}" presName="rootConnector" presStyleLbl="node3" presStyleIdx="1" presStyleCnt="7"/>
      <dgm:spPr/>
    </dgm:pt>
    <dgm:pt modelId="{BA72BBFD-C668-4A36-BA02-4CEECD72CC6E}" type="pres">
      <dgm:prSet presAssocID="{003C9CF6-9CEA-4F0C-AD0C-A9FCC60E84A8}" presName="hierChild4" presStyleCnt="0"/>
      <dgm:spPr/>
    </dgm:pt>
    <dgm:pt modelId="{F38F7845-B556-482F-B709-CCE629FB588B}" type="pres">
      <dgm:prSet presAssocID="{003C9CF6-9CEA-4F0C-AD0C-A9FCC60E84A8}" presName="hierChild5" presStyleCnt="0"/>
      <dgm:spPr/>
    </dgm:pt>
    <dgm:pt modelId="{C76A93F1-2A41-48AE-B763-79516560615A}" type="pres">
      <dgm:prSet presAssocID="{21197F1B-0BC8-494C-B051-533C288516D4}" presName="hierChild5" presStyleCnt="0"/>
      <dgm:spPr/>
    </dgm:pt>
    <dgm:pt modelId="{33EE5E58-D6C6-4E24-BF1C-969A5FD6A277}" type="pres">
      <dgm:prSet presAssocID="{6E5DCDA2-A9C1-42FB-B04C-79016636820A}" presName="Name37" presStyleLbl="parChTrans1D2" presStyleIdx="1" presStyleCnt="4"/>
      <dgm:spPr/>
    </dgm:pt>
    <dgm:pt modelId="{2D38E391-8681-44AD-99AE-ACEFAFA537EB}" type="pres">
      <dgm:prSet presAssocID="{FE965841-04E1-444F-B976-1FACF1498245}" presName="hierRoot2" presStyleCnt="0">
        <dgm:presLayoutVars>
          <dgm:hierBranch val="init"/>
        </dgm:presLayoutVars>
      </dgm:prSet>
      <dgm:spPr/>
    </dgm:pt>
    <dgm:pt modelId="{163C6337-1278-4503-9511-87D591204FE6}" type="pres">
      <dgm:prSet presAssocID="{FE965841-04E1-444F-B976-1FACF1498245}" presName="rootComposite" presStyleCnt="0"/>
      <dgm:spPr/>
    </dgm:pt>
    <dgm:pt modelId="{79CA2D34-2210-4B8A-A54C-05755DE52FC2}" type="pres">
      <dgm:prSet presAssocID="{FE965841-04E1-444F-B976-1FACF1498245}" presName="rootText" presStyleLbl="node2" presStyleIdx="1" presStyleCnt="4">
        <dgm:presLayoutVars>
          <dgm:chPref val="3"/>
        </dgm:presLayoutVars>
      </dgm:prSet>
      <dgm:spPr/>
    </dgm:pt>
    <dgm:pt modelId="{CA84C03A-3A7B-4E32-BAFF-68EB69A559B9}" type="pres">
      <dgm:prSet presAssocID="{FE965841-04E1-444F-B976-1FACF1498245}" presName="rootConnector" presStyleLbl="node2" presStyleIdx="1" presStyleCnt="4"/>
      <dgm:spPr/>
    </dgm:pt>
    <dgm:pt modelId="{51897740-1387-41E9-963D-334C6F5767E9}" type="pres">
      <dgm:prSet presAssocID="{FE965841-04E1-444F-B976-1FACF1498245}" presName="hierChild4" presStyleCnt="0"/>
      <dgm:spPr/>
    </dgm:pt>
    <dgm:pt modelId="{6A346B9D-CA7E-4111-8B95-B64C84E2753E}" type="pres">
      <dgm:prSet presAssocID="{FB16CC43-DDEF-4BE2-9474-2D52117CE695}" presName="Name37" presStyleLbl="parChTrans1D3" presStyleIdx="2" presStyleCnt="7"/>
      <dgm:spPr/>
    </dgm:pt>
    <dgm:pt modelId="{3FC04528-F745-488C-BA13-59CE1CBC6F90}" type="pres">
      <dgm:prSet presAssocID="{E40B37E3-1031-44AB-AC30-353AFC1FEBE0}" presName="hierRoot2" presStyleCnt="0">
        <dgm:presLayoutVars>
          <dgm:hierBranch val="init"/>
        </dgm:presLayoutVars>
      </dgm:prSet>
      <dgm:spPr/>
    </dgm:pt>
    <dgm:pt modelId="{98749AF1-0E84-491F-9A58-D105049BE13C}" type="pres">
      <dgm:prSet presAssocID="{E40B37E3-1031-44AB-AC30-353AFC1FEBE0}" presName="rootComposite" presStyleCnt="0"/>
      <dgm:spPr/>
    </dgm:pt>
    <dgm:pt modelId="{056FBD11-301E-4E08-BB2D-244024B98DBE}" type="pres">
      <dgm:prSet presAssocID="{E40B37E3-1031-44AB-AC30-353AFC1FEBE0}" presName="rootText" presStyleLbl="node3" presStyleIdx="2" presStyleCnt="7" custScaleX="77005" custScaleY="90646">
        <dgm:presLayoutVars>
          <dgm:chPref val="3"/>
        </dgm:presLayoutVars>
      </dgm:prSet>
      <dgm:spPr/>
    </dgm:pt>
    <dgm:pt modelId="{01F4E229-8F2B-42EA-A2D8-3B76100C8DBD}" type="pres">
      <dgm:prSet presAssocID="{E40B37E3-1031-44AB-AC30-353AFC1FEBE0}" presName="rootConnector" presStyleLbl="node3" presStyleIdx="2" presStyleCnt="7"/>
      <dgm:spPr/>
    </dgm:pt>
    <dgm:pt modelId="{90652709-172E-4D75-8566-8F1933A24245}" type="pres">
      <dgm:prSet presAssocID="{E40B37E3-1031-44AB-AC30-353AFC1FEBE0}" presName="hierChild4" presStyleCnt="0"/>
      <dgm:spPr/>
    </dgm:pt>
    <dgm:pt modelId="{E20A0448-8725-4788-8F45-31B5CE190248}" type="pres">
      <dgm:prSet presAssocID="{E40B37E3-1031-44AB-AC30-353AFC1FEBE0}" presName="hierChild5" presStyleCnt="0"/>
      <dgm:spPr/>
    </dgm:pt>
    <dgm:pt modelId="{4A43AAE7-F5AD-4C04-841D-D7B849F495F0}" type="pres">
      <dgm:prSet presAssocID="{FE465904-CAB5-498B-B1E5-AF603E4A4654}" presName="Name37" presStyleLbl="parChTrans1D3" presStyleIdx="3" presStyleCnt="7"/>
      <dgm:spPr/>
    </dgm:pt>
    <dgm:pt modelId="{1F8B3174-342D-4AFE-B8E7-35CFC47DF152}" type="pres">
      <dgm:prSet presAssocID="{7D1B31A2-A6A7-480C-9723-5D7F22A9364F}" presName="hierRoot2" presStyleCnt="0">
        <dgm:presLayoutVars>
          <dgm:hierBranch val="init"/>
        </dgm:presLayoutVars>
      </dgm:prSet>
      <dgm:spPr/>
    </dgm:pt>
    <dgm:pt modelId="{BFD7DD51-196E-473A-808F-3E3DCAB9B863}" type="pres">
      <dgm:prSet presAssocID="{7D1B31A2-A6A7-480C-9723-5D7F22A9364F}" presName="rootComposite" presStyleCnt="0"/>
      <dgm:spPr/>
    </dgm:pt>
    <dgm:pt modelId="{F84671BE-FF3F-413A-BA64-D7ED5C73F108}" type="pres">
      <dgm:prSet presAssocID="{7D1B31A2-A6A7-480C-9723-5D7F22A9364F}" presName="rootText" presStyleLbl="node3" presStyleIdx="3" presStyleCnt="7" custScaleX="77005">
        <dgm:presLayoutVars>
          <dgm:chPref val="3"/>
        </dgm:presLayoutVars>
      </dgm:prSet>
      <dgm:spPr/>
    </dgm:pt>
    <dgm:pt modelId="{B3A22E51-3F56-4119-9E27-8AD3B6DC5AA8}" type="pres">
      <dgm:prSet presAssocID="{7D1B31A2-A6A7-480C-9723-5D7F22A9364F}" presName="rootConnector" presStyleLbl="node3" presStyleIdx="3" presStyleCnt="7"/>
      <dgm:spPr/>
    </dgm:pt>
    <dgm:pt modelId="{2138B86F-7403-48A2-BD3D-EC8F26716984}" type="pres">
      <dgm:prSet presAssocID="{7D1B31A2-A6A7-480C-9723-5D7F22A9364F}" presName="hierChild4" presStyleCnt="0"/>
      <dgm:spPr/>
    </dgm:pt>
    <dgm:pt modelId="{B7687DD4-2EA6-414B-95B0-8CC30C0BDE68}" type="pres">
      <dgm:prSet presAssocID="{7D1B31A2-A6A7-480C-9723-5D7F22A9364F}" presName="hierChild5" presStyleCnt="0"/>
      <dgm:spPr/>
    </dgm:pt>
    <dgm:pt modelId="{8A2CF7AA-C2BC-4AA3-8F0E-2C5108CBD041}" type="pres">
      <dgm:prSet presAssocID="{FE965841-04E1-444F-B976-1FACF1498245}" presName="hierChild5" presStyleCnt="0"/>
      <dgm:spPr/>
    </dgm:pt>
    <dgm:pt modelId="{818AC5D6-F4D0-4580-B032-72BD5EFED5A0}" type="pres">
      <dgm:prSet presAssocID="{0B0DBA1E-0CDC-4F1B-ACDD-828BA6AEC98E}" presName="Name37" presStyleLbl="parChTrans1D2" presStyleIdx="2" presStyleCnt="4"/>
      <dgm:spPr/>
    </dgm:pt>
    <dgm:pt modelId="{AA35F75C-5675-4E5E-B0F5-DD507409D8C9}" type="pres">
      <dgm:prSet presAssocID="{3A5FC350-809A-420E-B508-F86CFE56F9EC}" presName="hierRoot2" presStyleCnt="0">
        <dgm:presLayoutVars>
          <dgm:hierBranch val="init"/>
        </dgm:presLayoutVars>
      </dgm:prSet>
      <dgm:spPr/>
    </dgm:pt>
    <dgm:pt modelId="{69B645EC-8408-4760-B662-4FFDD12C5B56}" type="pres">
      <dgm:prSet presAssocID="{3A5FC350-809A-420E-B508-F86CFE56F9EC}" presName="rootComposite" presStyleCnt="0"/>
      <dgm:spPr/>
    </dgm:pt>
    <dgm:pt modelId="{E1EE393F-8641-4D6B-B63A-A168979238BF}" type="pres">
      <dgm:prSet presAssocID="{3A5FC350-809A-420E-B508-F86CFE56F9EC}" presName="rootText" presStyleLbl="node2" presStyleIdx="2" presStyleCnt="4">
        <dgm:presLayoutVars>
          <dgm:chPref val="3"/>
        </dgm:presLayoutVars>
      </dgm:prSet>
      <dgm:spPr/>
    </dgm:pt>
    <dgm:pt modelId="{DB54BCDD-FEAA-4C45-8C88-7FC13D2AFB55}" type="pres">
      <dgm:prSet presAssocID="{3A5FC350-809A-420E-B508-F86CFE56F9EC}" presName="rootConnector" presStyleLbl="node2" presStyleIdx="2" presStyleCnt="4"/>
      <dgm:spPr/>
    </dgm:pt>
    <dgm:pt modelId="{3E9F8D0D-A30B-4B25-9683-A40C065A5A55}" type="pres">
      <dgm:prSet presAssocID="{3A5FC350-809A-420E-B508-F86CFE56F9EC}" presName="hierChild4" presStyleCnt="0"/>
      <dgm:spPr/>
    </dgm:pt>
    <dgm:pt modelId="{A2F4E1D3-30E4-4E0D-989D-2B4EF8EB816D}" type="pres">
      <dgm:prSet presAssocID="{A5D48CD2-4518-4505-B18E-CECFAC10C376}" presName="Name37" presStyleLbl="parChTrans1D3" presStyleIdx="4" presStyleCnt="7"/>
      <dgm:spPr/>
    </dgm:pt>
    <dgm:pt modelId="{25E54F3E-5C34-41BD-B922-791306262F2E}" type="pres">
      <dgm:prSet presAssocID="{176166B7-1AD9-419F-B43F-D7395DE73958}" presName="hierRoot2" presStyleCnt="0">
        <dgm:presLayoutVars>
          <dgm:hierBranch val="init"/>
        </dgm:presLayoutVars>
      </dgm:prSet>
      <dgm:spPr/>
    </dgm:pt>
    <dgm:pt modelId="{BC4BCA39-B327-4E15-85A1-D5715F6586A8}" type="pres">
      <dgm:prSet presAssocID="{176166B7-1AD9-419F-B43F-D7395DE73958}" presName="rootComposite" presStyleCnt="0"/>
      <dgm:spPr/>
    </dgm:pt>
    <dgm:pt modelId="{C6758C82-A4AF-43D3-87C2-91E8B51EF3A4}" type="pres">
      <dgm:prSet presAssocID="{176166B7-1AD9-419F-B43F-D7395DE73958}" presName="rootText" presStyleLbl="node3" presStyleIdx="4" presStyleCnt="7">
        <dgm:presLayoutVars>
          <dgm:chPref val="3"/>
        </dgm:presLayoutVars>
      </dgm:prSet>
      <dgm:spPr/>
    </dgm:pt>
    <dgm:pt modelId="{1D0AEE6A-D144-4684-B4A9-972EE3C15345}" type="pres">
      <dgm:prSet presAssocID="{176166B7-1AD9-419F-B43F-D7395DE73958}" presName="rootConnector" presStyleLbl="node3" presStyleIdx="4" presStyleCnt="7"/>
      <dgm:spPr/>
    </dgm:pt>
    <dgm:pt modelId="{18C61C07-64A3-4C8F-9570-31CE0C9FE142}" type="pres">
      <dgm:prSet presAssocID="{176166B7-1AD9-419F-B43F-D7395DE73958}" presName="hierChild4" presStyleCnt="0"/>
      <dgm:spPr/>
    </dgm:pt>
    <dgm:pt modelId="{B65F23AC-4C25-4773-9908-FEFF3F4D83BE}" type="pres">
      <dgm:prSet presAssocID="{176166B7-1AD9-419F-B43F-D7395DE73958}" presName="hierChild5" presStyleCnt="0"/>
      <dgm:spPr/>
    </dgm:pt>
    <dgm:pt modelId="{58D8161E-A69A-43D5-A7DF-4447C38A787D}" type="pres">
      <dgm:prSet presAssocID="{91F69EEA-8BC8-4DEA-A12D-94ED96263425}" presName="Name37" presStyleLbl="parChTrans1D3" presStyleIdx="5" presStyleCnt="7"/>
      <dgm:spPr/>
    </dgm:pt>
    <dgm:pt modelId="{23DD3358-CFAB-4476-9018-4F92B7F9D3C0}" type="pres">
      <dgm:prSet presAssocID="{D6F12267-5ACB-4918-A932-2EE35059A542}" presName="hierRoot2" presStyleCnt="0">
        <dgm:presLayoutVars>
          <dgm:hierBranch val="init"/>
        </dgm:presLayoutVars>
      </dgm:prSet>
      <dgm:spPr/>
    </dgm:pt>
    <dgm:pt modelId="{F2874866-0F5C-4AB2-8F81-7739BA29F7F6}" type="pres">
      <dgm:prSet presAssocID="{D6F12267-5ACB-4918-A932-2EE35059A542}" presName="rootComposite" presStyleCnt="0"/>
      <dgm:spPr/>
    </dgm:pt>
    <dgm:pt modelId="{93C4C636-7764-4E61-88B4-05ADD066EEEB}" type="pres">
      <dgm:prSet presAssocID="{D6F12267-5ACB-4918-A932-2EE35059A542}" presName="rootText" presStyleLbl="node3" presStyleIdx="5" presStyleCnt="7">
        <dgm:presLayoutVars>
          <dgm:chPref val="3"/>
        </dgm:presLayoutVars>
      </dgm:prSet>
      <dgm:spPr/>
    </dgm:pt>
    <dgm:pt modelId="{638E6231-26D7-4B03-BD0C-0374E5E003D2}" type="pres">
      <dgm:prSet presAssocID="{D6F12267-5ACB-4918-A932-2EE35059A542}" presName="rootConnector" presStyleLbl="node3" presStyleIdx="5" presStyleCnt="7"/>
      <dgm:spPr/>
    </dgm:pt>
    <dgm:pt modelId="{897C0D03-691B-414B-89DE-622AB6AD4E5B}" type="pres">
      <dgm:prSet presAssocID="{D6F12267-5ACB-4918-A932-2EE35059A542}" presName="hierChild4" presStyleCnt="0"/>
      <dgm:spPr/>
    </dgm:pt>
    <dgm:pt modelId="{19BD91C8-C0B7-48FB-B050-69724A25822B}" type="pres">
      <dgm:prSet presAssocID="{D6F12267-5ACB-4918-A932-2EE35059A542}" presName="hierChild5" presStyleCnt="0"/>
      <dgm:spPr/>
    </dgm:pt>
    <dgm:pt modelId="{F015672C-D80A-4E03-A066-F82D2F949D38}" type="pres">
      <dgm:prSet presAssocID="{3A5FC350-809A-420E-B508-F86CFE56F9EC}" presName="hierChild5" presStyleCnt="0"/>
      <dgm:spPr/>
    </dgm:pt>
    <dgm:pt modelId="{F4D92A73-4B6E-411C-B810-A0412A985452}" type="pres">
      <dgm:prSet presAssocID="{821E0042-9021-4DC3-B505-188991416569}" presName="Name37" presStyleLbl="parChTrans1D2" presStyleIdx="3" presStyleCnt="4"/>
      <dgm:spPr/>
    </dgm:pt>
    <dgm:pt modelId="{76D73CD7-835A-45BA-8765-6B41ECDF6CBD}" type="pres">
      <dgm:prSet presAssocID="{2FE7B394-D92C-4802-90F6-8F14C473F1F6}" presName="hierRoot2" presStyleCnt="0">
        <dgm:presLayoutVars>
          <dgm:hierBranch val="init"/>
        </dgm:presLayoutVars>
      </dgm:prSet>
      <dgm:spPr/>
    </dgm:pt>
    <dgm:pt modelId="{745C1017-BAFD-456E-9EA7-EDE3412AFC44}" type="pres">
      <dgm:prSet presAssocID="{2FE7B394-D92C-4802-90F6-8F14C473F1F6}" presName="rootComposite" presStyleCnt="0"/>
      <dgm:spPr/>
    </dgm:pt>
    <dgm:pt modelId="{A2722EEE-F459-40F7-832E-C0EB22C38702}" type="pres">
      <dgm:prSet presAssocID="{2FE7B394-D92C-4802-90F6-8F14C473F1F6}" presName="rootText" presStyleLbl="node2" presStyleIdx="3" presStyleCnt="4">
        <dgm:presLayoutVars>
          <dgm:chPref val="3"/>
        </dgm:presLayoutVars>
      </dgm:prSet>
      <dgm:spPr/>
    </dgm:pt>
    <dgm:pt modelId="{C84AF96E-B02D-4B72-848F-61E5827B7D16}" type="pres">
      <dgm:prSet presAssocID="{2FE7B394-D92C-4802-90F6-8F14C473F1F6}" presName="rootConnector" presStyleLbl="node2" presStyleIdx="3" presStyleCnt="4"/>
      <dgm:spPr/>
    </dgm:pt>
    <dgm:pt modelId="{E59193FD-54E2-47FC-8B40-65E68E3CCD7A}" type="pres">
      <dgm:prSet presAssocID="{2FE7B394-D92C-4802-90F6-8F14C473F1F6}" presName="hierChild4" presStyleCnt="0"/>
      <dgm:spPr/>
    </dgm:pt>
    <dgm:pt modelId="{79076BFE-62FA-4234-8B92-0DD57480B97D}" type="pres">
      <dgm:prSet presAssocID="{26AC9B98-C77C-4C00-AB44-22618E6DC88E}" presName="Name37" presStyleLbl="parChTrans1D3" presStyleIdx="6" presStyleCnt="7"/>
      <dgm:spPr/>
    </dgm:pt>
    <dgm:pt modelId="{CBEC1D8E-10AA-42A5-BA31-B87DCD5C4EB3}" type="pres">
      <dgm:prSet presAssocID="{06E34F59-F514-4E94-A81B-D7CA268EAD41}" presName="hierRoot2" presStyleCnt="0">
        <dgm:presLayoutVars>
          <dgm:hierBranch val="init"/>
        </dgm:presLayoutVars>
      </dgm:prSet>
      <dgm:spPr/>
    </dgm:pt>
    <dgm:pt modelId="{300685F1-CC35-42F4-A520-E37EA9C1D381}" type="pres">
      <dgm:prSet presAssocID="{06E34F59-F514-4E94-A81B-D7CA268EAD41}" presName="rootComposite" presStyleCnt="0"/>
      <dgm:spPr/>
    </dgm:pt>
    <dgm:pt modelId="{EC37E445-08B7-481B-8A71-9679E047E10B}" type="pres">
      <dgm:prSet presAssocID="{06E34F59-F514-4E94-A81B-D7CA268EAD41}" presName="rootText" presStyleLbl="node3" presStyleIdx="6" presStyleCnt="7">
        <dgm:presLayoutVars>
          <dgm:chPref val="3"/>
        </dgm:presLayoutVars>
      </dgm:prSet>
      <dgm:spPr/>
    </dgm:pt>
    <dgm:pt modelId="{D8CD7F84-AF8A-44A7-8D01-B452BEE5C193}" type="pres">
      <dgm:prSet presAssocID="{06E34F59-F514-4E94-A81B-D7CA268EAD41}" presName="rootConnector" presStyleLbl="node3" presStyleIdx="6" presStyleCnt="7"/>
      <dgm:spPr/>
    </dgm:pt>
    <dgm:pt modelId="{75CD5D57-EEA8-4B3C-B376-44F7BF21DE55}" type="pres">
      <dgm:prSet presAssocID="{06E34F59-F514-4E94-A81B-D7CA268EAD41}" presName="hierChild4" presStyleCnt="0"/>
      <dgm:spPr/>
    </dgm:pt>
    <dgm:pt modelId="{B9FD0E40-1D9A-490D-91A1-28304AD8152E}" type="pres">
      <dgm:prSet presAssocID="{06E34F59-F514-4E94-A81B-D7CA268EAD41}" presName="hierChild5" presStyleCnt="0"/>
      <dgm:spPr/>
    </dgm:pt>
    <dgm:pt modelId="{78C693A8-5D85-4B93-9D03-642502E02333}" type="pres">
      <dgm:prSet presAssocID="{2FE7B394-D92C-4802-90F6-8F14C473F1F6}" presName="hierChild5" presStyleCnt="0"/>
      <dgm:spPr/>
    </dgm:pt>
    <dgm:pt modelId="{BB4CEE56-E6B8-48F2-87DC-28AEA1C2CC2F}" type="pres">
      <dgm:prSet presAssocID="{70616961-3CAB-4A6F-ABD6-F89EAC9B54B1}" presName="hierChild3" presStyleCnt="0"/>
      <dgm:spPr/>
    </dgm:pt>
  </dgm:ptLst>
  <dgm:cxnLst>
    <dgm:cxn modelId="{5F9D3401-B10E-4F6C-B4A0-D36CBDA5CFF8}" type="presOf" srcId="{176166B7-1AD9-419F-B43F-D7395DE73958}" destId="{1D0AEE6A-D144-4684-B4A9-972EE3C15345}" srcOrd="1" destOrd="0" presId="urn:microsoft.com/office/officeart/2005/8/layout/orgChart1"/>
    <dgm:cxn modelId="{944C0804-27EA-4333-90AA-228D25A1D619}" type="presOf" srcId="{7D1B31A2-A6A7-480C-9723-5D7F22A9364F}" destId="{F84671BE-FF3F-413A-BA64-D7ED5C73F108}" srcOrd="0" destOrd="0" presId="urn:microsoft.com/office/officeart/2005/8/layout/orgChart1"/>
    <dgm:cxn modelId="{8C9BDB08-847E-420C-9AAF-5875EA690C0E}" type="presOf" srcId="{821E0042-9021-4DC3-B505-188991416569}" destId="{F4D92A73-4B6E-411C-B810-A0412A985452}" srcOrd="0" destOrd="0" presId="urn:microsoft.com/office/officeart/2005/8/layout/orgChart1"/>
    <dgm:cxn modelId="{67DA160D-58B7-4938-84AD-DC297B56770D}" type="presOf" srcId="{A55E9538-C70F-480F-A041-F26019CA0F29}" destId="{376D0E75-E68B-4E43-B2DC-DE2FF9225CA2}" srcOrd="0" destOrd="0" presId="urn:microsoft.com/office/officeart/2005/8/layout/orgChart1"/>
    <dgm:cxn modelId="{73B7580F-9015-4DC0-A139-D578059DE2C3}" type="presOf" srcId="{5C42E7A7-4E85-455E-B011-1669A7275624}" destId="{9E067C99-5600-452D-937F-38235D5AA502}" srcOrd="0" destOrd="0" presId="urn:microsoft.com/office/officeart/2005/8/layout/orgChart1"/>
    <dgm:cxn modelId="{9132DE13-42FA-44F2-A9E5-BAA1E8217F31}" type="presOf" srcId="{7D1B31A2-A6A7-480C-9723-5D7F22A9364F}" destId="{B3A22E51-3F56-4119-9E27-8AD3B6DC5AA8}" srcOrd="1" destOrd="0" presId="urn:microsoft.com/office/officeart/2005/8/layout/orgChart1"/>
    <dgm:cxn modelId="{18A9C519-CE25-4E25-B7E2-D12ED6EBE26A}" type="presOf" srcId="{2FE7B394-D92C-4802-90F6-8F14C473F1F6}" destId="{C84AF96E-B02D-4B72-848F-61E5827B7D16}" srcOrd="1" destOrd="0" presId="urn:microsoft.com/office/officeart/2005/8/layout/orgChart1"/>
    <dgm:cxn modelId="{ED4D441A-7325-4BF1-A3BD-D2DE0AD68402}" type="presOf" srcId="{FE965841-04E1-444F-B976-1FACF1498245}" destId="{79CA2D34-2210-4B8A-A54C-05755DE52FC2}" srcOrd="0" destOrd="0" presId="urn:microsoft.com/office/officeart/2005/8/layout/orgChart1"/>
    <dgm:cxn modelId="{D4BF6723-7E00-40BA-9CFA-E8BCD692DAB3}" type="presOf" srcId="{21197F1B-0BC8-494C-B051-533C288516D4}" destId="{8BADFCBF-D1DC-4E42-979C-F40C472F8488}" srcOrd="0" destOrd="0" presId="urn:microsoft.com/office/officeart/2005/8/layout/orgChart1"/>
    <dgm:cxn modelId="{94F58724-0DF4-4D7D-A6B1-D65921F0D277}" type="presOf" srcId="{D6F12267-5ACB-4918-A932-2EE35059A542}" destId="{93C4C636-7764-4E61-88B4-05ADD066EEEB}" srcOrd="0" destOrd="0" presId="urn:microsoft.com/office/officeart/2005/8/layout/orgChart1"/>
    <dgm:cxn modelId="{7924D828-AB34-4A35-A728-33BBF3BD4267}" type="presOf" srcId="{26AC9B98-C77C-4C00-AB44-22618E6DC88E}" destId="{79076BFE-62FA-4234-8B92-0DD57480B97D}" srcOrd="0" destOrd="0" presId="urn:microsoft.com/office/officeart/2005/8/layout/orgChart1"/>
    <dgm:cxn modelId="{255FB833-3AF7-446A-B15A-FA01AF8BF657}" type="presOf" srcId="{3188FC8E-9FD1-466B-94DD-16005085AE83}" destId="{A6C8C1EB-8865-484F-BCE3-7F2107D8B6C3}" srcOrd="0" destOrd="0" presId="urn:microsoft.com/office/officeart/2005/8/layout/orgChart1"/>
    <dgm:cxn modelId="{420F0A35-4359-45EC-9857-1C4F8FAC2FBA}" type="presOf" srcId="{FE465904-CAB5-498B-B1E5-AF603E4A4654}" destId="{4A43AAE7-F5AD-4C04-841D-D7B849F495F0}" srcOrd="0" destOrd="0" presId="urn:microsoft.com/office/officeart/2005/8/layout/orgChart1"/>
    <dgm:cxn modelId="{B0891238-FF46-4D5E-B967-6555B4475D4E}" type="presOf" srcId="{06E34F59-F514-4E94-A81B-D7CA268EAD41}" destId="{D8CD7F84-AF8A-44A7-8D01-B452BEE5C193}" srcOrd="1" destOrd="0" presId="urn:microsoft.com/office/officeart/2005/8/layout/orgChart1"/>
    <dgm:cxn modelId="{42784E39-0505-455C-AAB1-5D928BE9907B}" type="presOf" srcId="{2FE7B394-D92C-4802-90F6-8F14C473F1F6}" destId="{A2722EEE-F459-40F7-832E-C0EB22C38702}" srcOrd="0" destOrd="0" presId="urn:microsoft.com/office/officeart/2005/8/layout/orgChart1"/>
    <dgm:cxn modelId="{3DAD3A3B-58E5-4E12-8CD1-F9959ADB2491}" srcId="{3A5FC350-809A-420E-B508-F86CFE56F9EC}" destId="{D6F12267-5ACB-4918-A932-2EE35059A542}" srcOrd="1" destOrd="0" parTransId="{91F69EEA-8BC8-4DEA-A12D-94ED96263425}" sibTransId="{D18C6239-60A6-473F-B2E3-F3ED02F4ACDF}"/>
    <dgm:cxn modelId="{787B443C-9982-4789-9A81-6EBF8DC37972}" srcId="{FE965841-04E1-444F-B976-1FACF1498245}" destId="{7D1B31A2-A6A7-480C-9723-5D7F22A9364F}" srcOrd="1" destOrd="0" parTransId="{FE465904-CAB5-498B-B1E5-AF603E4A4654}" sibTransId="{8B53AEBB-B4DC-4F53-AD3D-A4EA542A8DDB}"/>
    <dgm:cxn modelId="{74AB375C-32F1-49A9-A983-3CA45F040304}" type="presOf" srcId="{3A5FC350-809A-420E-B508-F86CFE56F9EC}" destId="{DB54BCDD-FEAA-4C45-8C88-7FC13D2AFB55}" srcOrd="1" destOrd="0" presId="urn:microsoft.com/office/officeart/2005/8/layout/orgChart1"/>
    <dgm:cxn modelId="{F5EF5C63-4872-4E76-AEFF-727F1EFA99EB}" srcId="{70616961-3CAB-4A6F-ABD6-F89EAC9B54B1}" destId="{21197F1B-0BC8-494C-B051-533C288516D4}" srcOrd="0" destOrd="0" parTransId="{AD0D69B8-624E-4110-AC8B-0CF030FD0826}" sibTransId="{A54ADC29-6286-4824-BB60-EE9B365E3933}"/>
    <dgm:cxn modelId="{8E60BE64-2554-4E8F-9E4A-EFED58D3ADCB}" srcId="{FE965841-04E1-444F-B976-1FACF1498245}" destId="{E40B37E3-1031-44AB-AC30-353AFC1FEBE0}" srcOrd="0" destOrd="0" parTransId="{FB16CC43-DDEF-4BE2-9474-2D52117CE695}" sibTransId="{C518E7FA-7F4C-4826-A8EE-9B57904AD12D}"/>
    <dgm:cxn modelId="{9FA8A948-7D75-4366-B855-D10A80ABD8FD}" type="presOf" srcId="{176166B7-1AD9-419F-B43F-D7395DE73958}" destId="{C6758C82-A4AF-43D3-87C2-91E8B51EF3A4}" srcOrd="0" destOrd="0" presId="urn:microsoft.com/office/officeart/2005/8/layout/orgChart1"/>
    <dgm:cxn modelId="{873AE24F-98D3-4324-87AA-0BC2452C4878}" type="presOf" srcId="{70616961-3CAB-4A6F-ABD6-F89EAC9B54B1}" destId="{8D92AC8A-EAA6-440E-A44C-BC8887014636}" srcOrd="1" destOrd="0" presId="urn:microsoft.com/office/officeart/2005/8/layout/orgChart1"/>
    <dgm:cxn modelId="{B9EA0A5A-5811-4536-A90B-1B5C9DF2B73D}" type="presOf" srcId="{AD0D69B8-624E-4110-AC8B-0CF030FD0826}" destId="{835F75F1-6B72-49C0-8059-11DF6D3833F5}" srcOrd="0" destOrd="0" presId="urn:microsoft.com/office/officeart/2005/8/layout/orgChart1"/>
    <dgm:cxn modelId="{05DD497A-363E-41EF-A46D-668787036583}" type="presOf" srcId="{003C9CF6-9CEA-4F0C-AD0C-A9FCC60E84A8}" destId="{0460D61A-47D8-4E66-A412-8727DD9B068E}" srcOrd="1" destOrd="0" presId="urn:microsoft.com/office/officeart/2005/8/layout/orgChart1"/>
    <dgm:cxn modelId="{E1D89A7C-753F-4CD3-827C-15CADCBB7792}" type="presOf" srcId="{E40B37E3-1031-44AB-AC30-353AFC1FEBE0}" destId="{01F4E229-8F2B-42EA-A2D8-3B76100C8DBD}" srcOrd="1" destOrd="0" presId="urn:microsoft.com/office/officeart/2005/8/layout/orgChart1"/>
    <dgm:cxn modelId="{69A8CC7C-5C29-4045-A6CE-DEC4669FE37B}" type="presOf" srcId="{94564E4D-4C54-4D26-A457-93C709F16AA3}" destId="{EBDCF07C-356A-4AE6-9AD6-0496B7AEFEEB}" srcOrd="0" destOrd="0" presId="urn:microsoft.com/office/officeart/2005/8/layout/orgChart1"/>
    <dgm:cxn modelId="{EC860480-7B60-4492-AABC-7F14F4BDDB09}" type="presOf" srcId="{3188FC8E-9FD1-466B-94DD-16005085AE83}" destId="{3A1B6973-9442-4880-B251-237DC77E77DC}" srcOrd="1" destOrd="0" presId="urn:microsoft.com/office/officeart/2005/8/layout/orgChart1"/>
    <dgm:cxn modelId="{BD053D80-9BC7-4E04-BCD6-956BFC743C8A}" type="presOf" srcId="{21197F1B-0BC8-494C-B051-533C288516D4}" destId="{3B3120E9-2578-4302-893B-16F92B698C88}" srcOrd="1" destOrd="0" presId="urn:microsoft.com/office/officeart/2005/8/layout/orgChart1"/>
    <dgm:cxn modelId="{5028338A-5D9E-4562-9D68-C3C1726BBD69}" srcId="{70616961-3CAB-4A6F-ABD6-F89EAC9B54B1}" destId="{FE965841-04E1-444F-B976-1FACF1498245}" srcOrd="1" destOrd="0" parTransId="{6E5DCDA2-A9C1-42FB-B04C-79016636820A}" sibTransId="{7AE0A5A3-0EA6-4CCD-971D-67E28A84AFDB}"/>
    <dgm:cxn modelId="{0B5D8B8E-7505-4184-8752-C8FF3E77A2B1}" type="presOf" srcId="{003C9CF6-9CEA-4F0C-AD0C-A9FCC60E84A8}" destId="{1D468441-9162-423C-890A-1EE79A56B0FE}" srcOrd="0" destOrd="0" presId="urn:microsoft.com/office/officeart/2005/8/layout/orgChart1"/>
    <dgm:cxn modelId="{D9C79890-B9FB-4560-B462-CD5CEAA836AE}" type="presOf" srcId="{91F69EEA-8BC8-4DEA-A12D-94ED96263425}" destId="{58D8161E-A69A-43D5-A7DF-4447C38A787D}" srcOrd="0" destOrd="0" presId="urn:microsoft.com/office/officeart/2005/8/layout/orgChart1"/>
    <dgm:cxn modelId="{6A64239D-3A84-49C8-86C8-2A2495E0FC85}" type="presOf" srcId="{FB16CC43-DDEF-4BE2-9474-2D52117CE695}" destId="{6A346B9D-CA7E-4111-8B95-B64C84E2753E}" srcOrd="0" destOrd="0" presId="urn:microsoft.com/office/officeart/2005/8/layout/orgChart1"/>
    <dgm:cxn modelId="{8986F1AE-AC82-43E8-B3D8-BFAA21724A3C}" type="presOf" srcId="{6E5DCDA2-A9C1-42FB-B04C-79016636820A}" destId="{33EE5E58-D6C6-4E24-BF1C-969A5FD6A277}" srcOrd="0" destOrd="0" presId="urn:microsoft.com/office/officeart/2005/8/layout/orgChart1"/>
    <dgm:cxn modelId="{0B7D6FB9-DB1B-4062-80F2-0DEE8E2596D9}" srcId="{21197F1B-0BC8-494C-B051-533C288516D4}" destId="{003C9CF6-9CEA-4F0C-AD0C-A9FCC60E84A8}" srcOrd="1" destOrd="0" parTransId="{94564E4D-4C54-4D26-A457-93C709F16AA3}" sibTransId="{60B9CABD-ACA7-430E-9051-730C857EE2C0}"/>
    <dgm:cxn modelId="{DADBF2B9-74F5-4F01-B299-8EC8BFA881CA}" type="presOf" srcId="{3A5FC350-809A-420E-B508-F86CFE56F9EC}" destId="{E1EE393F-8641-4D6B-B63A-A168979238BF}" srcOrd="0" destOrd="0" presId="urn:microsoft.com/office/officeart/2005/8/layout/orgChart1"/>
    <dgm:cxn modelId="{C040E5BF-9E2F-4FA2-84F4-CE1FA0A3EF0A}" type="presOf" srcId="{06E34F59-F514-4E94-A81B-D7CA268EAD41}" destId="{EC37E445-08B7-481B-8A71-9679E047E10B}" srcOrd="0" destOrd="0" presId="urn:microsoft.com/office/officeart/2005/8/layout/orgChart1"/>
    <dgm:cxn modelId="{CAE30CC2-1B6A-4E3C-9808-1651CE3E27EC}" srcId="{21197F1B-0BC8-494C-B051-533C288516D4}" destId="{3188FC8E-9FD1-466B-94DD-16005085AE83}" srcOrd="0" destOrd="0" parTransId="{5C42E7A7-4E85-455E-B011-1669A7275624}" sibTransId="{A7A37DC2-A0AB-4390-8625-F3AD5DFB996E}"/>
    <dgm:cxn modelId="{4ED463C8-F8EB-4CBB-94EB-60B3C2855324}" type="presOf" srcId="{E40B37E3-1031-44AB-AC30-353AFC1FEBE0}" destId="{056FBD11-301E-4E08-BB2D-244024B98DBE}" srcOrd="0" destOrd="0" presId="urn:microsoft.com/office/officeart/2005/8/layout/orgChart1"/>
    <dgm:cxn modelId="{52F33EC9-6314-4065-9FCA-D23CD2D68E67}" srcId="{70616961-3CAB-4A6F-ABD6-F89EAC9B54B1}" destId="{2FE7B394-D92C-4802-90F6-8F14C473F1F6}" srcOrd="3" destOrd="0" parTransId="{821E0042-9021-4DC3-B505-188991416569}" sibTransId="{49092274-3B57-4AC7-BA58-7BE003062D09}"/>
    <dgm:cxn modelId="{3ED45DCC-7302-4CC6-BCD7-61222340F4A3}" srcId="{70616961-3CAB-4A6F-ABD6-F89EAC9B54B1}" destId="{3A5FC350-809A-420E-B508-F86CFE56F9EC}" srcOrd="2" destOrd="0" parTransId="{0B0DBA1E-0CDC-4F1B-ACDD-828BA6AEC98E}" sibTransId="{FD968D5E-6217-4805-8B0B-878FAC32FC8B}"/>
    <dgm:cxn modelId="{07495ECF-8175-44E2-BD51-FFDCD1BFB5EE}" type="presOf" srcId="{70616961-3CAB-4A6F-ABD6-F89EAC9B54B1}" destId="{19469F1B-1071-4499-AEE7-48C480D0B929}" srcOrd="0" destOrd="0" presId="urn:microsoft.com/office/officeart/2005/8/layout/orgChart1"/>
    <dgm:cxn modelId="{4F7C0BD1-455E-40B0-A43E-CB2DB888BCCB}" type="presOf" srcId="{D6F12267-5ACB-4918-A932-2EE35059A542}" destId="{638E6231-26D7-4B03-BD0C-0374E5E003D2}" srcOrd="1" destOrd="0" presId="urn:microsoft.com/office/officeart/2005/8/layout/orgChart1"/>
    <dgm:cxn modelId="{5D2A24D1-F598-482E-868E-93550B4F6B3F}" srcId="{2FE7B394-D92C-4802-90F6-8F14C473F1F6}" destId="{06E34F59-F514-4E94-A81B-D7CA268EAD41}" srcOrd="0" destOrd="0" parTransId="{26AC9B98-C77C-4C00-AB44-22618E6DC88E}" sibTransId="{F5246992-DAAC-4A36-A7B6-120E942722A3}"/>
    <dgm:cxn modelId="{A1DCEDD8-B401-4476-B3A5-62CCDB460163}" srcId="{A55E9538-C70F-480F-A041-F26019CA0F29}" destId="{70616961-3CAB-4A6F-ABD6-F89EAC9B54B1}" srcOrd="0" destOrd="0" parTransId="{342937CC-BB4C-4F87-AB79-6B17372A4064}" sibTransId="{C9846F41-CE29-4AC6-96F2-18A62F6E07BE}"/>
    <dgm:cxn modelId="{D11E63DB-A92B-4D9A-A36F-1867F7D74241}" type="presOf" srcId="{A5D48CD2-4518-4505-B18E-CECFAC10C376}" destId="{A2F4E1D3-30E4-4E0D-989D-2B4EF8EB816D}" srcOrd="0" destOrd="0" presId="urn:microsoft.com/office/officeart/2005/8/layout/orgChart1"/>
    <dgm:cxn modelId="{9D9BEEF7-5D6C-4D12-B5BE-DBF88431D416}" type="presOf" srcId="{FE965841-04E1-444F-B976-1FACF1498245}" destId="{CA84C03A-3A7B-4E32-BAFF-68EB69A559B9}" srcOrd="1" destOrd="0" presId="urn:microsoft.com/office/officeart/2005/8/layout/orgChart1"/>
    <dgm:cxn modelId="{C7731AFE-0DAC-4A35-B144-00816CEFE4A9}" type="presOf" srcId="{0B0DBA1E-0CDC-4F1B-ACDD-828BA6AEC98E}" destId="{818AC5D6-F4D0-4580-B032-72BD5EFED5A0}" srcOrd="0" destOrd="0" presId="urn:microsoft.com/office/officeart/2005/8/layout/orgChart1"/>
    <dgm:cxn modelId="{E22DE5FE-16C6-45DE-AF62-6681FD929CD3}" srcId="{3A5FC350-809A-420E-B508-F86CFE56F9EC}" destId="{176166B7-1AD9-419F-B43F-D7395DE73958}" srcOrd="0" destOrd="0" parTransId="{A5D48CD2-4518-4505-B18E-CECFAC10C376}" sibTransId="{37636444-98B7-4BE7-9CBA-5D6C1892F993}"/>
    <dgm:cxn modelId="{D57A3000-5B83-4BE3-B68F-C93468A7F8C1}" type="presParOf" srcId="{376D0E75-E68B-4E43-B2DC-DE2FF9225CA2}" destId="{DEC55474-1144-4FD5-AD23-EB0E95DA5373}" srcOrd="0" destOrd="0" presId="urn:microsoft.com/office/officeart/2005/8/layout/orgChart1"/>
    <dgm:cxn modelId="{30EC5F42-2956-4F5F-AF91-3C3566677D3E}" type="presParOf" srcId="{DEC55474-1144-4FD5-AD23-EB0E95DA5373}" destId="{CB49D5F9-5A14-47AC-83BF-E1B99AE01C27}" srcOrd="0" destOrd="0" presId="urn:microsoft.com/office/officeart/2005/8/layout/orgChart1"/>
    <dgm:cxn modelId="{80533382-04BB-42B8-B165-D60E7925D09A}" type="presParOf" srcId="{CB49D5F9-5A14-47AC-83BF-E1B99AE01C27}" destId="{19469F1B-1071-4499-AEE7-48C480D0B929}" srcOrd="0" destOrd="0" presId="urn:microsoft.com/office/officeart/2005/8/layout/orgChart1"/>
    <dgm:cxn modelId="{DE5BDC98-5A6B-4F67-B97E-E4439BD35AB4}" type="presParOf" srcId="{CB49D5F9-5A14-47AC-83BF-E1B99AE01C27}" destId="{8D92AC8A-EAA6-440E-A44C-BC8887014636}" srcOrd="1" destOrd="0" presId="urn:microsoft.com/office/officeart/2005/8/layout/orgChart1"/>
    <dgm:cxn modelId="{F8D127B3-9CA4-4906-9A29-923F2A0E2497}" type="presParOf" srcId="{DEC55474-1144-4FD5-AD23-EB0E95DA5373}" destId="{2DF92994-2F41-4F96-8574-774DAC9D5D68}" srcOrd="1" destOrd="0" presId="urn:microsoft.com/office/officeart/2005/8/layout/orgChart1"/>
    <dgm:cxn modelId="{FD74F71F-684D-4E40-AE65-C7AB8951F755}" type="presParOf" srcId="{2DF92994-2F41-4F96-8574-774DAC9D5D68}" destId="{835F75F1-6B72-49C0-8059-11DF6D3833F5}" srcOrd="0" destOrd="0" presId="urn:microsoft.com/office/officeart/2005/8/layout/orgChart1"/>
    <dgm:cxn modelId="{CA13B5C5-FBAA-4E21-81F6-5F6669067F11}" type="presParOf" srcId="{2DF92994-2F41-4F96-8574-774DAC9D5D68}" destId="{4C25607C-DCD1-45D1-B4F0-E92C6358DA74}" srcOrd="1" destOrd="0" presId="urn:microsoft.com/office/officeart/2005/8/layout/orgChart1"/>
    <dgm:cxn modelId="{B9D81EBF-BBC0-4740-A14E-1D5E839165E1}" type="presParOf" srcId="{4C25607C-DCD1-45D1-B4F0-E92C6358DA74}" destId="{BFFA24E1-C3BD-4D8F-8A8E-A5A69250A493}" srcOrd="0" destOrd="0" presId="urn:microsoft.com/office/officeart/2005/8/layout/orgChart1"/>
    <dgm:cxn modelId="{FD70DA2E-32D8-40E5-AFAF-9D25C94A1148}" type="presParOf" srcId="{BFFA24E1-C3BD-4D8F-8A8E-A5A69250A493}" destId="{8BADFCBF-D1DC-4E42-979C-F40C472F8488}" srcOrd="0" destOrd="0" presId="urn:microsoft.com/office/officeart/2005/8/layout/orgChart1"/>
    <dgm:cxn modelId="{56149F9D-582C-4EA8-9D61-7F0B4E1B36BC}" type="presParOf" srcId="{BFFA24E1-C3BD-4D8F-8A8E-A5A69250A493}" destId="{3B3120E9-2578-4302-893B-16F92B698C88}" srcOrd="1" destOrd="0" presId="urn:microsoft.com/office/officeart/2005/8/layout/orgChart1"/>
    <dgm:cxn modelId="{DDB24C1F-C8D4-41C2-9A67-BE8E46AA3F08}" type="presParOf" srcId="{4C25607C-DCD1-45D1-B4F0-E92C6358DA74}" destId="{CD9B10F5-9751-49B5-A8BB-62CE31AB50EA}" srcOrd="1" destOrd="0" presId="urn:microsoft.com/office/officeart/2005/8/layout/orgChart1"/>
    <dgm:cxn modelId="{900CD417-72E3-40D1-B435-49EDA6C46C65}" type="presParOf" srcId="{CD9B10F5-9751-49B5-A8BB-62CE31AB50EA}" destId="{9E067C99-5600-452D-937F-38235D5AA502}" srcOrd="0" destOrd="0" presId="urn:microsoft.com/office/officeart/2005/8/layout/orgChart1"/>
    <dgm:cxn modelId="{26BDB585-5A51-45C2-A354-4CE562DD2609}" type="presParOf" srcId="{CD9B10F5-9751-49B5-A8BB-62CE31AB50EA}" destId="{26365B0F-AFE2-4228-A43A-22F448170464}" srcOrd="1" destOrd="0" presId="urn:microsoft.com/office/officeart/2005/8/layout/orgChart1"/>
    <dgm:cxn modelId="{A39DBE73-B6DF-4561-9AB0-F3DC5759C9C7}" type="presParOf" srcId="{26365B0F-AFE2-4228-A43A-22F448170464}" destId="{72A73626-AB86-4602-A49F-39BFDC3D3581}" srcOrd="0" destOrd="0" presId="urn:microsoft.com/office/officeart/2005/8/layout/orgChart1"/>
    <dgm:cxn modelId="{47F1578D-5E82-4D87-A1B7-5F39B749AB94}" type="presParOf" srcId="{72A73626-AB86-4602-A49F-39BFDC3D3581}" destId="{A6C8C1EB-8865-484F-BCE3-7F2107D8B6C3}" srcOrd="0" destOrd="0" presId="urn:microsoft.com/office/officeart/2005/8/layout/orgChart1"/>
    <dgm:cxn modelId="{CD7B2A8D-024A-43AC-9493-0BB001F38B5F}" type="presParOf" srcId="{72A73626-AB86-4602-A49F-39BFDC3D3581}" destId="{3A1B6973-9442-4880-B251-237DC77E77DC}" srcOrd="1" destOrd="0" presId="urn:microsoft.com/office/officeart/2005/8/layout/orgChart1"/>
    <dgm:cxn modelId="{A489F286-2F8B-432E-9894-7F1E2B63A538}" type="presParOf" srcId="{26365B0F-AFE2-4228-A43A-22F448170464}" destId="{EE2D4A51-E0DF-4552-B1AF-F59DB52A2ACC}" srcOrd="1" destOrd="0" presId="urn:microsoft.com/office/officeart/2005/8/layout/orgChart1"/>
    <dgm:cxn modelId="{62A98BC2-2D5B-4CA7-ABE8-BF1416663F20}" type="presParOf" srcId="{26365B0F-AFE2-4228-A43A-22F448170464}" destId="{76855069-8584-426D-AB7C-4236159F7899}" srcOrd="2" destOrd="0" presId="urn:microsoft.com/office/officeart/2005/8/layout/orgChart1"/>
    <dgm:cxn modelId="{529AD485-6540-4133-BCFE-94A875484FC4}" type="presParOf" srcId="{CD9B10F5-9751-49B5-A8BB-62CE31AB50EA}" destId="{EBDCF07C-356A-4AE6-9AD6-0496B7AEFEEB}" srcOrd="2" destOrd="0" presId="urn:microsoft.com/office/officeart/2005/8/layout/orgChart1"/>
    <dgm:cxn modelId="{7B6A103B-5664-4C34-B853-B64519C4C695}" type="presParOf" srcId="{CD9B10F5-9751-49B5-A8BB-62CE31AB50EA}" destId="{590057BC-C7F9-457E-96EA-11114F9C461F}" srcOrd="3" destOrd="0" presId="urn:microsoft.com/office/officeart/2005/8/layout/orgChart1"/>
    <dgm:cxn modelId="{7AB51442-7844-4D45-9EC3-78B4F62BACFE}" type="presParOf" srcId="{590057BC-C7F9-457E-96EA-11114F9C461F}" destId="{7A8D7767-4DE0-4A55-A1E6-D68B12142E4E}" srcOrd="0" destOrd="0" presId="urn:microsoft.com/office/officeart/2005/8/layout/orgChart1"/>
    <dgm:cxn modelId="{6EA7C479-E978-4FD4-A6B5-C82F6219ADD7}" type="presParOf" srcId="{7A8D7767-4DE0-4A55-A1E6-D68B12142E4E}" destId="{1D468441-9162-423C-890A-1EE79A56B0FE}" srcOrd="0" destOrd="0" presId="urn:microsoft.com/office/officeart/2005/8/layout/orgChart1"/>
    <dgm:cxn modelId="{7AE277E7-DD18-42D4-8A73-226B0239DEE2}" type="presParOf" srcId="{7A8D7767-4DE0-4A55-A1E6-D68B12142E4E}" destId="{0460D61A-47D8-4E66-A412-8727DD9B068E}" srcOrd="1" destOrd="0" presId="urn:microsoft.com/office/officeart/2005/8/layout/orgChart1"/>
    <dgm:cxn modelId="{6438DDBB-CC4B-4961-BE30-8E41C5871C06}" type="presParOf" srcId="{590057BC-C7F9-457E-96EA-11114F9C461F}" destId="{BA72BBFD-C668-4A36-BA02-4CEECD72CC6E}" srcOrd="1" destOrd="0" presId="urn:microsoft.com/office/officeart/2005/8/layout/orgChart1"/>
    <dgm:cxn modelId="{0457E70C-FB6D-47E8-8820-F98255CD7F3F}" type="presParOf" srcId="{590057BC-C7F9-457E-96EA-11114F9C461F}" destId="{F38F7845-B556-482F-B709-CCE629FB588B}" srcOrd="2" destOrd="0" presId="urn:microsoft.com/office/officeart/2005/8/layout/orgChart1"/>
    <dgm:cxn modelId="{6B3DC3E2-694C-4D12-8779-E302EABB1FB9}" type="presParOf" srcId="{4C25607C-DCD1-45D1-B4F0-E92C6358DA74}" destId="{C76A93F1-2A41-48AE-B763-79516560615A}" srcOrd="2" destOrd="0" presId="urn:microsoft.com/office/officeart/2005/8/layout/orgChart1"/>
    <dgm:cxn modelId="{0343046B-603F-4575-A592-433EF3748CF2}" type="presParOf" srcId="{2DF92994-2F41-4F96-8574-774DAC9D5D68}" destId="{33EE5E58-D6C6-4E24-BF1C-969A5FD6A277}" srcOrd="2" destOrd="0" presId="urn:microsoft.com/office/officeart/2005/8/layout/orgChart1"/>
    <dgm:cxn modelId="{9E1EF7E0-3DCE-4AE8-9230-9B2E6D2C6D6E}" type="presParOf" srcId="{2DF92994-2F41-4F96-8574-774DAC9D5D68}" destId="{2D38E391-8681-44AD-99AE-ACEFAFA537EB}" srcOrd="3" destOrd="0" presId="urn:microsoft.com/office/officeart/2005/8/layout/orgChart1"/>
    <dgm:cxn modelId="{9E738488-7C1B-4977-B8C3-D3CBBD00D468}" type="presParOf" srcId="{2D38E391-8681-44AD-99AE-ACEFAFA537EB}" destId="{163C6337-1278-4503-9511-87D591204FE6}" srcOrd="0" destOrd="0" presId="urn:microsoft.com/office/officeart/2005/8/layout/orgChart1"/>
    <dgm:cxn modelId="{60E8DB87-B283-40E8-8BE8-6E3E4C7E1139}" type="presParOf" srcId="{163C6337-1278-4503-9511-87D591204FE6}" destId="{79CA2D34-2210-4B8A-A54C-05755DE52FC2}" srcOrd="0" destOrd="0" presId="urn:microsoft.com/office/officeart/2005/8/layout/orgChart1"/>
    <dgm:cxn modelId="{8A28F23A-0F85-4AAD-A2E1-E576605C9736}" type="presParOf" srcId="{163C6337-1278-4503-9511-87D591204FE6}" destId="{CA84C03A-3A7B-4E32-BAFF-68EB69A559B9}" srcOrd="1" destOrd="0" presId="urn:microsoft.com/office/officeart/2005/8/layout/orgChart1"/>
    <dgm:cxn modelId="{214B8347-380B-429C-9183-090657BA3A96}" type="presParOf" srcId="{2D38E391-8681-44AD-99AE-ACEFAFA537EB}" destId="{51897740-1387-41E9-963D-334C6F5767E9}" srcOrd="1" destOrd="0" presId="urn:microsoft.com/office/officeart/2005/8/layout/orgChart1"/>
    <dgm:cxn modelId="{6EC8E825-318B-4DF8-9191-889B9767C3C0}" type="presParOf" srcId="{51897740-1387-41E9-963D-334C6F5767E9}" destId="{6A346B9D-CA7E-4111-8B95-B64C84E2753E}" srcOrd="0" destOrd="0" presId="urn:microsoft.com/office/officeart/2005/8/layout/orgChart1"/>
    <dgm:cxn modelId="{D9D9951E-9029-493A-A607-341DBEF4FD64}" type="presParOf" srcId="{51897740-1387-41E9-963D-334C6F5767E9}" destId="{3FC04528-F745-488C-BA13-59CE1CBC6F90}" srcOrd="1" destOrd="0" presId="urn:microsoft.com/office/officeart/2005/8/layout/orgChart1"/>
    <dgm:cxn modelId="{A08F783B-5CC1-465A-9AAA-50F1D702913D}" type="presParOf" srcId="{3FC04528-F745-488C-BA13-59CE1CBC6F90}" destId="{98749AF1-0E84-491F-9A58-D105049BE13C}" srcOrd="0" destOrd="0" presId="urn:microsoft.com/office/officeart/2005/8/layout/orgChart1"/>
    <dgm:cxn modelId="{52AE6EF6-141E-4469-9954-7F4B7A689FA8}" type="presParOf" srcId="{98749AF1-0E84-491F-9A58-D105049BE13C}" destId="{056FBD11-301E-4E08-BB2D-244024B98DBE}" srcOrd="0" destOrd="0" presId="urn:microsoft.com/office/officeart/2005/8/layout/orgChart1"/>
    <dgm:cxn modelId="{BD2810BF-1EA8-41DB-B120-0793EA1F53CB}" type="presParOf" srcId="{98749AF1-0E84-491F-9A58-D105049BE13C}" destId="{01F4E229-8F2B-42EA-A2D8-3B76100C8DBD}" srcOrd="1" destOrd="0" presId="urn:microsoft.com/office/officeart/2005/8/layout/orgChart1"/>
    <dgm:cxn modelId="{4B0F0016-09E4-4F40-BEF7-DB339A0217A5}" type="presParOf" srcId="{3FC04528-F745-488C-BA13-59CE1CBC6F90}" destId="{90652709-172E-4D75-8566-8F1933A24245}" srcOrd="1" destOrd="0" presId="urn:microsoft.com/office/officeart/2005/8/layout/orgChart1"/>
    <dgm:cxn modelId="{6E55F69A-C8D0-441B-A7C5-D20FB68F3E33}" type="presParOf" srcId="{3FC04528-F745-488C-BA13-59CE1CBC6F90}" destId="{E20A0448-8725-4788-8F45-31B5CE190248}" srcOrd="2" destOrd="0" presId="urn:microsoft.com/office/officeart/2005/8/layout/orgChart1"/>
    <dgm:cxn modelId="{C19AF4B9-B5E3-4F19-8B0A-812A1549FBC3}" type="presParOf" srcId="{51897740-1387-41E9-963D-334C6F5767E9}" destId="{4A43AAE7-F5AD-4C04-841D-D7B849F495F0}" srcOrd="2" destOrd="0" presId="urn:microsoft.com/office/officeart/2005/8/layout/orgChart1"/>
    <dgm:cxn modelId="{4B4C0A93-12B8-415B-98EC-E4011D1144EB}" type="presParOf" srcId="{51897740-1387-41E9-963D-334C6F5767E9}" destId="{1F8B3174-342D-4AFE-B8E7-35CFC47DF152}" srcOrd="3" destOrd="0" presId="urn:microsoft.com/office/officeart/2005/8/layout/orgChart1"/>
    <dgm:cxn modelId="{30437B8A-9D93-4338-AF12-189A3B1676B5}" type="presParOf" srcId="{1F8B3174-342D-4AFE-B8E7-35CFC47DF152}" destId="{BFD7DD51-196E-473A-808F-3E3DCAB9B863}" srcOrd="0" destOrd="0" presId="urn:microsoft.com/office/officeart/2005/8/layout/orgChart1"/>
    <dgm:cxn modelId="{53E3CFCF-85E7-4E9B-B23F-C7D2A6C9178F}" type="presParOf" srcId="{BFD7DD51-196E-473A-808F-3E3DCAB9B863}" destId="{F84671BE-FF3F-413A-BA64-D7ED5C73F108}" srcOrd="0" destOrd="0" presId="urn:microsoft.com/office/officeart/2005/8/layout/orgChart1"/>
    <dgm:cxn modelId="{EE399394-19E3-460F-98C6-5CAE518E9D03}" type="presParOf" srcId="{BFD7DD51-196E-473A-808F-3E3DCAB9B863}" destId="{B3A22E51-3F56-4119-9E27-8AD3B6DC5AA8}" srcOrd="1" destOrd="0" presId="urn:microsoft.com/office/officeart/2005/8/layout/orgChart1"/>
    <dgm:cxn modelId="{16D33FFF-38DB-40A6-ACDF-358336C18D48}" type="presParOf" srcId="{1F8B3174-342D-4AFE-B8E7-35CFC47DF152}" destId="{2138B86F-7403-48A2-BD3D-EC8F26716984}" srcOrd="1" destOrd="0" presId="urn:microsoft.com/office/officeart/2005/8/layout/orgChart1"/>
    <dgm:cxn modelId="{25995A5E-68F1-434F-8695-44571262F2F4}" type="presParOf" srcId="{1F8B3174-342D-4AFE-B8E7-35CFC47DF152}" destId="{B7687DD4-2EA6-414B-95B0-8CC30C0BDE68}" srcOrd="2" destOrd="0" presId="urn:microsoft.com/office/officeart/2005/8/layout/orgChart1"/>
    <dgm:cxn modelId="{D9FEAABB-28DA-4E77-9CC1-ABEC27DB6704}" type="presParOf" srcId="{2D38E391-8681-44AD-99AE-ACEFAFA537EB}" destId="{8A2CF7AA-C2BC-4AA3-8F0E-2C5108CBD041}" srcOrd="2" destOrd="0" presId="urn:microsoft.com/office/officeart/2005/8/layout/orgChart1"/>
    <dgm:cxn modelId="{27AA2EC1-B3E3-4F12-9FA4-ECB61FABA2ED}" type="presParOf" srcId="{2DF92994-2F41-4F96-8574-774DAC9D5D68}" destId="{818AC5D6-F4D0-4580-B032-72BD5EFED5A0}" srcOrd="4" destOrd="0" presId="urn:microsoft.com/office/officeart/2005/8/layout/orgChart1"/>
    <dgm:cxn modelId="{F3597B5D-BCC6-4AA6-A74D-F52BDE9FD1A3}" type="presParOf" srcId="{2DF92994-2F41-4F96-8574-774DAC9D5D68}" destId="{AA35F75C-5675-4E5E-B0F5-DD507409D8C9}" srcOrd="5" destOrd="0" presId="urn:microsoft.com/office/officeart/2005/8/layout/orgChart1"/>
    <dgm:cxn modelId="{9E081E82-C2A3-49BB-8DB0-D02414266926}" type="presParOf" srcId="{AA35F75C-5675-4E5E-B0F5-DD507409D8C9}" destId="{69B645EC-8408-4760-B662-4FFDD12C5B56}" srcOrd="0" destOrd="0" presId="urn:microsoft.com/office/officeart/2005/8/layout/orgChart1"/>
    <dgm:cxn modelId="{1DBCA1D4-CB9E-4DB8-9828-E1ED910BFCDC}" type="presParOf" srcId="{69B645EC-8408-4760-B662-4FFDD12C5B56}" destId="{E1EE393F-8641-4D6B-B63A-A168979238BF}" srcOrd="0" destOrd="0" presId="urn:microsoft.com/office/officeart/2005/8/layout/orgChart1"/>
    <dgm:cxn modelId="{9D1D6A9A-C7EA-4AEE-AC75-186A4D49C749}" type="presParOf" srcId="{69B645EC-8408-4760-B662-4FFDD12C5B56}" destId="{DB54BCDD-FEAA-4C45-8C88-7FC13D2AFB55}" srcOrd="1" destOrd="0" presId="urn:microsoft.com/office/officeart/2005/8/layout/orgChart1"/>
    <dgm:cxn modelId="{899419B1-CEBE-478E-841A-5A28457B5EF3}" type="presParOf" srcId="{AA35F75C-5675-4E5E-B0F5-DD507409D8C9}" destId="{3E9F8D0D-A30B-4B25-9683-A40C065A5A55}" srcOrd="1" destOrd="0" presId="urn:microsoft.com/office/officeart/2005/8/layout/orgChart1"/>
    <dgm:cxn modelId="{399544DC-4FC2-48B9-AC05-CBE740966967}" type="presParOf" srcId="{3E9F8D0D-A30B-4B25-9683-A40C065A5A55}" destId="{A2F4E1D3-30E4-4E0D-989D-2B4EF8EB816D}" srcOrd="0" destOrd="0" presId="urn:microsoft.com/office/officeart/2005/8/layout/orgChart1"/>
    <dgm:cxn modelId="{20E034FF-6EBB-45CC-A243-22B33521D907}" type="presParOf" srcId="{3E9F8D0D-A30B-4B25-9683-A40C065A5A55}" destId="{25E54F3E-5C34-41BD-B922-791306262F2E}" srcOrd="1" destOrd="0" presId="urn:microsoft.com/office/officeart/2005/8/layout/orgChart1"/>
    <dgm:cxn modelId="{6763A454-B1D2-4186-89C5-292F01EF8897}" type="presParOf" srcId="{25E54F3E-5C34-41BD-B922-791306262F2E}" destId="{BC4BCA39-B327-4E15-85A1-D5715F6586A8}" srcOrd="0" destOrd="0" presId="urn:microsoft.com/office/officeart/2005/8/layout/orgChart1"/>
    <dgm:cxn modelId="{3BBB11F7-E73B-4B45-9EF2-1EFEA9CF6931}" type="presParOf" srcId="{BC4BCA39-B327-4E15-85A1-D5715F6586A8}" destId="{C6758C82-A4AF-43D3-87C2-91E8B51EF3A4}" srcOrd="0" destOrd="0" presId="urn:microsoft.com/office/officeart/2005/8/layout/orgChart1"/>
    <dgm:cxn modelId="{2F5931FE-90CA-459C-9FF3-E3C7493294B5}" type="presParOf" srcId="{BC4BCA39-B327-4E15-85A1-D5715F6586A8}" destId="{1D0AEE6A-D144-4684-B4A9-972EE3C15345}" srcOrd="1" destOrd="0" presId="urn:microsoft.com/office/officeart/2005/8/layout/orgChart1"/>
    <dgm:cxn modelId="{1ED7E9B8-5BF5-4773-B5AD-404FF6F3EC59}" type="presParOf" srcId="{25E54F3E-5C34-41BD-B922-791306262F2E}" destId="{18C61C07-64A3-4C8F-9570-31CE0C9FE142}" srcOrd="1" destOrd="0" presId="urn:microsoft.com/office/officeart/2005/8/layout/orgChart1"/>
    <dgm:cxn modelId="{8637349D-D78D-4B21-A5F5-44B3344C2109}" type="presParOf" srcId="{25E54F3E-5C34-41BD-B922-791306262F2E}" destId="{B65F23AC-4C25-4773-9908-FEFF3F4D83BE}" srcOrd="2" destOrd="0" presId="urn:microsoft.com/office/officeart/2005/8/layout/orgChart1"/>
    <dgm:cxn modelId="{DE7A17B7-FC4C-4CC3-8E6D-0CC7DA60469B}" type="presParOf" srcId="{3E9F8D0D-A30B-4B25-9683-A40C065A5A55}" destId="{58D8161E-A69A-43D5-A7DF-4447C38A787D}" srcOrd="2" destOrd="0" presId="urn:microsoft.com/office/officeart/2005/8/layout/orgChart1"/>
    <dgm:cxn modelId="{E8674549-18BB-4AC0-9F12-C55895FD4D9F}" type="presParOf" srcId="{3E9F8D0D-A30B-4B25-9683-A40C065A5A55}" destId="{23DD3358-CFAB-4476-9018-4F92B7F9D3C0}" srcOrd="3" destOrd="0" presId="urn:microsoft.com/office/officeart/2005/8/layout/orgChart1"/>
    <dgm:cxn modelId="{D492BF12-F67E-40ED-B73D-E92B6BC9DBA9}" type="presParOf" srcId="{23DD3358-CFAB-4476-9018-4F92B7F9D3C0}" destId="{F2874866-0F5C-4AB2-8F81-7739BA29F7F6}" srcOrd="0" destOrd="0" presId="urn:microsoft.com/office/officeart/2005/8/layout/orgChart1"/>
    <dgm:cxn modelId="{7CB827E5-B2A1-456B-899B-5C1868865DA2}" type="presParOf" srcId="{F2874866-0F5C-4AB2-8F81-7739BA29F7F6}" destId="{93C4C636-7764-4E61-88B4-05ADD066EEEB}" srcOrd="0" destOrd="0" presId="urn:microsoft.com/office/officeart/2005/8/layout/orgChart1"/>
    <dgm:cxn modelId="{FEE3076A-5557-4C7B-B0F8-CCDB11C289CF}" type="presParOf" srcId="{F2874866-0F5C-4AB2-8F81-7739BA29F7F6}" destId="{638E6231-26D7-4B03-BD0C-0374E5E003D2}" srcOrd="1" destOrd="0" presId="urn:microsoft.com/office/officeart/2005/8/layout/orgChart1"/>
    <dgm:cxn modelId="{98848E90-43A7-4DDB-9C01-B41094F1D7C0}" type="presParOf" srcId="{23DD3358-CFAB-4476-9018-4F92B7F9D3C0}" destId="{897C0D03-691B-414B-89DE-622AB6AD4E5B}" srcOrd="1" destOrd="0" presId="urn:microsoft.com/office/officeart/2005/8/layout/orgChart1"/>
    <dgm:cxn modelId="{C70F3F35-AF5D-448B-AB82-C691DD3887D1}" type="presParOf" srcId="{23DD3358-CFAB-4476-9018-4F92B7F9D3C0}" destId="{19BD91C8-C0B7-48FB-B050-69724A25822B}" srcOrd="2" destOrd="0" presId="urn:microsoft.com/office/officeart/2005/8/layout/orgChart1"/>
    <dgm:cxn modelId="{EFC8DCDF-FDBA-4068-B4A3-202D10CC7C4E}" type="presParOf" srcId="{AA35F75C-5675-4E5E-B0F5-DD507409D8C9}" destId="{F015672C-D80A-4E03-A066-F82D2F949D38}" srcOrd="2" destOrd="0" presId="urn:microsoft.com/office/officeart/2005/8/layout/orgChart1"/>
    <dgm:cxn modelId="{99A00D55-912E-4265-B9D2-EEA6A595644D}" type="presParOf" srcId="{2DF92994-2F41-4F96-8574-774DAC9D5D68}" destId="{F4D92A73-4B6E-411C-B810-A0412A985452}" srcOrd="6" destOrd="0" presId="urn:microsoft.com/office/officeart/2005/8/layout/orgChart1"/>
    <dgm:cxn modelId="{BDDB61BE-8423-4AB3-B679-9C903B575AC4}" type="presParOf" srcId="{2DF92994-2F41-4F96-8574-774DAC9D5D68}" destId="{76D73CD7-835A-45BA-8765-6B41ECDF6CBD}" srcOrd="7" destOrd="0" presId="urn:microsoft.com/office/officeart/2005/8/layout/orgChart1"/>
    <dgm:cxn modelId="{B732AA78-91C9-4F08-9768-B757D287AFD4}" type="presParOf" srcId="{76D73CD7-835A-45BA-8765-6B41ECDF6CBD}" destId="{745C1017-BAFD-456E-9EA7-EDE3412AFC44}" srcOrd="0" destOrd="0" presId="urn:microsoft.com/office/officeart/2005/8/layout/orgChart1"/>
    <dgm:cxn modelId="{FAD6E20B-5845-4F2D-AD28-ED66B418944D}" type="presParOf" srcId="{745C1017-BAFD-456E-9EA7-EDE3412AFC44}" destId="{A2722EEE-F459-40F7-832E-C0EB22C38702}" srcOrd="0" destOrd="0" presId="urn:microsoft.com/office/officeart/2005/8/layout/orgChart1"/>
    <dgm:cxn modelId="{308DCB23-8034-4D76-BA2C-0B85975D2722}" type="presParOf" srcId="{745C1017-BAFD-456E-9EA7-EDE3412AFC44}" destId="{C84AF96E-B02D-4B72-848F-61E5827B7D16}" srcOrd="1" destOrd="0" presId="urn:microsoft.com/office/officeart/2005/8/layout/orgChart1"/>
    <dgm:cxn modelId="{2FF6CDA0-C33A-4323-9F05-D89EC1D576B6}" type="presParOf" srcId="{76D73CD7-835A-45BA-8765-6B41ECDF6CBD}" destId="{E59193FD-54E2-47FC-8B40-65E68E3CCD7A}" srcOrd="1" destOrd="0" presId="urn:microsoft.com/office/officeart/2005/8/layout/orgChart1"/>
    <dgm:cxn modelId="{21299533-FA90-4469-9456-B44929C0E818}" type="presParOf" srcId="{E59193FD-54E2-47FC-8B40-65E68E3CCD7A}" destId="{79076BFE-62FA-4234-8B92-0DD57480B97D}" srcOrd="0" destOrd="0" presId="urn:microsoft.com/office/officeart/2005/8/layout/orgChart1"/>
    <dgm:cxn modelId="{9D926FB4-041F-48EE-BC98-314B8005B958}" type="presParOf" srcId="{E59193FD-54E2-47FC-8B40-65E68E3CCD7A}" destId="{CBEC1D8E-10AA-42A5-BA31-B87DCD5C4EB3}" srcOrd="1" destOrd="0" presId="urn:microsoft.com/office/officeart/2005/8/layout/orgChart1"/>
    <dgm:cxn modelId="{BD432393-23AA-4366-AA34-B7AAC3BC9291}" type="presParOf" srcId="{CBEC1D8E-10AA-42A5-BA31-B87DCD5C4EB3}" destId="{300685F1-CC35-42F4-A520-E37EA9C1D381}" srcOrd="0" destOrd="0" presId="urn:microsoft.com/office/officeart/2005/8/layout/orgChart1"/>
    <dgm:cxn modelId="{FF9E8687-CFEA-4072-9999-6915005928F1}" type="presParOf" srcId="{300685F1-CC35-42F4-A520-E37EA9C1D381}" destId="{EC37E445-08B7-481B-8A71-9679E047E10B}" srcOrd="0" destOrd="0" presId="urn:microsoft.com/office/officeart/2005/8/layout/orgChart1"/>
    <dgm:cxn modelId="{91528274-4F45-445A-A1C2-04888F8B240B}" type="presParOf" srcId="{300685F1-CC35-42F4-A520-E37EA9C1D381}" destId="{D8CD7F84-AF8A-44A7-8D01-B452BEE5C193}" srcOrd="1" destOrd="0" presId="urn:microsoft.com/office/officeart/2005/8/layout/orgChart1"/>
    <dgm:cxn modelId="{B1B68DC6-72CD-4F64-AF5A-DB684CC95896}" type="presParOf" srcId="{CBEC1D8E-10AA-42A5-BA31-B87DCD5C4EB3}" destId="{75CD5D57-EEA8-4B3C-B376-44F7BF21DE55}" srcOrd="1" destOrd="0" presId="urn:microsoft.com/office/officeart/2005/8/layout/orgChart1"/>
    <dgm:cxn modelId="{B411AABC-3D69-4523-9F46-0C6181021118}" type="presParOf" srcId="{CBEC1D8E-10AA-42A5-BA31-B87DCD5C4EB3}" destId="{B9FD0E40-1D9A-490D-91A1-28304AD8152E}" srcOrd="2" destOrd="0" presId="urn:microsoft.com/office/officeart/2005/8/layout/orgChart1"/>
    <dgm:cxn modelId="{88B38275-A891-43E4-8C03-2578EB539557}" type="presParOf" srcId="{76D73CD7-835A-45BA-8765-6B41ECDF6CBD}" destId="{78C693A8-5D85-4B93-9D03-642502E02333}" srcOrd="2" destOrd="0" presId="urn:microsoft.com/office/officeart/2005/8/layout/orgChart1"/>
    <dgm:cxn modelId="{F6F2DB4C-A903-4575-93FC-F03448B01916}" type="presParOf" srcId="{DEC55474-1144-4FD5-AD23-EB0E95DA5373}" destId="{BB4CEE56-E6B8-48F2-87DC-28AEA1C2CC2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8AC5D6-F4D0-4580-B032-72BD5EFED5A0}">
      <dsp:nvSpPr>
        <dsp:cNvPr id="0" name=""/>
        <dsp:cNvSpPr/>
      </dsp:nvSpPr>
      <dsp:spPr>
        <a:xfrm>
          <a:off x="4064000" y="2074089"/>
          <a:ext cx="2875309" cy="499020"/>
        </a:xfrm>
        <a:custGeom>
          <a:avLst/>
          <a:gdLst/>
          <a:ahLst/>
          <a:cxnLst/>
          <a:rect l="0" t="0" r="0" b="0"/>
          <a:pathLst>
            <a:path>
              <a:moveTo>
                <a:pt x="0" y="0"/>
              </a:moveTo>
              <a:lnTo>
                <a:pt x="0" y="249510"/>
              </a:lnTo>
              <a:lnTo>
                <a:pt x="2875309" y="249510"/>
              </a:lnTo>
              <a:lnTo>
                <a:pt x="2875309"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EE5E58-D6C6-4E24-BF1C-969A5FD6A277}">
      <dsp:nvSpPr>
        <dsp:cNvPr id="0" name=""/>
        <dsp:cNvSpPr/>
      </dsp:nvSpPr>
      <dsp:spPr>
        <a:xfrm>
          <a:off x="4018280" y="2074089"/>
          <a:ext cx="91440" cy="499020"/>
        </a:xfrm>
        <a:custGeom>
          <a:avLst/>
          <a:gdLst/>
          <a:ahLst/>
          <a:cxnLst/>
          <a:rect l="0" t="0" r="0" b="0"/>
          <a:pathLst>
            <a:path>
              <a:moveTo>
                <a:pt x="45720" y="0"/>
              </a:moveTo>
              <a:lnTo>
                <a:pt x="45720"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5F75F1-6B72-49C0-8059-11DF6D3833F5}">
      <dsp:nvSpPr>
        <dsp:cNvPr id="0" name=""/>
        <dsp:cNvSpPr/>
      </dsp:nvSpPr>
      <dsp:spPr>
        <a:xfrm>
          <a:off x="1188690" y="2074089"/>
          <a:ext cx="2875309" cy="499020"/>
        </a:xfrm>
        <a:custGeom>
          <a:avLst/>
          <a:gdLst/>
          <a:ahLst/>
          <a:cxnLst/>
          <a:rect l="0" t="0" r="0" b="0"/>
          <a:pathLst>
            <a:path>
              <a:moveTo>
                <a:pt x="2875309" y="0"/>
              </a:moveTo>
              <a:lnTo>
                <a:pt x="2875309" y="249510"/>
              </a:lnTo>
              <a:lnTo>
                <a:pt x="0" y="249510"/>
              </a:lnTo>
              <a:lnTo>
                <a:pt x="0"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469F1B-1071-4499-AEE7-48C480D0B929}">
      <dsp:nvSpPr>
        <dsp:cNvPr id="0" name=""/>
        <dsp:cNvSpPr/>
      </dsp:nvSpPr>
      <dsp:spPr>
        <a:xfrm>
          <a:off x="2465660" y="885944"/>
          <a:ext cx="319667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l-GR" sz="2700" kern="1200">
              <a:latin typeface="EC Square Sans Pro" panose="020B0506040000020004" pitchFamily="34" charset="0"/>
            </a:rPr>
            <a:t>Αντιμικροβιακά</a:t>
          </a:r>
        </a:p>
      </dsp:txBody>
      <dsp:txXfrm>
        <a:off x="2465660" y="885944"/>
        <a:ext cx="3196679" cy="1188144"/>
      </dsp:txXfrm>
    </dsp:sp>
    <dsp:sp modelId="{8BADFCBF-D1DC-4E42-979C-F40C472F8488}">
      <dsp:nvSpPr>
        <dsp:cNvPr id="0" name=""/>
        <dsp:cNvSpPr/>
      </dsp:nvSpPr>
      <dsp:spPr>
        <a:xfrm>
          <a:off x="54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l-GR" sz="3500" kern="1200">
              <a:latin typeface="EC Square Sans Pro" panose="020B0506040000020004" pitchFamily="34" charset="0"/>
              <a:ea typeface="+mn-ea"/>
              <a:cs typeface="+mn-cs"/>
            </a:rPr>
            <a:t>Αντιβιοτικά</a:t>
          </a:r>
        </a:p>
      </dsp:txBody>
      <dsp:txXfrm>
        <a:off x="545" y="2573109"/>
        <a:ext cx="2376289" cy="1188144"/>
      </dsp:txXfrm>
    </dsp:sp>
    <dsp:sp modelId="{79CA2D34-2210-4B8A-A54C-05755DE52FC2}">
      <dsp:nvSpPr>
        <dsp:cNvPr id="0" name=""/>
        <dsp:cNvSpPr/>
      </dsp:nvSpPr>
      <dsp:spPr>
        <a:xfrm>
          <a:off x="287585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l-GR" sz="2700" kern="1200">
              <a:latin typeface="EC Square Sans Pro" panose="020B0506040000020004" pitchFamily="34" charset="0"/>
            </a:rPr>
            <a:t>Αντιμυκητιακά, Αντιπρωτοζωικά</a:t>
          </a:r>
        </a:p>
      </dsp:txBody>
      <dsp:txXfrm>
        <a:off x="2875855" y="2573109"/>
        <a:ext cx="2376289" cy="1188144"/>
      </dsp:txXfrm>
    </dsp:sp>
    <dsp:sp modelId="{E1EE393F-8641-4D6B-B63A-A168979238BF}">
      <dsp:nvSpPr>
        <dsp:cNvPr id="0" name=""/>
        <dsp:cNvSpPr/>
      </dsp:nvSpPr>
      <dsp:spPr>
        <a:xfrm>
          <a:off x="575116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l-GR" sz="3500" kern="1200">
              <a:latin typeface="EC Square Sans Pro" panose="020B0506040000020004" pitchFamily="34" charset="0"/>
              <a:ea typeface="+mn-ea"/>
              <a:cs typeface="+mn-cs"/>
            </a:rPr>
            <a:t>Αντιιικά</a:t>
          </a:r>
        </a:p>
      </dsp:txBody>
      <dsp:txXfrm>
        <a:off x="5751165" y="2573109"/>
        <a:ext cx="2376289" cy="11881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76BFE-62FA-4234-8B92-0DD57480B97D}">
      <dsp:nvSpPr>
        <dsp:cNvPr id="0" name=""/>
        <dsp:cNvSpPr/>
      </dsp:nvSpPr>
      <dsp:spPr>
        <a:xfrm>
          <a:off x="7833499" y="2454248"/>
          <a:ext cx="303930" cy="932052"/>
        </a:xfrm>
        <a:custGeom>
          <a:avLst/>
          <a:gdLst/>
          <a:ahLst/>
          <a:cxnLst/>
          <a:rect l="0" t="0" r="0" b="0"/>
          <a:pathLst>
            <a:path>
              <a:moveTo>
                <a:pt x="0" y="0"/>
              </a:moveTo>
              <a:lnTo>
                <a:pt x="0" y="932052"/>
              </a:lnTo>
              <a:lnTo>
                <a:pt x="303930" y="93205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D92A73-4B6E-411C-B810-A0412A985452}">
      <dsp:nvSpPr>
        <dsp:cNvPr id="0" name=""/>
        <dsp:cNvSpPr/>
      </dsp:nvSpPr>
      <dsp:spPr>
        <a:xfrm>
          <a:off x="4966424" y="1015645"/>
          <a:ext cx="3677556" cy="425502"/>
        </a:xfrm>
        <a:custGeom>
          <a:avLst/>
          <a:gdLst/>
          <a:ahLst/>
          <a:cxnLst/>
          <a:rect l="0" t="0" r="0" b="0"/>
          <a:pathLst>
            <a:path>
              <a:moveTo>
                <a:pt x="0" y="0"/>
              </a:moveTo>
              <a:lnTo>
                <a:pt x="0" y="212751"/>
              </a:lnTo>
              <a:lnTo>
                <a:pt x="3677556" y="212751"/>
              </a:lnTo>
              <a:lnTo>
                <a:pt x="3677556"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D8161E-A69A-43D5-A7DF-4447C38A787D}">
      <dsp:nvSpPr>
        <dsp:cNvPr id="0" name=""/>
        <dsp:cNvSpPr/>
      </dsp:nvSpPr>
      <dsp:spPr>
        <a:xfrm>
          <a:off x="5381795" y="2454248"/>
          <a:ext cx="303930" cy="2370656"/>
        </a:xfrm>
        <a:custGeom>
          <a:avLst/>
          <a:gdLst/>
          <a:ahLst/>
          <a:cxnLst/>
          <a:rect l="0" t="0" r="0" b="0"/>
          <a:pathLst>
            <a:path>
              <a:moveTo>
                <a:pt x="0" y="0"/>
              </a:moveTo>
              <a:lnTo>
                <a:pt x="0" y="2370656"/>
              </a:lnTo>
              <a:lnTo>
                <a:pt x="303930" y="2370656"/>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F4E1D3-30E4-4E0D-989D-2B4EF8EB816D}">
      <dsp:nvSpPr>
        <dsp:cNvPr id="0" name=""/>
        <dsp:cNvSpPr/>
      </dsp:nvSpPr>
      <dsp:spPr>
        <a:xfrm>
          <a:off x="5381795" y="2454248"/>
          <a:ext cx="303930" cy="932052"/>
        </a:xfrm>
        <a:custGeom>
          <a:avLst/>
          <a:gdLst/>
          <a:ahLst/>
          <a:cxnLst/>
          <a:rect l="0" t="0" r="0" b="0"/>
          <a:pathLst>
            <a:path>
              <a:moveTo>
                <a:pt x="0" y="0"/>
              </a:moveTo>
              <a:lnTo>
                <a:pt x="0" y="932052"/>
              </a:lnTo>
              <a:lnTo>
                <a:pt x="303930" y="93205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8AC5D6-F4D0-4580-B032-72BD5EFED5A0}">
      <dsp:nvSpPr>
        <dsp:cNvPr id="0" name=""/>
        <dsp:cNvSpPr/>
      </dsp:nvSpPr>
      <dsp:spPr>
        <a:xfrm>
          <a:off x="4966424" y="1015645"/>
          <a:ext cx="1225852" cy="425502"/>
        </a:xfrm>
        <a:custGeom>
          <a:avLst/>
          <a:gdLst/>
          <a:ahLst/>
          <a:cxnLst/>
          <a:rect l="0" t="0" r="0" b="0"/>
          <a:pathLst>
            <a:path>
              <a:moveTo>
                <a:pt x="0" y="0"/>
              </a:moveTo>
              <a:lnTo>
                <a:pt x="0" y="212751"/>
              </a:lnTo>
              <a:lnTo>
                <a:pt x="1225852" y="212751"/>
              </a:lnTo>
              <a:lnTo>
                <a:pt x="1225852"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43AAE7-F5AD-4C04-841D-D7B849F495F0}">
      <dsp:nvSpPr>
        <dsp:cNvPr id="0" name=""/>
        <dsp:cNvSpPr/>
      </dsp:nvSpPr>
      <dsp:spPr>
        <a:xfrm>
          <a:off x="2930091" y="2454248"/>
          <a:ext cx="303930" cy="2275890"/>
        </a:xfrm>
        <a:custGeom>
          <a:avLst/>
          <a:gdLst/>
          <a:ahLst/>
          <a:cxnLst/>
          <a:rect l="0" t="0" r="0" b="0"/>
          <a:pathLst>
            <a:path>
              <a:moveTo>
                <a:pt x="0" y="0"/>
              </a:moveTo>
              <a:lnTo>
                <a:pt x="0" y="2275890"/>
              </a:lnTo>
              <a:lnTo>
                <a:pt x="303930" y="227589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346B9D-CA7E-4111-8B95-B64C84E2753E}">
      <dsp:nvSpPr>
        <dsp:cNvPr id="0" name=""/>
        <dsp:cNvSpPr/>
      </dsp:nvSpPr>
      <dsp:spPr>
        <a:xfrm>
          <a:off x="2930091" y="2454248"/>
          <a:ext cx="303930" cy="884670"/>
        </a:xfrm>
        <a:custGeom>
          <a:avLst/>
          <a:gdLst/>
          <a:ahLst/>
          <a:cxnLst/>
          <a:rect l="0" t="0" r="0" b="0"/>
          <a:pathLst>
            <a:path>
              <a:moveTo>
                <a:pt x="0" y="0"/>
              </a:moveTo>
              <a:lnTo>
                <a:pt x="0" y="884670"/>
              </a:lnTo>
              <a:lnTo>
                <a:pt x="303930" y="88467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EE5E58-D6C6-4E24-BF1C-969A5FD6A277}">
      <dsp:nvSpPr>
        <dsp:cNvPr id="0" name=""/>
        <dsp:cNvSpPr/>
      </dsp:nvSpPr>
      <dsp:spPr>
        <a:xfrm>
          <a:off x="3740572" y="1015645"/>
          <a:ext cx="1225852" cy="425502"/>
        </a:xfrm>
        <a:custGeom>
          <a:avLst/>
          <a:gdLst/>
          <a:ahLst/>
          <a:cxnLst/>
          <a:rect l="0" t="0" r="0" b="0"/>
          <a:pathLst>
            <a:path>
              <a:moveTo>
                <a:pt x="1225852" y="0"/>
              </a:moveTo>
              <a:lnTo>
                <a:pt x="1225852" y="212751"/>
              </a:lnTo>
              <a:lnTo>
                <a:pt x="0" y="212751"/>
              </a:lnTo>
              <a:lnTo>
                <a:pt x="0"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DCF07C-356A-4AE6-9AD6-0496B7AEFEEB}">
      <dsp:nvSpPr>
        <dsp:cNvPr id="0" name=""/>
        <dsp:cNvSpPr/>
      </dsp:nvSpPr>
      <dsp:spPr>
        <a:xfrm>
          <a:off x="478387" y="2454248"/>
          <a:ext cx="216459" cy="2346797"/>
        </a:xfrm>
        <a:custGeom>
          <a:avLst/>
          <a:gdLst/>
          <a:ahLst/>
          <a:cxnLst/>
          <a:rect l="0" t="0" r="0" b="0"/>
          <a:pathLst>
            <a:path>
              <a:moveTo>
                <a:pt x="0" y="0"/>
              </a:moveTo>
              <a:lnTo>
                <a:pt x="0" y="2346797"/>
              </a:lnTo>
              <a:lnTo>
                <a:pt x="216459" y="2346797"/>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067C99-5600-452D-937F-38235D5AA502}">
      <dsp:nvSpPr>
        <dsp:cNvPr id="0" name=""/>
        <dsp:cNvSpPr/>
      </dsp:nvSpPr>
      <dsp:spPr>
        <a:xfrm>
          <a:off x="478387" y="2454248"/>
          <a:ext cx="185478" cy="908366"/>
        </a:xfrm>
        <a:custGeom>
          <a:avLst/>
          <a:gdLst/>
          <a:ahLst/>
          <a:cxnLst/>
          <a:rect l="0" t="0" r="0" b="0"/>
          <a:pathLst>
            <a:path>
              <a:moveTo>
                <a:pt x="0" y="0"/>
              </a:moveTo>
              <a:lnTo>
                <a:pt x="0" y="908366"/>
              </a:lnTo>
              <a:lnTo>
                <a:pt x="185478" y="908366"/>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5F75F1-6B72-49C0-8059-11DF6D3833F5}">
      <dsp:nvSpPr>
        <dsp:cNvPr id="0" name=""/>
        <dsp:cNvSpPr/>
      </dsp:nvSpPr>
      <dsp:spPr>
        <a:xfrm>
          <a:off x="1288868" y="1015645"/>
          <a:ext cx="3677556" cy="425502"/>
        </a:xfrm>
        <a:custGeom>
          <a:avLst/>
          <a:gdLst/>
          <a:ahLst/>
          <a:cxnLst/>
          <a:rect l="0" t="0" r="0" b="0"/>
          <a:pathLst>
            <a:path>
              <a:moveTo>
                <a:pt x="3677556" y="0"/>
              </a:moveTo>
              <a:lnTo>
                <a:pt x="3677556" y="212751"/>
              </a:lnTo>
              <a:lnTo>
                <a:pt x="0" y="212751"/>
              </a:lnTo>
              <a:lnTo>
                <a:pt x="0"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469F1B-1071-4499-AEE7-48C480D0B929}">
      <dsp:nvSpPr>
        <dsp:cNvPr id="0" name=""/>
        <dsp:cNvSpPr/>
      </dsp:nvSpPr>
      <dsp:spPr>
        <a:xfrm>
          <a:off x="2256764" y="2544"/>
          <a:ext cx="5419319" cy="1013100"/>
        </a:xfrm>
        <a:prstGeom prst="rect">
          <a:avLst/>
        </a:prstGeom>
        <a:solidFill>
          <a:srgbClr val="003399"/>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l-GR" sz="3200" b="1" kern="1200">
              <a:solidFill>
                <a:schemeClr val="bg1"/>
              </a:solidFill>
              <a:latin typeface="EC Square Sans Pro" panose="020B0506040000020004" pitchFamily="34" charset="0"/>
            </a:rPr>
            <a:t>Τρόποι χρήσης αντιμικροβιακών</a:t>
          </a:r>
        </a:p>
      </dsp:txBody>
      <dsp:txXfrm>
        <a:off x="2256764" y="2544"/>
        <a:ext cx="5419319" cy="1013100"/>
      </dsp:txXfrm>
    </dsp:sp>
    <dsp:sp modelId="{8BADFCBF-D1DC-4E42-979C-F40C472F8488}">
      <dsp:nvSpPr>
        <dsp:cNvPr id="0" name=""/>
        <dsp:cNvSpPr/>
      </dsp:nvSpPr>
      <dsp:spPr>
        <a:xfrm>
          <a:off x="275767"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l-GR" sz="2400" kern="1200">
              <a:latin typeface="EC Square Sans Pro"/>
            </a:rPr>
            <a:t>Προληπτική χρήση (Προφύλαξη)</a:t>
          </a:r>
        </a:p>
      </dsp:txBody>
      <dsp:txXfrm>
        <a:off x="275767" y="1441147"/>
        <a:ext cx="2026201" cy="1013100"/>
      </dsp:txXfrm>
    </dsp:sp>
    <dsp:sp modelId="{A6C8C1EB-8865-484F-BCE3-7F2107D8B6C3}">
      <dsp:nvSpPr>
        <dsp:cNvPr id="0" name=""/>
        <dsp:cNvSpPr/>
      </dsp:nvSpPr>
      <dsp:spPr>
        <a:xfrm>
          <a:off x="663866" y="2856064"/>
          <a:ext cx="1526844"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rtl="0">
            <a:lnSpc>
              <a:spcPct val="90000"/>
            </a:lnSpc>
            <a:spcBef>
              <a:spcPct val="0"/>
            </a:spcBef>
            <a:spcAft>
              <a:spcPct val="35000"/>
            </a:spcAft>
            <a:buNone/>
          </a:pPr>
          <a:r>
            <a:rPr lang="el-GR" sz="1100" kern="1200">
              <a:latin typeface="EC Square Sans Pro"/>
            </a:rPr>
            <a:t>ΜΟΝΟ σε εξαιρετικές περιπτώσεις (όταν ο κίνδυνος μόλυνσης είναι πολύ υψηλός/ οι συνέπειες σοβαρές)</a:t>
          </a:r>
        </a:p>
      </dsp:txBody>
      <dsp:txXfrm>
        <a:off x="663866" y="2856064"/>
        <a:ext cx="1526844" cy="1013100"/>
      </dsp:txXfrm>
    </dsp:sp>
    <dsp:sp modelId="{1D468441-9162-423C-890A-1EE79A56B0FE}">
      <dsp:nvSpPr>
        <dsp:cNvPr id="0" name=""/>
        <dsp:cNvSpPr/>
      </dsp:nvSpPr>
      <dsp:spPr>
        <a:xfrm>
          <a:off x="694846" y="4294495"/>
          <a:ext cx="1504981"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el-GR" sz="1000">
              <a:solidFill>
                <a:srgbClr val="003399">
                  <a:hueOff val="0"/>
                  <a:satOff val="0"/>
                  <a:lumOff val="0"/>
                  <a:alphaOff val="0"/>
                </a:srgbClr>
              </a:solidFill>
              <a:latin typeface="EC Square Sans Pro"/>
              <a:ea typeface="+mn-ea"/>
              <a:cs typeface="+mn-cs"/>
            </a:rPr>
            <a:t>Αντιβιοτική θεραπεία </a:t>
          </a:r>
          <a:r>
            <a:rPr lang="el-GR" sz="1000" b="1">
              <a:solidFill>
                <a:srgbClr val="003399">
                  <a:hueOff val="0"/>
                  <a:satOff val="0"/>
                  <a:lumOff val="0"/>
                  <a:alphaOff val="0"/>
                </a:srgbClr>
              </a:solidFill>
              <a:latin typeface="EC Square Sans Pro"/>
              <a:ea typeface="+mn-ea"/>
              <a:cs typeface="+mn-cs"/>
            </a:rPr>
            <a:t>ΜΟΝΟ</a:t>
          </a:r>
          <a:r>
            <a:rPr lang="el-GR" sz="1000">
              <a:solidFill>
                <a:srgbClr val="003399">
                  <a:hueOff val="0"/>
                  <a:satOff val="0"/>
                  <a:lumOff val="0"/>
                  <a:alphaOff val="0"/>
                </a:srgbClr>
              </a:solidFill>
              <a:latin typeface="EC Square Sans Pro"/>
              <a:ea typeface="+mn-ea"/>
              <a:cs typeface="+mn-cs"/>
            </a:rPr>
            <a:t> σε μεμονωμένα ζώα </a:t>
          </a:r>
        </a:p>
        <a:p>
          <a:pPr marL="0" lvl="0" indent="0" algn="ctr" defTabSz="444500" rtl="0">
            <a:lnSpc>
              <a:spcPct val="90000"/>
            </a:lnSpc>
            <a:spcBef>
              <a:spcPct val="0"/>
            </a:spcBef>
            <a:spcAft>
              <a:spcPct val="35000"/>
            </a:spcAft>
            <a:buNone/>
          </a:pPr>
          <a:r>
            <a:rPr lang="el-GR" sz="1000">
              <a:solidFill>
                <a:srgbClr val="003399">
                  <a:hueOff val="0"/>
                  <a:satOff val="0"/>
                  <a:lumOff val="0"/>
                  <a:alphaOff val="0"/>
                </a:srgbClr>
              </a:solidFill>
              <a:latin typeface="EC Square Sans Pro"/>
              <a:ea typeface="+mn-ea"/>
              <a:cs typeface="+mn-cs"/>
            </a:rPr>
            <a:t>Άλλα αντιμικροβιακά </a:t>
          </a:r>
          <a:r>
            <a:rPr lang="el-GR" sz="1000" b="1">
              <a:solidFill>
                <a:srgbClr val="003399">
                  <a:hueOff val="0"/>
                  <a:satOff val="0"/>
                  <a:lumOff val="0"/>
                  <a:alphaOff val="0"/>
                </a:srgbClr>
              </a:solidFill>
              <a:latin typeface="EC Square Sans Pro"/>
              <a:ea typeface="+mn-ea"/>
              <a:cs typeface="+mn-cs"/>
            </a:rPr>
            <a:t>ΜΟΝΟ</a:t>
          </a:r>
          <a:r>
            <a:rPr lang="el-GR" sz="1000">
              <a:solidFill>
                <a:srgbClr val="003399">
                  <a:hueOff val="0"/>
                  <a:satOff val="0"/>
                  <a:lumOff val="0"/>
                  <a:alphaOff val="0"/>
                </a:srgbClr>
              </a:solidFill>
              <a:latin typeface="EC Square Sans Pro"/>
              <a:ea typeface="+mn-ea"/>
              <a:cs typeface="+mn-cs"/>
            </a:rPr>
            <a:t> σε περιορισμένο αριθμό ζώων </a:t>
          </a:r>
        </a:p>
        <a:p>
          <a:pPr marL="0" lvl="0" indent="0" algn="ctr" defTabSz="444500" rtl="0">
            <a:lnSpc>
              <a:spcPct val="90000"/>
            </a:lnSpc>
            <a:spcBef>
              <a:spcPct val="0"/>
            </a:spcBef>
            <a:spcAft>
              <a:spcPct val="35000"/>
            </a:spcAft>
            <a:buNone/>
          </a:pPr>
          <a:endParaRPr lang="LID4096" sz="1000" strike="sngStrike" kern="1200" dirty="0">
            <a:solidFill>
              <a:srgbClr val="FF0000"/>
            </a:solidFill>
            <a:latin typeface="EC Square Sans Pro"/>
          </a:endParaRPr>
        </a:p>
      </dsp:txBody>
      <dsp:txXfrm>
        <a:off x="694846" y="4294495"/>
        <a:ext cx="1504981" cy="1013100"/>
      </dsp:txXfrm>
    </dsp:sp>
    <dsp:sp modelId="{79CA2D34-2210-4B8A-A54C-05755DE52FC2}">
      <dsp:nvSpPr>
        <dsp:cNvPr id="0" name=""/>
        <dsp:cNvSpPr/>
      </dsp:nvSpPr>
      <dsp:spPr>
        <a:xfrm>
          <a:off x="2727471"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el-GR" sz="2400" kern="1200">
              <a:latin typeface="EC Square Sans Pro"/>
            </a:rPr>
            <a:t>Ομαδική χορήγηση (μεταφύλαξη)</a:t>
          </a:r>
        </a:p>
      </dsp:txBody>
      <dsp:txXfrm>
        <a:off x="2727471" y="1441147"/>
        <a:ext cx="2026201" cy="1013100"/>
      </dsp:txXfrm>
    </dsp:sp>
    <dsp:sp modelId="{056FBD11-301E-4E08-BB2D-244024B98DBE}">
      <dsp:nvSpPr>
        <dsp:cNvPr id="0" name=""/>
        <dsp:cNvSpPr/>
      </dsp:nvSpPr>
      <dsp:spPr>
        <a:xfrm>
          <a:off x="3234021" y="2879750"/>
          <a:ext cx="1560276" cy="918335"/>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l-GR" sz="1100" kern="1200">
              <a:latin typeface="EC Square Sans Pro" panose="020B0506040000020004" pitchFamily="34" charset="0"/>
            </a:rPr>
            <a:t>ΜΟΝΟ όταν ο κίνδυνος εξάπλωσης μιας λοίμωξης ή μιας λοιμώδους νόσου σε ομάδα ζώων είναι υψηλός</a:t>
          </a:r>
        </a:p>
      </dsp:txBody>
      <dsp:txXfrm>
        <a:off x="3234021" y="2879750"/>
        <a:ext cx="1560276" cy="918335"/>
      </dsp:txXfrm>
    </dsp:sp>
    <dsp:sp modelId="{F84671BE-FF3F-413A-BA64-D7ED5C73F108}">
      <dsp:nvSpPr>
        <dsp:cNvPr id="0" name=""/>
        <dsp:cNvSpPr/>
      </dsp:nvSpPr>
      <dsp:spPr>
        <a:xfrm>
          <a:off x="3234021" y="4223588"/>
          <a:ext cx="1560276"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l-GR" sz="1100" kern="1200" dirty="0">
              <a:latin typeface="EC Square Sans Pro" panose="020B0506040000020004" pitchFamily="34" charset="0"/>
            </a:rPr>
            <a:t>όταν δεν υπάρχουν άλλες κατάλληλες εναλλακτικές λύσεις</a:t>
          </a:r>
        </a:p>
      </dsp:txBody>
      <dsp:txXfrm>
        <a:off x="3234021" y="4223588"/>
        <a:ext cx="1560276" cy="1013100"/>
      </dsp:txXfrm>
    </dsp:sp>
    <dsp:sp modelId="{E1EE393F-8641-4D6B-B63A-A168979238BF}">
      <dsp:nvSpPr>
        <dsp:cNvPr id="0" name=""/>
        <dsp:cNvSpPr/>
      </dsp:nvSpPr>
      <dsp:spPr>
        <a:xfrm>
          <a:off x="5179175"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l-GR" sz="2400" kern="1200">
              <a:latin typeface="EC Square Sans Pro"/>
            </a:rPr>
            <a:t>Θεραπεία</a:t>
          </a:r>
        </a:p>
      </dsp:txBody>
      <dsp:txXfrm>
        <a:off x="5179175" y="1441147"/>
        <a:ext cx="2026201" cy="1013100"/>
      </dsp:txXfrm>
    </dsp:sp>
    <dsp:sp modelId="{C6758C82-A4AF-43D3-87C2-91E8B51EF3A4}">
      <dsp:nvSpPr>
        <dsp:cNvPr id="0" name=""/>
        <dsp:cNvSpPr/>
      </dsp:nvSpPr>
      <dsp:spPr>
        <a:xfrm>
          <a:off x="5685725" y="2879750"/>
          <a:ext cx="2026201" cy="1013100"/>
        </a:xfrm>
        <a:prstGeom prst="rect">
          <a:avLst/>
        </a:prstGeom>
        <a:solidFill>
          <a:srgbClr val="6BB188"/>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l-GR" sz="1800" kern="1200">
              <a:latin typeface="EC Square Sans Pro" panose="020B0506040000020004" pitchFamily="34" charset="0"/>
            </a:rPr>
            <a:t>Ατομική θεραπευτική αγωγή</a:t>
          </a:r>
        </a:p>
      </dsp:txBody>
      <dsp:txXfrm>
        <a:off x="5685725" y="2879750"/>
        <a:ext cx="2026201" cy="1013100"/>
      </dsp:txXfrm>
    </dsp:sp>
    <dsp:sp modelId="{93C4C636-7764-4E61-88B4-05ADD066EEEB}">
      <dsp:nvSpPr>
        <dsp:cNvPr id="0" name=""/>
        <dsp:cNvSpPr/>
      </dsp:nvSpPr>
      <dsp:spPr>
        <a:xfrm>
          <a:off x="5685725" y="4318353"/>
          <a:ext cx="2026201" cy="1013100"/>
        </a:xfrm>
        <a:prstGeom prst="rect">
          <a:avLst/>
        </a:prstGeom>
        <a:solidFill>
          <a:srgbClr val="2C747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l-GR" sz="1800" kern="1200">
              <a:solidFill>
                <a:schemeClr val="bg1"/>
              </a:solidFill>
              <a:latin typeface="EC Square Sans Pro" panose="020B0506040000020004" pitchFamily="34" charset="0"/>
            </a:rPr>
            <a:t>Ομαδική θεραπεία</a:t>
          </a:r>
        </a:p>
      </dsp:txBody>
      <dsp:txXfrm>
        <a:off x="5685725" y="4318353"/>
        <a:ext cx="2026201" cy="1013100"/>
      </dsp:txXfrm>
    </dsp:sp>
    <dsp:sp modelId="{A2722EEE-F459-40F7-832E-C0EB22C38702}">
      <dsp:nvSpPr>
        <dsp:cNvPr id="0" name=""/>
        <dsp:cNvSpPr/>
      </dsp:nvSpPr>
      <dsp:spPr>
        <a:xfrm>
          <a:off x="7630879"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l-GR" sz="2400" kern="1200">
              <a:latin typeface="EC Square Sans Pro"/>
            </a:rPr>
            <a:t>Πάχυνση</a:t>
          </a:r>
        </a:p>
      </dsp:txBody>
      <dsp:txXfrm>
        <a:off x="7630879" y="1441147"/>
        <a:ext cx="2026201" cy="1013100"/>
      </dsp:txXfrm>
    </dsp:sp>
    <dsp:sp modelId="{EC37E445-08B7-481B-8A71-9679E047E10B}">
      <dsp:nvSpPr>
        <dsp:cNvPr id="0" name=""/>
        <dsp:cNvSpPr/>
      </dsp:nvSpPr>
      <dsp:spPr>
        <a:xfrm>
          <a:off x="8137429" y="2879750"/>
          <a:ext cx="2026201"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l-GR" sz="1800" b="1" kern="1200">
              <a:solidFill>
                <a:srgbClr val="C00000"/>
              </a:solidFill>
              <a:latin typeface="EC Square Sans Pro" panose="020B0506040000020004" pitchFamily="34" charset="0"/>
            </a:rPr>
            <a:t>ΑΠΑΓΟΡΕΥΕΤΑΙ!</a:t>
          </a:r>
        </a:p>
      </dsp:txBody>
      <dsp:txXfrm>
        <a:off x="8137429" y="2879750"/>
        <a:ext cx="2026201" cy="101310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7FC63987-763A-485C-9FBD-E821D4F2DFEA}" type="datetimeFigureOut">
              <a:rPr lang="es-ES" smtClean="0"/>
              <a:t>23/01/2025</a:t>
            </a:fld>
            <a:endParaRPr lang="es-ES"/>
          </a:p>
        </p:txBody>
      </p:sp>
      <p:sp>
        <p:nvSpPr>
          <p:cNvPr id="4" name="Slide Image Placeholder 3"/>
          <p:cNvSpPr>
            <a:spLocks noGrp="1" noRot="1" noChangeAspect="1"/>
          </p:cNvSpPr>
          <p:nvPr>
            <p:ph type="sldImg" idx="2"/>
          </p:nvPr>
        </p:nvSpPr>
        <p:spPr>
          <a:xfrm>
            <a:off x="4038600" y="858838"/>
            <a:ext cx="4114800" cy="2319337"/>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1219200" y="3306763"/>
            <a:ext cx="9753600" cy="2705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6" name="Footer Placeholder 5"/>
          <p:cNvSpPr>
            <a:spLocks noGrp="1"/>
          </p:cNvSpPr>
          <p:nvPr>
            <p:ph type="ftr" sz="quarter" idx="4"/>
          </p:nvPr>
        </p:nvSpPr>
        <p:spPr>
          <a:xfrm>
            <a:off x="0" y="6526213"/>
            <a:ext cx="5283200" cy="344487"/>
          </a:xfrm>
          <a:prstGeom prst="rect">
            <a:avLst/>
          </a:prstGeom>
        </p:spPr>
        <p:txBody>
          <a:bodyPr vert="horz" lIns="91440" tIns="45720" rIns="91440" bIns="45720" rtlCol="0" anchor="b"/>
          <a:lstStyle>
            <a:lvl1pPr algn="l">
              <a:defRPr sz="1200"/>
            </a:lvl1pPr>
          </a:lstStyle>
          <a:p>
            <a:endParaRPr lang="es-ES"/>
          </a:p>
        </p:txBody>
      </p:sp>
      <p:sp>
        <p:nvSpPr>
          <p:cNvPr id="7" name="Slide Number Placeholder 6"/>
          <p:cNvSpPr>
            <a:spLocks noGrp="1"/>
          </p:cNvSpPr>
          <p:nvPr>
            <p:ph type="sldNum" sz="quarter" idx="5"/>
          </p:nvPr>
        </p:nvSpPr>
        <p:spPr>
          <a:xfrm>
            <a:off x="6905625" y="6526213"/>
            <a:ext cx="5283200" cy="344487"/>
          </a:xfrm>
          <a:prstGeom prst="rect">
            <a:avLst/>
          </a:prstGeom>
        </p:spPr>
        <p:txBody>
          <a:bodyPr vert="horz" lIns="91440" tIns="45720" rIns="91440" bIns="45720" rtlCol="0" anchor="b"/>
          <a:lstStyle>
            <a:lvl1pPr algn="r">
              <a:defRPr sz="1200"/>
            </a:lvl1pPr>
          </a:lstStyle>
          <a:p>
            <a:fld id="{13FD84CC-B9D2-4B71-B917-5618B5E60CDC}" type="slidenum">
              <a:rPr lang="es-ES" smtClean="0"/>
              <a:t>‹Nº›</a:t>
            </a:fld>
            <a:endParaRPr lang="es-ES"/>
          </a:p>
        </p:txBody>
      </p:sp>
    </p:spTree>
    <p:extLst>
      <p:ext uri="{BB962C8B-B14F-4D97-AF65-F5344CB8AC3E}">
        <p14:creationId xmlns:p14="http://schemas.microsoft.com/office/powerpoint/2010/main" val="3727328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5F63001-12F0-4728-A742-2BF345E96C8D}"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108996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400"/>
              <a:t>Πρώτα πρέπει να δείτε εάν υπάρχει προϊόν εγκεκριμένο </a:t>
            </a:r>
            <a:r>
              <a:rPr lang="el-GR" sz="1400" b="1">
                <a:solidFill>
                  <a:srgbClr val="003399"/>
                </a:solidFill>
              </a:rPr>
              <a:t>στη δική σας χώρα </a:t>
            </a:r>
            <a:r>
              <a:rPr lang="el-GR" sz="1400"/>
              <a:t>για το </a:t>
            </a:r>
            <a:r>
              <a:rPr lang="el-GR" sz="1400" b="1">
                <a:solidFill>
                  <a:srgbClr val="009900"/>
                </a:solidFill>
              </a:rPr>
              <a:t>είδος</a:t>
            </a:r>
            <a:r>
              <a:rPr lang="el-GR" sz="1400"/>
              <a:t> και την </a:t>
            </a:r>
            <a:r>
              <a:rPr lang="el-GR" sz="1400" b="1">
                <a:solidFill>
                  <a:srgbClr val="FF9966"/>
                </a:solidFill>
              </a:rPr>
              <a:t>ένδειξη</a:t>
            </a:r>
          </a:p>
          <a:p>
            <a:endParaRPr lang="fr-BE" sz="1400" b="1" dirty="0">
              <a:solidFill>
                <a:srgbClr val="FF9966"/>
              </a:solidFill>
            </a:endParaRPr>
          </a:p>
          <a:p>
            <a:r>
              <a:rPr lang="el-GR" sz="1400" b="1">
                <a:solidFill>
                  <a:srgbClr val="FF9966"/>
                </a:solidFill>
              </a:rPr>
              <a:t>Εάν όχι:</a:t>
            </a:r>
          </a:p>
          <a:p>
            <a:pPr marL="285750" indent="-285750">
              <a:buFont typeface="Wingdings" panose="05000000000000000000" pitchFamily="2" charset="2"/>
              <a:buChar char="Ø"/>
            </a:pPr>
            <a:endParaRPr lang="fr-BE" sz="1400" dirty="0"/>
          </a:p>
          <a:p>
            <a:pPr marL="457200" lvl="1" indent="-457200">
              <a:buFont typeface="+mj-lt"/>
              <a:buAutoNum type="alphaLcParenR"/>
            </a:pPr>
            <a:r>
              <a:rPr lang="el-GR" sz="1400"/>
              <a:t>Προϊόν εγκεκριμένο </a:t>
            </a:r>
            <a:r>
              <a:rPr lang="el-GR" sz="1400" b="1">
                <a:solidFill>
                  <a:srgbClr val="003399"/>
                </a:solidFill>
              </a:rPr>
              <a:t>στη δική σας χώρα ή σε άλλο κράτος μέλος της ΕΕ</a:t>
            </a:r>
          </a:p>
          <a:p>
            <a:pPr marL="449263" lvl="5"/>
            <a:r>
              <a:rPr lang="el-GR" sz="1400"/>
              <a:t>για το </a:t>
            </a:r>
            <a:r>
              <a:rPr lang="el-GR" sz="1400" b="1">
                <a:solidFill>
                  <a:srgbClr val="009900"/>
                </a:solidFill>
              </a:rPr>
              <a:t>ίδιο ή άλλο είδος χερσαίων ζώων παραγωγής τροφίμων,</a:t>
            </a:r>
            <a:r>
              <a:rPr lang="el-GR" sz="1400"/>
              <a:t> </a:t>
            </a:r>
          </a:p>
          <a:p>
            <a:pPr marL="449263" lvl="5"/>
            <a:r>
              <a:rPr lang="el-GR" sz="1400"/>
              <a:t>για την </a:t>
            </a:r>
            <a:r>
              <a:rPr lang="el-GR" sz="1400" b="1">
                <a:solidFill>
                  <a:srgbClr val="FF9966"/>
                </a:solidFill>
              </a:rPr>
              <a:t>ίδια ή άλλη ένδειξη</a:t>
            </a:r>
            <a:r>
              <a:rPr lang="el-GR" sz="1400"/>
              <a:t>.</a:t>
            </a:r>
          </a:p>
          <a:p>
            <a:pPr marL="449263" lvl="5"/>
            <a:endParaRPr lang="fr-BE" sz="1400" dirty="0"/>
          </a:p>
          <a:p>
            <a:pPr marL="449263" lvl="5"/>
            <a:r>
              <a:rPr lang="el-GR" sz="1400"/>
              <a:t>αν δεν υπάρχει κανένα, τότε</a:t>
            </a:r>
          </a:p>
          <a:p>
            <a:pPr marL="457200" lvl="1" indent="-457200">
              <a:buFont typeface="+mj-lt"/>
              <a:buAutoNum type="alphaLcParenR"/>
            </a:pPr>
            <a:endParaRPr lang="fr-BE" sz="1400" dirty="0"/>
          </a:p>
          <a:p>
            <a:pPr marL="457200" lvl="1" indent="-457200">
              <a:buFont typeface="+mj-lt"/>
              <a:buAutoNum type="alphaLcParenR"/>
            </a:pPr>
            <a:r>
              <a:rPr lang="el-GR" sz="1400"/>
              <a:t>Προϊόν εγκεκριμένο </a:t>
            </a:r>
            <a:r>
              <a:rPr lang="el-GR" sz="1400" b="1">
                <a:solidFill>
                  <a:srgbClr val="003399"/>
                </a:solidFill>
              </a:rPr>
              <a:t>στη δική σας χώρα </a:t>
            </a:r>
          </a:p>
          <a:p>
            <a:pPr marL="449263" lvl="1"/>
            <a:r>
              <a:rPr lang="el-GR" sz="1400"/>
              <a:t>για χρήση σε </a:t>
            </a:r>
            <a:r>
              <a:rPr lang="el-GR" sz="1400" b="1" u="sng">
                <a:solidFill>
                  <a:srgbClr val="009900"/>
                </a:solidFill>
              </a:rPr>
              <a:t>ζώα που δεν χρησιμοποιούνται για την παραγωγή τροφίμων </a:t>
            </a:r>
            <a:r>
              <a:rPr lang="el-GR" sz="1400"/>
              <a:t>για την </a:t>
            </a:r>
            <a:r>
              <a:rPr lang="el-GR" sz="1400" b="1" u="sng">
                <a:solidFill>
                  <a:srgbClr val="FF9966"/>
                </a:solidFill>
              </a:rPr>
              <a:t>ίδια ένδειξη</a:t>
            </a:r>
            <a:r>
              <a:rPr lang="el-GR" sz="1400"/>
              <a:t>.</a:t>
            </a:r>
          </a:p>
          <a:p>
            <a:pPr marL="449263" lvl="1"/>
            <a:endParaRPr lang="fr-BE" sz="1400" dirty="0"/>
          </a:p>
          <a:p>
            <a:pPr marL="449263" lvl="1"/>
            <a:r>
              <a:rPr lang="el-GR" sz="1400"/>
              <a:t>αν κανένα, τότε</a:t>
            </a:r>
          </a:p>
          <a:p>
            <a:pPr marL="457200" lvl="1" indent="-457200">
              <a:buFont typeface="+mj-lt"/>
              <a:buAutoNum type="alphaLcParenR"/>
            </a:pPr>
            <a:endParaRPr lang="fr-BE" sz="1400" dirty="0"/>
          </a:p>
          <a:p>
            <a:pPr marL="457200" lvl="1" indent="-457200">
              <a:buFont typeface="+mj-lt"/>
              <a:buAutoNum type="alphaLcParenR" startAt="3"/>
            </a:pPr>
            <a:r>
              <a:rPr lang="el-GR" sz="1400"/>
              <a:t>Προϊόν εγκεκριμένο για </a:t>
            </a:r>
            <a:r>
              <a:rPr lang="el-GR" sz="1400" b="1"/>
              <a:t>ανθρώπινη χρήση.</a:t>
            </a:r>
          </a:p>
          <a:p>
            <a:pPr marL="457200" lvl="1" indent="-457200">
              <a:buFont typeface="+mj-lt"/>
              <a:buAutoNum type="alphaLcParenR" startAt="3"/>
            </a:pPr>
            <a:endParaRPr lang="fr-BE" sz="1400" b="1" dirty="0"/>
          </a:p>
          <a:p>
            <a:pPr marL="457200" lvl="6" indent="0" algn="l" defTabSz="914400" rtl="0" eaLnBrk="1" latinLnBrk="0" hangingPunct="1">
              <a:buFont typeface="+mj-lt"/>
              <a:buNone/>
            </a:pPr>
            <a:r>
              <a:rPr lang="el-GR" sz="1400">
                <a:solidFill>
                  <a:schemeClr val="tx1"/>
                </a:solidFill>
                <a:latin typeface="+mn-lt"/>
                <a:ea typeface="+mn-ea"/>
                <a:cs typeface="+mn-cs"/>
              </a:rPr>
              <a:t>αν κανένα, τότε</a:t>
            </a:r>
          </a:p>
          <a:p>
            <a:pPr marL="457200" lvl="1" indent="-457200">
              <a:buFont typeface="+mj-lt"/>
              <a:buAutoNum type="alphaLcParenR" startAt="3"/>
            </a:pPr>
            <a:endParaRPr lang="fr-BE" sz="1400" dirty="0"/>
          </a:p>
          <a:p>
            <a:pPr marL="457200" lvl="1" indent="-457200">
              <a:buFont typeface="+mj-lt"/>
              <a:buAutoNum type="alphaLcParenR" startAt="3"/>
            </a:pPr>
            <a:r>
              <a:rPr lang="el-GR" sz="1400"/>
              <a:t>Προϊόν </a:t>
            </a:r>
            <a:r>
              <a:rPr lang="el-GR" sz="1400" b="1"/>
              <a:t>παρασκευασμένο αμέσως πριν από τη χρήση. </a:t>
            </a:r>
          </a:p>
          <a:p>
            <a:pPr marL="457200" lvl="1" indent="-457200">
              <a:buFont typeface="+mj-lt"/>
              <a:buAutoNum type="alphaLcParenR" startAt="3"/>
            </a:pPr>
            <a:endParaRPr lang="fr-BE" sz="1400" b="1" dirty="0"/>
          </a:p>
          <a:p>
            <a:pPr marL="457200" lvl="2" indent="0">
              <a:buFont typeface="+mj-lt"/>
              <a:buNone/>
            </a:pPr>
            <a:r>
              <a:rPr lang="el-GR" sz="1400"/>
              <a:t>αν κανένα, τότε</a:t>
            </a:r>
          </a:p>
          <a:p>
            <a:pPr marL="457200" lvl="1" indent="-457200">
              <a:buFont typeface="+mj-lt"/>
              <a:buAutoNum type="alphaLcParenR" startAt="3"/>
            </a:pPr>
            <a:endParaRPr lang="fr-BE" sz="1400" b="1" dirty="0"/>
          </a:p>
          <a:p>
            <a:pPr marL="457200" lvl="1" indent="-457200">
              <a:buFont typeface="+mj-lt"/>
              <a:buAutoNum type="alphaLcParenR" startAt="3"/>
            </a:pPr>
            <a:r>
              <a:rPr lang="el-GR" sz="1400"/>
              <a:t>Προϊόν εγκεκριμένο σε </a:t>
            </a:r>
            <a:r>
              <a:rPr lang="el-GR" sz="1400" b="1">
                <a:solidFill>
                  <a:srgbClr val="003399"/>
                </a:solidFill>
              </a:rPr>
              <a:t>τρίτη χώρα</a:t>
            </a:r>
            <a:r>
              <a:rPr kumimoji="0" lang="el-GR" sz="1400" b="1" i="0" u="none" strike="noStrike" cap="none" normalizeH="0" baseline="0" noProof="0">
                <a:ln>
                  <a:noFill/>
                </a:ln>
                <a:solidFill>
                  <a:srgbClr val="003399"/>
                </a:solidFill>
                <a:effectLst/>
                <a:uLnTx/>
                <a:uFillTx/>
              </a:rPr>
              <a:t> </a:t>
            </a:r>
          </a:p>
          <a:p>
            <a:pPr marL="449263" lvl="2"/>
            <a:r>
              <a:rPr kumimoji="0" lang="el-GR" sz="1400" i="0" u="none" strike="noStrike" cap="none" normalizeH="0" baseline="0" noProof="0">
                <a:ln>
                  <a:noFill/>
                </a:ln>
                <a:solidFill>
                  <a:sysClr val="windowText" lastClr="000000"/>
                </a:solidFill>
                <a:effectLst/>
                <a:uLnTx/>
                <a:uFillTx/>
              </a:rPr>
              <a:t>για το </a:t>
            </a:r>
            <a:r>
              <a:rPr kumimoji="0" lang="el-GR" sz="1400" b="1" i="0" u="none" strike="noStrike" cap="none" normalizeH="0" baseline="0" noProof="0">
                <a:ln>
                  <a:noFill/>
                </a:ln>
                <a:solidFill>
                  <a:srgbClr val="009900"/>
                </a:solidFill>
                <a:effectLst/>
                <a:uLnTx/>
                <a:uFillTx/>
              </a:rPr>
              <a:t>ίδιο είδος ζώου </a:t>
            </a:r>
            <a:r>
              <a:rPr kumimoji="0" lang="el-GR" sz="1400" i="0" u="none" strike="noStrike" cap="none" normalizeH="0" baseline="0" noProof="0">
                <a:ln>
                  <a:noFill/>
                </a:ln>
                <a:solidFill>
                  <a:sysClr val="windowText" lastClr="000000"/>
                </a:solidFill>
                <a:effectLst/>
                <a:uLnTx/>
                <a:uFillTx/>
              </a:rPr>
              <a:t>και την </a:t>
            </a:r>
            <a:r>
              <a:rPr kumimoji="0" lang="el-GR" sz="1400" b="1" i="0" u="none" strike="noStrike" cap="none" normalizeH="0" baseline="0" noProof="0">
                <a:ln>
                  <a:noFill/>
                </a:ln>
                <a:solidFill>
                  <a:srgbClr val="FF9966"/>
                </a:solidFill>
                <a:effectLst/>
                <a:uLnTx/>
                <a:uFillTx/>
              </a:rPr>
              <a:t>ίδια ένδειξη.</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D84CC-B9D2-4B71-B917-5618B5E60CDC}"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962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73100" y="436563"/>
            <a:ext cx="4478338" cy="2524125"/>
          </a:xfrm>
        </p:spPr>
      </p:sp>
      <p:sp>
        <p:nvSpPr>
          <p:cNvPr id="3" name="Marcador de notas 2"/>
          <p:cNvSpPr>
            <a:spLocks noGrp="1"/>
          </p:cNvSpPr>
          <p:nvPr>
            <p:ph type="body" idx="1"/>
          </p:nvPr>
        </p:nvSpPr>
        <p:spPr>
          <a:xfrm>
            <a:off x="345861" y="3021107"/>
            <a:ext cx="6042454" cy="3884518"/>
          </a:xfrm>
        </p:spPr>
        <p:txBody>
          <a:bodyPr/>
          <a:lstStyle/>
          <a:p>
            <a:r>
              <a:rPr lang="el-GR"/>
              <a:t>Άρθρο 114 Χρήση φαρμάκων για </a:t>
            </a:r>
            <a:r>
              <a:rPr lang="el-GR" b="1"/>
              <a:t>υδρόβια </a:t>
            </a:r>
            <a:r>
              <a:rPr lang="el-GR"/>
              <a:t>είδη παραγωγής τροφίμων </a:t>
            </a:r>
          </a:p>
          <a:p>
            <a:br>
              <a:rPr lang="el-GR"/>
            </a:br>
            <a:r>
              <a:rPr lang="el-GR"/>
              <a:t>1. Κατά παρέκκλιση από το άρθρο 106 παράγραφος 1, όταν δεν υπάρχουν εγκεκριμένα κτηνιατρικά φάρμακα σε κράτος μέλος για ένδειξη η οποία αφορά </a:t>
            </a:r>
            <a:r>
              <a:rPr lang="el-GR" b="1" u="sng">
                <a:solidFill>
                  <a:srgbClr val="FF33CC"/>
                </a:solidFill>
              </a:rPr>
              <a:t>υδρόβιο</a:t>
            </a:r>
            <a:r>
              <a:rPr lang="el-GR" b="1" u="sng"/>
              <a:t> είδος παραγωγής τροφίμων</a:t>
            </a:r>
            <a:r>
              <a:rPr lang="el-GR"/>
              <a:t>, ο υπεύθυνος κτηνίατρος μπορεί, …… </a:t>
            </a:r>
          </a:p>
          <a:p>
            <a:pPr marL="199088" indent="-199088">
              <a:buAutoNum type="alphaLcParenBoth"/>
            </a:pPr>
            <a:r>
              <a:rPr lang="el-GR"/>
              <a:t>ένα κτηνιατρικό φάρμακο εγκεκριμένο βάσει του παρόντος κανονισμού </a:t>
            </a:r>
            <a:r>
              <a:rPr lang="el-GR" b="1">
                <a:solidFill>
                  <a:srgbClr val="6BB188"/>
                </a:solidFill>
              </a:rPr>
              <a:t>στο οικείο κράτος μέλος ή σε άλλο κράτος μέλος</a:t>
            </a:r>
            <a:r>
              <a:rPr lang="el-GR">
                <a:solidFill>
                  <a:srgbClr val="6BB188"/>
                </a:solidFill>
              </a:rPr>
              <a:t> </a:t>
            </a:r>
            <a:r>
              <a:rPr lang="el-GR"/>
              <a:t>για χρήση στο </a:t>
            </a:r>
            <a:r>
              <a:rPr lang="el-GR" b="1"/>
              <a:t>ίδιο ή σε άλλο </a:t>
            </a:r>
            <a:r>
              <a:rPr lang="el-GR" b="1">
                <a:solidFill>
                  <a:srgbClr val="FF33CC"/>
                </a:solidFill>
              </a:rPr>
              <a:t>υδρόβιο </a:t>
            </a:r>
            <a:r>
              <a:rPr lang="el-GR" b="1"/>
              <a:t>ζώο παραγωγής τροφίμων </a:t>
            </a:r>
            <a:r>
              <a:rPr lang="el-GR"/>
              <a:t>και για την </a:t>
            </a:r>
            <a:r>
              <a:rPr lang="el-GR" b="1"/>
              <a:t>ίδια ή άλλη ένδειξη</a:t>
            </a:r>
            <a:r>
              <a:rPr lang="el-GR"/>
              <a:t>· </a:t>
            </a:r>
          </a:p>
          <a:p>
            <a:pPr marL="199088" indent="-199088">
              <a:buAutoNum type="alphaLcParenBoth"/>
            </a:pPr>
            <a:r>
              <a:rPr lang="el-GR"/>
              <a:t>κτηνιατρικό φάρμακο εγκεκριμένο βάσει του παρόντος κανονισμού στο οικείο κράτος μέλος ή σε άλλο κράτος μέλος για χρήση με </a:t>
            </a:r>
            <a:r>
              <a:rPr lang="el-GR" b="1"/>
              <a:t>χερσαία είδη ζώων παραγωγής τροφίμων </a:t>
            </a:r>
            <a:r>
              <a:rPr lang="el-GR">
                <a:solidFill>
                  <a:srgbClr val="FF0000"/>
                </a:solidFill>
              </a:rPr>
              <a:t>το οποίο περιέχει </a:t>
            </a:r>
            <a:r>
              <a:rPr lang="el-GR" b="1">
                <a:solidFill>
                  <a:srgbClr val="FF0000"/>
                </a:solidFill>
              </a:rPr>
              <a:t>ουσία που συμπεριλαμβάνεται στον κατάλογο</a:t>
            </a:r>
            <a:r>
              <a:rPr lang="el-GR">
                <a:solidFill>
                  <a:srgbClr val="FF0000"/>
                </a:solidFill>
              </a:rPr>
              <a:t> που συντάχθηκε σύμφωνα με την παράγραφο 3</a:t>
            </a:r>
            <a:r>
              <a:rPr lang="el-GR"/>
              <a:t>· </a:t>
            </a:r>
          </a:p>
          <a:p>
            <a:pPr marL="199088" indent="-199088">
              <a:buAutoNum type="alphaLcParenBoth"/>
            </a:pPr>
            <a:r>
              <a:rPr lang="el-GR" b="1"/>
              <a:t>φάρμακο για ανθρώπινη χρήση </a:t>
            </a:r>
            <a:r>
              <a:rPr lang="el-GR"/>
              <a:t>εγκεκριμένο σύμφωνα με την οδηγία 2001/83/ΕΚ ή τον κανονισμό (ΕΚ) αριθ. 726/2004 και </a:t>
            </a:r>
            <a:r>
              <a:rPr lang="el-GR">
                <a:solidFill>
                  <a:srgbClr val="FF0000"/>
                </a:solidFill>
              </a:rPr>
              <a:t>το οποίο περιέχει ουσίες που συμπεριλαμβάνονται στον κατάλογο που συντάχθηκε σύμφωνα με την παράγραφο 3 του παρόντος άρθρου</a:t>
            </a:r>
            <a:r>
              <a:rPr lang="el-GR"/>
              <a:t>· ή </a:t>
            </a:r>
          </a:p>
          <a:p>
            <a:pPr marL="199088" indent="-199088">
              <a:buAutoNum type="alphaLcParenBoth"/>
            </a:pPr>
            <a:r>
              <a:rPr lang="el-GR"/>
              <a:t>κτηνιατρικό φάρμακο </a:t>
            </a:r>
            <a:r>
              <a:rPr lang="el-GR" b="1"/>
              <a:t>παρασκευασμένο αμέσως πριν από τη χρήση </a:t>
            </a:r>
            <a:r>
              <a:rPr lang="el-GR"/>
              <a:t>σύμφωνα με κτηνιατρική συνταγή. </a:t>
            </a:r>
          </a:p>
          <a:p>
            <a:endParaRPr lang="en-US" dirty="0"/>
          </a:p>
          <a:p>
            <a:r>
              <a:rPr lang="el-GR"/>
              <a:t>2. Κατά παρέκκλιση από την παράγραφο 1 στοιχεία β) και γ) και </a:t>
            </a:r>
            <a:r>
              <a:rPr lang="el-GR" b="1"/>
              <a:t>έως ότου καταρτιστεί ο κατάλογος που αναφέρεται στην παράγραφο 3</a:t>
            </a:r>
            <a:r>
              <a:rPr lang="el-GR"/>
              <a:t>, ο υπεύθυνος κτηνίατρος μπορεί,</a:t>
            </a:r>
          </a:p>
          <a:p>
            <a:pPr marL="228600" indent="-228600">
              <a:buAutoNum type="alphaLcParenR"/>
            </a:pPr>
            <a:r>
              <a:rPr lang="el-GR"/>
              <a:t>κτηνιατρικό φάρμακο εγκεκριμένο βάσει του παρόντος κανονισμού στο </a:t>
            </a:r>
            <a:r>
              <a:rPr lang="el-GR" b="1"/>
              <a:t>σχετικό κράτος μέλος ή σε άλλο κράτος μέλος για χρήση σε χερσαία ζωικά είδη παραγωγής τροφίμων</a:t>
            </a:r>
            <a:r>
              <a:rPr lang="el-GR"/>
              <a:t>· </a:t>
            </a:r>
          </a:p>
          <a:p>
            <a:pPr marL="228600" indent="-228600">
              <a:buAutoNum type="alphaLcParenR"/>
            </a:pPr>
            <a:r>
              <a:rPr lang="el-GR"/>
              <a:t>β) ελλείψει κτηνιατρικού φαρμάκου όπως αναφέρεται στο στοιχείο α) της παρούσας παραγράφου, ένα </a:t>
            </a:r>
            <a:r>
              <a:rPr lang="el-GR" b="1"/>
              <a:t>φάρμακο που προορίζεται για ανθρώπινη χρήση</a:t>
            </a:r>
            <a:r>
              <a:rPr lang="el-GR"/>
              <a:t> εγκεκριμένο σύμφωνα με την οδηγία 2001/83/ΕΚ ή τον κανονισμό (ΕΚ) αριθ. 726/2004. </a:t>
            </a:r>
          </a:p>
          <a:p>
            <a:pPr marL="199088" indent="-199088">
              <a:buAutoNum type="alphaLcParenBoth"/>
            </a:pPr>
            <a:endParaRPr lang="en-US" dirty="0"/>
          </a:p>
          <a:p>
            <a:r>
              <a:rPr lang="el-GR"/>
              <a:t>3. Η Επιτροπή καταρτίζει, μέσω εκτελεστικών πράξεων, το αργότερο εντός πέντε ετών από τις 28 Ιανουαρίου 2022, κατάλογο ουσιών που χρησιμοποιούνται σε κτηνιατρικά φάρμακα που έχουν εγκριθεί στην Ένωση για χρήση σε χερσαία ζωικά είδη παραγωγής τροφίμων ή ουσίες που περιέχονται σε ένα φάρμακο που προορίζεται για ανθρώπινη χρήση το οποίο έχει εγκριθεί στην Ένωση, που μπορούν να χρησιμοποιούνται σε υδρόβια ζώα παραγωγής τροφίμων</a:t>
            </a:r>
          </a:p>
          <a:p>
            <a:endParaRPr lang="en-US" dirty="0"/>
          </a:p>
          <a:p>
            <a:r>
              <a:rPr lang="el-GR"/>
              <a:t>4. Με εξαίρεση τα ανοσολογικά κτηνιατρικά φάρμακα, όταν δεν υπάρχουν διαθέσιμα φάρμακα που αναφέρονται στις παραγράφους 1 και 2, ο υπεύθυνος κτηνίατρος μπορεί, κατ' εξαίρεση, υπό την άμεση προσωπική του ευθύνη και ιδίως για να αποφευχθεί απαράδεκτη ταλαιπωρία των ζώων, να χρησιμοποιήσει για τη θεραπεία υδρόβιων ζώων παραγωγής τροφίμων κτηνιατρικό φάρμακο που έχει λάβει άδεια σε τρίτη χώρα για το ίδιο είδος και την ίδια ένδειξη.</a:t>
            </a:r>
          </a:p>
        </p:txBody>
      </p:sp>
      <p:sp>
        <p:nvSpPr>
          <p:cNvPr id="4" name="Marcador de número de diapositiva 3"/>
          <p:cNvSpPr>
            <a:spLocks noGrp="1"/>
          </p:cNvSpPr>
          <p:nvPr>
            <p:ph type="sldNum" sz="quarter" idx="5"/>
          </p:nvPr>
        </p:nvSpPr>
        <p:spPr/>
        <p:txBody>
          <a:bodyPr/>
          <a:lstStyle/>
          <a:p>
            <a:pPr marL="0" marR="0" lvl="0" indent="0" algn="r" defTabSz="796351" rtl="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796351"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138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400"/>
              <a:t>Πρώτα πρέπει να δείτε αν υπάρχει προϊόν εγκεκριμένο </a:t>
            </a:r>
            <a:r>
              <a:rPr lang="el-GR" sz="1400" b="1">
                <a:solidFill>
                  <a:srgbClr val="003399"/>
                </a:solidFill>
              </a:rPr>
              <a:t>στη δική σας χώρα </a:t>
            </a:r>
            <a:r>
              <a:rPr lang="el-GR" sz="1400"/>
              <a:t>για το </a:t>
            </a:r>
            <a:r>
              <a:rPr lang="el-GR" sz="1400" b="1">
                <a:solidFill>
                  <a:srgbClr val="009900"/>
                </a:solidFill>
              </a:rPr>
              <a:t>είδος</a:t>
            </a:r>
            <a:r>
              <a:rPr lang="el-GR" sz="1400"/>
              <a:t> και την </a:t>
            </a:r>
            <a:r>
              <a:rPr lang="el-GR" sz="1400" b="1">
                <a:solidFill>
                  <a:srgbClr val="FF9966"/>
                </a:solidFill>
              </a:rPr>
              <a:t>ένδειξη</a:t>
            </a:r>
          </a:p>
          <a:p>
            <a:pPr marL="285750" indent="-285750">
              <a:buFont typeface="Wingdings" panose="05000000000000000000" pitchFamily="2" charset="2"/>
              <a:buChar char="Ø"/>
            </a:pPr>
            <a:endParaRPr lang="fr-BE" sz="1400" dirty="0"/>
          </a:p>
          <a:p>
            <a:pPr marL="457200" lvl="1" indent="-457200">
              <a:buFont typeface="+mj-lt"/>
              <a:buAutoNum type="alphaLcParenR"/>
            </a:pPr>
            <a:r>
              <a:rPr lang="el-GR" sz="1400"/>
              <a:t>Προϊόν εγκεκριμένο </a:t>
            </a:r>
            <a:r>
              <a:rPr lang="el-GR" sz="1400" b="1">
                <a:solidFill>
                  <a:srgbClr val="003399"/>
                </a:solidFill>
              </a:rPr>
              <a:t>στη δική σας χώρα ή σε άλλο κράτος μέλος της ΕΕ</a:t>
            </a:r>
          </a:p>
          <a:p>
            <a:pPr marL="449263" lvl="5"/>
            <a:r>
              <a:rPr lang="el-GR" sz="1400"/>
              <a:t>για το </a:t>
            </a:r>
            <a:r>
              <a:rPr lang="el-GR" sz="1400" b="1">
                <a:solidFill>
                  <a:srgbClr val="009900"/>
                </a:solidFill>
              </a:rPr>
              <a:t>ίδιο ή άλλο </a:t>
            </a:r>
            <a:r>
              <a:rPr lang="el-GR" sz="1400" b="1" u="sng">
                <a:solidFill>
                  <a:srgbClr val="009900"/>
                </a:solidFill>
              </a:rPr>
              <a:t>υδρόβιο</a:t>
            </a:r>
            <a:r>
              <a:rPr lang="el-GR" sz="1400" b="1">
                <a:solidFill>
                  <a:srgbClr val="009900"/>
                </a:solidFill>
              </a:rPr>
              <a:t> είδος παραγωγής τροφίμων</a:t>
            </a:r>
            <a:r>
              <a:rPr lang="el-GR" sz="1400"/>
              <a:t>, </a:t>
            </a:r>
          </a:p>
          <a:p>
            <a:pPr marL="449263" lvl="5"/>
            <a:r>
              <a:rPr lang="el-GR" sz="1400"/>
              <a:t>για την </a:t>
            </a:r>
            <a:r>
              <a:rPr lang="el-GR" sz="1400" b="1">
                <a:solidFill>
                  <a:srgbClr val="FF9966"/>
                </a:solidFill>
              </a:rPr>
              <a:t>ίδια ή άλλη ένδειξη</a:t>
            </a:r>
            <a:r>
              <a:rPr lang="el-GR" sz="1400"/>
              <a:t>.</a:t>
            </a:r>
          </a:p>
          <a:p>
            <a:pPr marL="457200" marR="0" lvl="1" indent="-457200" algn="l" defTabSz="914400" rtl="0" eaLnBrk="1" fontAlgn="auto" latinLnBrk="0" hangingPunct="1">
              <a:lnSpc>
                <a:spcPct val="100000"/>
              </a:lnSpc>
              <a:spcBef>
                <a:spcPts val="0"/>
              </a:spcBef>
              <a:spcAft>
                <a:spcPts val="0"/>
              </a:spcAft>
              <a:buClrTx/>
              <a:buSzTx/>
              <a:buFont typeface="+mj-lt"/>
              <a:buAutoNum type="alphaLcParenR"/>
              <a:tabLst/>
              <a:defRPr/>
            </a:pPr>
            <a:endParaRPr lang="fr-BE" sz="1400" dirty="0"/>
          </a:p>
          <a:p>
            <a:pPr marL="457200" marR="0" lvl="2" indent="0" algn="l" defTabSz="914400" rtl="0" eaLnBrk="1" fontAlgn="auto" latinLnBrk="0" hangingPunct="1">
              <a:lnSpc>
                <a:spcPct val="100000"/>
              </a:lnSpc>
              <a:spcBef>
                <a:spcPts val="0"/>
              </a:spcBef>
              <a:spcAft>
                <a:spcPts val="0"/>
              </a:spcAft>
              <a:buClrTx/>
              <a:buSzTx/>
              <a:buFont typeface="+mj-lt"/>
              <a:buNone/>
              <a:tabLst/>
              <a:defRPr/>
            </a:pPr>
            <a:r>
              <a:rPr lang="el-GR" sz="1400"/>
              <a:t>αν κανένα, τότε</a:t>
            </a:r>
          </a:p>
          <a:p>
            <a:pPr marL="457200" lvl="1" indent="-457200">
              <a:buFont typeface="+mj-lt"/>
              <a:buAutoNum type="alphaLcParenR"/>
            </a:pPr>
            <a:endParaRPr lang="fr-BE" sz="1400" dirty="0"/>
          </a:p>
          <a:p>
            <a:pPr marL="457200" lvl="1" indent="-457200">
              <a:buFont typeface="+mj-lt"/>
              <a:buAutoNum type="alphaLcParenR"/>
            </a:pPr>
            <a:r>
              <a:rPr lang="el-GR" sz="1400"/>
              <a:t>Προϊόν εγκεκριμένο </a:t>
            </a:r>
            <a:r>
              <a:rPr lang="el-GR" sz="1400" b="1">
                <a:solidFill>
                  <a:srgbClr val="003399"/>
                </a:solidFill>
              </a:rPr>
              <a:t>στη δική σας χώρα ή σε άλλο κράτος μέλος της ΕΕ</a:t>
            </a:r>
          </a:p>
          <a:p>
            <a:pPr marL="448945" lvl="1"/>
            <a:r>
              <a:rPr lang="el-GR" sz="1400"/>
              <a:t>για χρήση σε </a:t>
            </a:r>
            <a:r>
              <a:rPr lang="el-GR" sz="1400" b="1" u="sng">
                <a:solidFill>
                  <a:srgbClr val="009900"/>
                </a:solidFill>
              </a:rPr>
              <a:t>χερσαίο</a:t>
            </a:r>
            <a:r>
              <a:rPr lang="el-GR" sz="1400" b="1">
                <a:solidFill>
                  <a:srgbClr val="009900"/>
                </a:solidFill>
              </a:rPr>
              <a:t> ζώο παραγωγής τροφίμων*</a:t>
            </a:r>
          </a:p>
          <a:p>
            <a:pPr marL="449263" lvl="1"/>
            <a:r>
              <a:rPr lang="el-GR" sz="1400" b="1" i="1" u="sng">
                <a:solidFill>
                  <a:schemeClr val="tx1"/>
                </a:solidFill>
              </a:rPr>
              <a:t>που περιέχει ουσία που συμπεριλαμβάνεται στον κατάλογο</a:t>
            </a:r>
            <a:r>
              <a:rPr lang="el-GR" sz="1400" i="1" u="sng"/>
              <a:t>.</a:t>
            </a:r>
          </a:p>
          <a:p>
            <a:pPr marL="457200" marR="0" lvl="1" indent="-457200" algn="l" defTabSz="914400" rtl="0" eaLnBrk="1" fontAlgn="auto" latinLnBrk="0" hangingPunct="1">
              <a:lnSpc>
                <a:spcPct val="100000"/>
              </a:lnSpc>
              <a:spcBef>
                <a:spcPts val="0"/>
              </a:spcBef>
              <a:spcAft>
                <a:spcPts val="0"/>
              </a:spcAft>
              <a:buClrTx/>
              <a:buSzTx/>
              <a:buFont typeface="+mj-lt"/>
              <a:buAutoNum type="alphaLcParenR"/>
              <a:tabLst/>
              <a:defRPr/>
            </a:pPr>
            <a:endParaRPr lang="fr-BE" sz="1400" dirty="0"/>
          </a:p>
          <a:p>
            <a:pPr marL="457200" marR="0" lvl="2" indent="0" algn="l" defTabSz="914400" rtl="0" eaLnBrk="1" fontAlgn="auto" latinLnBrk="0" hangingPunct="1">
              <a:lnSpc>
                <a:spcPct val="100000"/>
              </a:lnSpc>
              <a:spcBef>
                <a:spcPts val="0"/>
              </a:spcBef>
              <a:spcAft>
                <a:spcPts val="0"/>
              </a:spcAft>
              <a:buClrTx/>
              <a:buSzTx/>
              <a:buFont typeface="+mj-lt"/>
              <a:buNone/>
              <a:tabLst/>
              <a:defRPr/>
            </a:pPr>
            <a:r>
              <a:rPr lang="el-GR" sz="1400"/>
              <a:t>αν κανένα, τότε</a:t>
            </a:r>
          </a:p>
          <a:p>
            <a:pPr marL="0" lvl="1" indent="0">
              <a:buFont typeface="+mj-lt"/>
              <a:buNone/>
            </a:pPr>
            <a:endParaRPr lang="fr-BE" sz="1400" dirty="0"/>
          </a:p>
          <a:p>
            <a:pPr marL="457200" lvl="1" indent="-457200">
              <a:buFont typeface="+mj-lt"/>
              <a:buAutoNum type="alphaLcParenR" startAt="3"/>
            </a:pPr>
            <a:r>
              <a:rPr lang="el-GR" sz="1400"/>
              <a:t>Προϊόν εγκεκριμένο για </a:t>
            </a:r>
            <a:r>
              <a:rPr lang="el-GR" sz="1400" b="1"/>
              <a:t>ανθρώπινη χρήση *</a:t>
            </a:r>
          </a:p>
          <a:p>
            <a:pPr marL="449263" lvl="2"/>
            <a:r>
              <a:rPr lang="el-GR" sz="1400" b="1" i="1" u="sng"/>
              <a:t>που περιέχει ουσίες που συμπεριλαμβάνονται στον κατάλογο</a:t>
            </a:r>
            <a:r>
              <a:rPr lang="el-GR" sz="1400" b="1" i="1"/>
              <a:t>.</a:t>
            </a:r>
          </a:p>
          <a:p>
            <a:pPr marL="457200" marR="0" lvl="1" indent="-457200" algn="l" defTabSz="914400" rtl="0" eaLnBrk="1" fontAlgn="auto" latinLnBrk="0" hangingPunct="1">
              <a:lnSpc>
                <a:spcPct val="100000"/>
              </a:lnSpc>
              <a:spcBef>
                <a:spcPts val="0"/>
              </a:spcBef>
              <a:spcAft>
                <a:spcPts val="0"/>
              </a:spcAft>
              <a:buClrTx/>
              <a:buSzTx/>
              <a:buFont typeface="+mj-lt"/>
              <a:buAutoNum type="alphaLcParenR"/>
              <a:tabLst/>
              <a:defRPr/>
            </a:pPr>
            <a:endParaRPr lang="fr-BE" sz="1400" dirty="0"/>
          </a:p>
          <a:p>
            <a:pPr marL="457200" marR="0" lvl="2" indent="0" algn="l" defTabSz="914400" rtl="0" eaLnBrk="1" fontAlgn="auto" latinLnBrk="0" hangingPunct="1">
              <a:lnSpc>
                <a:spcPct val="100000"/>
              </a:lnSpc>
              <a:spcBef>
                <a:spcPts val="0"/>
              </a:spcBef>
              <a:spcAft>
                <a:spcPts val="0"/>
              </a:spcAft>
              <a:buClrTx/>
              <a:buSzTx/>
              <a:buFont typeface="+mj-lt"/>
              <a:buNone/>
              <a:tabLst/>
              <a:defRPr/>
            </a:pPr>
            <a:r>
              <a:rPr lang="el-GR" sz="1400"/>
              <a:t>αν κανένα, τότε</a:t>
            </a:r>
          </a:p>
          <a:p>
            <a:pPr marL="0" lvl="1" indent="0">
              <a:buFont typeface="+mj-lt"/>
              <a:buNone/>
            </a:pPr>
            <a:endParaRPr lang="fr-BE" sz="1400" dirty="0"/>
          </a:p>
          <a:p>
            <a:pPr marL="0" lvl="1"/>
            <a:r>
              <a:rPr lang="el-GR" sz="1400"/>
              <a:t>Δ) Προϊόν </a:t>
            </a:r>
            <a:r>
              <a:rPr lang="el-GR" sz="1400" b="1"/>
              <a:t>παρασκευασμένο αμέσως πριν από τη χρήση. </a:t>
            </a:r>
          </a:p>
          <a:p>
            <a:pPr marL="457200" marR="0" lvl="1" indent="-457200" algn="l" defTabSz="914400" rtl="0" eaLnBrk="1" fontAlgn="auto" latinLnBrk="0" hangingPunct="1">
              <a:lnSpc>
                <a:spcPct val="100000"/>
              </a:lnSpc>
              <a:spcBef>
                <a:spcPts val="0"/>
              </a:spcBef>
              <a:spcAft>
                <a:spcPts val="0"/>
              </a:spcAft>
              <a:buClrTx/>
              <a:buSzTx/>
              <a:buFont typeface="+mj-lt"/>
              <a:buAutoNum type="alphaLcParenR"/>
              <a:tabLst/>
              <a:defRPr/>
            </a:pPr>
            <a:endParaRPr lang="fr-BE" sz="1400" dirty="0"/>
          </a:p>
          <a:p>
            <a:pPr marL="457200" marR="0" lvl="2" indent="0" algn="l" defTabSz="914400" rtl="0" eaLnBrk="1" fontAlgn="auto" latinLnBrk="0" hangingPunct="1">
              <a:lnSpc>
                <a:spcPct val="100000"/>
              </a:lnSpc>
              <a:spcBef>
                <a:spcPts val="0"/>
              </a:spcBef>
              <a:spcAft>
                <a:spcPts val="0"/>
              </a:spcAft>
              <a:buClrTx/>
              <a:buSzTx/>
              <a:buFont typeface="+mj-lt"/>
              <a:buNone/>
              <a:tabLst/>
              <a:defRPr/>
            </a:pPr>
            <a:r>
              <a:rPr lang="el-GR" sz="1400"/>
              <a:t>αν κανένα, τότε</a:t>
            </a:r>
          </a:p>
          <a:p>
            <a:pPr marL="0" lvl="1" indent="0">
              <a:buFont typeface="+mj-lt"/>
              <a:buNone/>
            </a:pPr>
            <a:endParaRPr lang="fr-BE" sz="1400" b="1" dirty="0"/>
          </a:p>
          <a:p>
            <a:pPr marL="457200" lvl="1" indent="-457200">
              <a:buFont typeface="+mj-lt"/>
              <a:buAutoNum type="alphaLcParenR" startAt="3"/>
            </a:pPr>
            <a:r>
              <a:rPr lang="el-GR" sz="1400"/>
              <a:t>Προϊόν εγκεκριμένο σε </a:t>
            </a:r>
            <a:r>
              <a:rPr lang="el-GR" sz="1400" b="1">
                <a:solidFill>
                  <a:srgbClr val="003399"/>
                </a:solidFill>
              </a:rPr>
              <a:t>τρίτη χώρα</a:t>
            </a:r>
            <a:r>
              <a:rPr kumimoji="0" lang="el-GR" sz="1400" b="1" i="0" u="none" strike="noStrike" cap="none" normalizeH="0" baseline="0" noProof="0">
                <a:ln>
                  <a:noFill/>
                </a:ln>
                <a:solidFill>
                  <a:srgbClr val="003399"/>
                </a:solidFill>
                <a:effectLst/>
                <a:uLnTx/>
                <a:uFillTx/>
              </a:rPr>
              <a:t> </a:t>
            </a:r>
          </a:p>
          <a:p>
            <a:pPr marL="449263" lvl="2"/>
            <a:r>
              <a:rPr kumimoji="0" lang="el-GR" sz="1400" i="0" u="none" strike="noStrike" cap="none" normalizeH="0" baseline="0" noProof="0">
                <a:ln>
                  <a:noFill/>
                </a:ln>
                <a:solidFill>
                  <a:sysClr val="windowText" lastClr="000000"/>
                </a:solidFill>
                <a:effectLst/>
                <a:uLnTx/>
                <a:uFillTx/>
              </a:rPr>
              <a:t>για το </a:t>
            </a:r>
            <a:r>
              <a:rPr kumimoji="0" lang="el-GR" sz="1400" b="1" i="0" u="none" strike="noStrike" cap="none" normalizeH="0" baseline="0" noProof="0">
                <a:ln>
                  <a:noFill/>
                </a:ln>
                <a:solidFill>
                  <a:srgbClr val="009900"/>
                </a:solidFill>
                <a:effectLst/>
                <a:uLnTx/>
                <a:uFillTx/>
              </a:rPr>
              <a:t>ίδιο είδος ζώου </a:t>
            </a:r>
            <a:r>
              <a:rPr kumimoji="0" lang="el-GR" sz="1400" i="0" u="none" strike="noStrike" cap="none" normalizeH="0" baseline="0" noProof="0">
                <a:ln>
                  <a:noFill/>
                </a:ln>
                <a:solidFill>
                  <a:sysClr val="windowText" lastClr="000000"/>
                </a:solidFill>
                <a:effectLst/>
                <a:uLnTx/>
                <a:uFillTx/>
              </a:rPr>
              <a:t>και την </a:t>
            </a:r>
            <a:r>
              <a:rPr kumimoji="0" lang="el-GR" sz="1400" b="1" i="0" u="none" strike="noStrike" cap="none" normalizeH="0" baseline="0" noProof="0">
                <a:ln>
                  <a:noFill/>
                </a:ln>
                <a:solidFill>
                  <a:srgbClr val="FF9966"/>
                </a:solidFill>
                <a:effectLst/>
                <a:uLnTx/>
                <a:uFillTx/>
              </a:rPr>
              <a:t>ίδια ένδειξη.</a:t>
            </a:r>
          </a:p>
          <a:p>
            <a:pPr marL="449263" lvl="2"/>
            <a:endParaRPr kumimoji="0" lang="en-US" sz="1400" b="1" i="0" u="none" strike="noStrike" kern="0" cap="none" spc="0" normalizeH="0" baseline="0" noProof="0" dirty="0">
              <a:ln>
                <a:noFill/>
              </a:ln>
              <a:solidFill>
                <a:srgbClr val="FF9966"/>
              </a:solidFill>
              <a:effectLst/>
              <a:uLnTx/>
              <a:uFillTx/>
            </a:endParaRPr>
          </a:p>
          <a:p>
            <a:pPr marL="449263" lvl="2"/>
            <a:r>
              <a:rPr kumimoji="0" lang="el-GR" sz="1400" b="1" i="0" u="none" strike="noStrike" cap="none" normalizeH="0" baseline="0" noProof="0">
                <a:ln>
                  <a:noFill/>
                </a:ln>
                <a:solidFill>
                  <a:srgbClr val="FF9966"/>
                </a:solidFill>
                <a:effectLst/>
                <a:uLnTx/>
                <a:uFillTx/>
              </a:rPr>
              <a:t>Η Επιτροπή πρέπει να καταρτίσει κατάλογο, όταν ο κατάλογος είναι διαθέσιμος, β) και γ) μόνο προϊόντα από τον κατάλογο</a:t>
            </a:r>
          </a:p>
          <a:p>
            <a:r>
              <a:rPr lang="el-GR">
                <a:solidFill>
                  <a:srgbClr val="FF9966"/>
                </a:solidFill>
              </a:rPr>
              <a:t>έως το 2027, η Επιτροπή θα εκδώσει κανονισμό με κατάλογο ουσιών και στη συνέχεια τα προϊόντα που χρησιμοποιούνται υπό τα σημεία β) και γ) θα πρέπει να περιέχουν μόνο ουσίες που περιλαμβάνονται σε αυτόν τον κατάλογο.</a:t>
            </a:r>
          </a:p>
          <a:p>
            <a:pPr marL="448945" lvl="2"/>
            <a:endParaRPr lang="en-US" sz="1400" b="1" kern="0" dirty="0">
              <a:solidFill>
                <a:srgbClr val="FF9966"/>
              </a:solidFill>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D84CC-B9D2-4B71-B917-5618B5E60CDC}"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835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b="0" i="0" dirty="0">
                <a:solidFill>
                  <a:srgbClr val="474747"/>
                </a:solidFill>
                <a:effectLst/>
                <a:latin typeface="Google Sans"/>
              </a:rPr>
              <a:t>Προφύλαξη: Η λέξη προέρχεται από τα ελληνικά από τη λέξη «προφυλάσσω», ένας εύστοχος όρος για ένα μέτρο που λαμβάνεται για να αποτρέψει μια νόσο ή άλλη ανεπιθύμητη συνέπεια. Μια προφυλακτική ουσία είναι </a:t>
            </a:r>
            <a:r>
              <a:rPr lang="el-GR" b="0" i="0" dirty="0">
                <a:solidFill>
                  <a:srgbClr val="040C28"/>
                </a:solidFill>
                <a:effectLst/>
                <a:latin typeface="Google Sans"/>
              </a:rPr>
              <a:t>ένα φάρμακο ή μια </a:t>
            </a:r>
            <a:r>
              <a:rPr lang="el-GR" b="1" i="0" dirty="0">
                <a:solidFill>
                  <a:srgbClr val="040C28"/>
                </a:solidFill>
                <a:effectLst/>
                <a:latin typeface="Google Sans"/>
              </a:rPr>
              <a:t>θεραπευτική αγωγή που έχει σχεδιαστεί και χρησιμοποιείται για την πρόληψη της εμφάνισης νόσου</a:t>
            </a:r>
            <a:r>
              <a:rPr lang="el-GR" b="0" i="0" dirty="0">
                <a:solidFill>
                  <a:srgbClr val="474747"/>
                </a:solidFill>
                <a:effectLst/>
                <a:latin typeface="Google Sans"/>
              </a:rPr>
              <a:t>, προτού υπάρχουν ενδείξεις της νόσου.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800" b="0" i="0" u="none" strike="noStrike" baseline="0" dirty="0">
                <a:solidFill>
                  <a:srgbClr val="474747"/>
                </a:solidFill>
                <a:effectLst/>
                <a:latin typeface="Google San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800" b="0" i="0" u="none" strike="noStrike" baseline="0" dirty="0">
                <a:solidFill>
                  <a:srgbClr val="474747"/>
                </a:solidFill>
                <a:effectLst/>
                <a:latin typeface="Google Sans"/>
              </a:rPr>
              <a:t>Στο πλαίσιο του κανονισμού για τα κτηνιατρικά φάρμακα ισχύουν οι ακόλουθοι ορισμοί:</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u="none" strike="noStrike" baseline="0" dirty="0">
              <a:solidFill>
                <a:srgbClr val="000000"/>
              </a:solidFill>
              <a:latin typeface="EUAlbertina"/>
            </a:endParaRPr>
          </a:p>
          <a:p>
            <a:r>
              <a:rPr lang="el-GR" sz="1800" i="0" u="none" strike="noStrike" baseline="0" dirty="0">
                <a:solidFill>
                  <a:srgbClr val="19161A"/>
                </a:solidFill>
                <a:latin typeface="EUAlbertina"/>
                <a:ea typeface="+mn-ea"/>
                <a:cs typeface="+mn-cs"/>
              </a:rPr>
              <a:t>«</a:t>
            </a:r>
            <a:r>
              <a:rPr lang="el-GR" sz="1800" b="1" i="0" u="none" strike="noStrike" baseline="0" dirty="0">
                <a:solidFill>
                  <a:srgbClr val="19161A"/>
                </a:solidFill>
                <a:latin typeface="EUAlbertina"/>
                <a:ea typeface="+mn-ea"/>
                <a:cs typeface="+mn-cs"/>
              </a:rPr>
              <a:t>Προφύλαξη» </a:t>
            </a:r>
            <a:r>
              <a:rPr lang="el-GR" sz="1800" b="0" i="0" u="none" strike="noStrike" baseline="0" dirty="0">
                <a:solidFill>
                  <a:srgbClr val="19161A"/>
                </a:solidFill>
                <a:latin typeface="EUAlbertina"/>
                <a:ea typeface="+mn-ea"/>
                <a:cs typeface="+mn-cs"/>
              </a:rPr>
              <a:t>«χορήγηση φαρμάκου σε ζώο ή ομάδα ζώων πριν από την εμφάνιση των κλινικών συμπτωμάτων νόσου, προκειμένου να προληφθεί η εμφάνιση της νόσου ή της λοίμωξης». [</a:t>
            </a:r>
            <a:r>
              <a:rPr lang="el-GR" sz="1800" b="0" i="0" u="none" strike="noStrike" baseline="0" dirty="0">
                <a:solidFill>
                  <a:srgbClr val="000000"/>
                </a:solidFill>
                <a:latin typeface="EUAlbertina"/>
                <a:ea typeface="+mn-ea"/>
                <a:cs typeface="+mn-cs"/>
              </a:rPr>
              <a:t>Άρθρο 4 παράγραφος 16 του κανονισμού (ΕΕ) 2019/6].</a:t>
            </a:r>
          </a:p>
          <a:p>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sz="1800" b="1" i="0" u="none" strike="noStrike" baseline="0" dirty="0">
                <a:solidFill>
                  <a:srgbClr val="19161A"/>
                </a:solidFill>
                <a:latin typeface="EUAlbertina"/>
              </a:rPr>
              <a:t>«</a:t>
            </a:r>
            <a:r>
              <a:rPr lang="el-GR" sz="1800" b="1" i="0" u="none" strike="noStrike" baseline="0" dirty="0" err="1">
                <a:solidFill>
                  <a:srgbClr val="19161A"/>
                </a:solidFill>
                <a:latin typeface="EUAlbertina"/>
              </a:rPr>
              <a:t>Μεταφύλαξη</a:t>
            </a:r>
            <a:r>
              <a:rPr lang="el-GR" sz="1800" b="1" i="0" u="none" strike="noStrike" baseline="0" dirty="0">
                <a:solidFill>
                  <a:srgbClr val="19161A"/>
                </a:solidFill>
                <a:latin typeface="EUAlbertina"/>
              </a:rPr>
              <a:t>» </a:t>
            </a:r>
            <a:r>
              <a:rPr lang="el-GR" sz="1800" b="0" i="0" u="none" strike="noStrike" baseline="0" dirty="0">
                <a:solidFill>
                  <a:srgbClr val="19161A"/>
                </a:solidFill>
                <a:latin typeface="EUAlbertina"/>
              </a:rPr>
              <a:t>«χορήγηση φαρμάκου σε ομάδα ζώων μετά τη διάγνωση κλινικής νόσου σε μέρος της ομάδας, με στόχο τη θεραπεία των κλινικά άρρωστων ζώων και τον έλεγχο της διάδοσης της νόσου σε ζώα που βρίσκονται σε στενή επαφή και διατρέχουν κίνδυνο μόλυνσης και τα οποία μπορεί να έχουν ήδη μολυνθεί </a:t>
            </a:r>
            <a:r>
              <a:rPr lang="el-GR" sz="1800" b="0" i="0" u="none" strike="noStrike" baseline="0" dirty="0" err="1">
                <a:solidFill>
                  <a:srgbClr val="19161A"/>
                </a:solidFill>
                <a:latin typeface="EUAlbertina"/>
              </a:rPr>
              <a:t>υποκλινικά</a:t>
            </a:r>
            <a:r>
              <a:rPr lang="el-GR" sz="1800" b="0" i="0" u="none" strike="noStrike" baseline="0" dirty="0">
                <a:solidFill>
                  <a:srgbClr val="19161A"/>
                </a:solidFill>
                <a:latin typeface="EUAlbertina"/>
              </a:rPr>
              <a:t>». [</a:t>
            </a:r>
            <a:r>
              <a:rPr lang="el-GR" sz="1200" b="0" i="0" u="none" strike="noStrike" baseline="0" dirty="0">
                <a:solidFill>
                  <a:srgbClr val="000000"/>
                </a:solidFill>
                <a:latin typeface="EUAlbertina"/>
              </a:rPr>
              <a:t>Άρθρο 4 παράγραφος 15 του κανονισμού (ΕΕ) 2019/6].</a:t>
            </a:r>
          </a:p>
          <a:p>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b="0" i="0" dirty="0" err="1">
                <a:solidFill>
                  <a:srgbClr val="474747"/>
                </a:solidFill>
                <a:effectLst/>
                <a:latin typeface="Google Sans"/>
              </a:rPr>
              <a:t>Μεταφύλαξη</a:t>
            </a:r>
            <a:r>
              <a:rPr lang="el-GR" b="0" i="0" dirty="0">
                <a:solidFill>
                  <a:srgbClr val="474747"/>
                </a:solidFill>
                <a:effectLst/>
                <a:latin typeface="Google Sans"/>
              </a:rPr>
              <a:t>: </a:t>
            </a:r>
            <a:r>
              <a:rPr lang="el-GR" b="0" i="0" dirty="0">
                <a:solidFill>
                  <a:srgbClr val="040C28"/>
                </a:solidFill>
                <a:effectLst/>
                <a:latin typeface="Google Sans"/>
              </a:rPr>
              <a:t>Θεραπεία ομάδας ζώων χωρίς ενδείξεις νόσου, τα οποία βρίσκονται σε στενή επαφή με άλλα ζώα που αυτά έχουν ενδείξεις λοιμώδους νόσου</a:t>
            </a:r>
          </a:p>
          <a:p>
            <a:pPr marL="0" marR="0" lvl="0" indent="0" algn="l" defTabSz="914400" rtl="0" eaLnBrk="1" fontAlgn="auto" latinLnBrk="0" hangingPunct="1">
              <a:lnSpc>
                <a:spcPct val="100000"/>
              </a:lnSpc>
              <a:spcBef>
                <a:spcPts val="0"/>
              </a:spcBef>
              <a:spcAft>
                <a:spcPts val="0"/>
              </a:spcAft>
              <a:buClrTx/>
              <a:buSzTx/>
              <a:buFontTx/>
              <a:buNone/>
              <a:tabLst/>
              <a:defRPr/>
            </a:pPr>
            <a:r>
              <a:rPr lang="el-GR" b="0" i="0" dirty="0">
                <a:solidFill>
                  <a:srgbClr val="474747"/>
                </a:solidFill>
                <a:effectLst/>
                <a:latin typeface="Google Sans"/>
              </a:rPr>
              <a:t>Η προφύλαξη/πρόληψη και η </a:t>
            </a:r>
            <a:r>
              <a:rPr lang="el-GR" b="0" i="0" dirty="0" err="1">
                <a:solidFill>
                  <a:srgbClr val="474747"/>
                </a:solidFill>
                <a:effectLst/>
                <a:latin typeface="Google Sans"/>
              </a:rPr>
              <a:t>μεταφύλαξη</a:t>
            </a:r>
            <a:r>
              <a:rPr lang="el-GR" b="0" i="0" dirty="0">
                <a:solidFill>
                  <a:srgbClr val="474747"/>
                </a:solidFill>
                <a:effectLst/>
                <a:latin typeface="Google Sans"/>
              </a:rPr>
              <a:t> σχετίζονται με τη χορήγηση </a:t>
            </a:r>
            <a:r>
              <a:rPr lang="el-GR" b="0" i="0" dirty="0" err="1">
                <a:solidFill>
                  <a:srgbClr val="474747"/>
                </a:solidFill>
                <a:effectLst/>
                <a:latin typeface="Google Sans"/>
              </a:rPr>
              <a:t>αντιμικροβιακών</a:t>
            </a:r>
            <a:r>
              <a:rPr lang="el-GR" b="0" i="0" dirty="0">
                <a:solidFill>
                  <a:srgbClr val="474747"/>
                </a:solidFill>
                <a:effectLst/>
                <a:latin typeface="Google Sans"/>
              </a:rPr>
              <a:t> σε «υγιή» άτομα για την «πρόληψη» λοιμώξεων, αλλά </a:t>
            </a:r>
            <a:r>
              <a:rPr lang="el-GR" b="0" i="0" dirty="0">
                <a:solidFill>
                  <a:srgbClr val="040C28"/>
                </a:solidFill>
                <a:effectLst/>
                <a:latin typeface="Google Sans"/>
              </a:rPr>
              <a:t>όσον αφορά την προφύλαξη/πρόληψη υπάρχει κάποιος διαφαινόμενος «κίνδυνος», ενώ στη </a:t>
            </a:r>
            <a:r>
              <a:rPr lang="el-GR" b="0" i="0" dirty="0" err="1">
                <a:solidFill>
                  <a:srgbClr val="040C28"/>
                </a:solidFill>
                <a:effectLst/>
                <a:latin typeface="Google Sans"/>
              </a:rPr>
              <a:t>μεταφύλαξη</a:t>
            </a:r>
            <a:r>
              <a:rPr lang="el-GR" b="0" i="0" dirty="0">
                <a:solidFill>
                  <a:srgbClr val="040C28"/>
                </a:solidFill>
                <a:effectLst/>
                <a:latin typeface="Google Sans"/>
              </a:rPr>
              <a:t> θα μπορούσε να είναι μια </a:t>
            </a:r>
            <a:r>
              <a:rPr lang="el-GR" b="0" i="0" dirty="0" err="1">
                <a:solidFill>
                  <a:srgbClr val="040C28"/>
                </a:solidFill>
                <a:effectLst/>
                <a:latin typeface="Google Sans"/>
              </a:rPr>
              <a:t>προσδιορίσιμη</a:t>
            </a:r>
            <a:r>
              <a:rPr lang="el-GR" b="0" i="0" dirty="0">
                <a:solidFill>
                  <a:srgbClr val="040C28"/>
                </a:solidFill>
                <a:effectLst/>
                <a:latin typeface="Google Sans"/>
              </a:rPr>
              <a:t> «επικινδυνότητα»</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5F63001-12F0-4728-A742-2BF345E96C8D}"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8</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3833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25F63001-12F0-4728-A742-2BF345E96C8D}" type="slidenum">
              <a:rPr lang="en-GB" smtClean="0"/>
              <a:t>9</a:t>
            </a:fld>
            <a:endParaRPr lang="en-GB"/>
          </a:p>
        </p:txBody>
      </p:sp>
    </p:spTree>
    <p:extLst>
      <p:ext uri="{BB962C8B-B14F-4D97-AF65-F5344CB8AC3E}">
        <p14:creationId xmlns:p14="http://schemas.microsoft.com/office/powerpoint/2010/main" val="2241439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a:t>Σημείωση προς τους εκπαιδευτές: Αυτή η διαφάνεια επανεμφανίζεται σε άλλα σημεία της παρουσίασης. Εάν υπάρχει χρόνος, θα ήταν χρήσιμο να κάνετε μια σύντομη περίληψη των θεμάτων. Αν όχι, μπορείτε να την κρύψετε. </a:t>
            </a:r>
          </a:p>
        </p:txBody>
      </p:sp>
      <p:sp>
        <p:nvSpPr>
          <p:cNvPr id="4" name="Slide Number Placeholder 3"/>
          <p:cNvSpPr>
            <a:spLocks noGrp="1"/>
          </p:cNvSpPr>
          <p:nvPr>
            <p:ph type="sldNum" sz="quarter" idx="5"/>
          </p:nvPr>
        </p:nvSpPr>
        <p:spPr/>
        <p:txBody>
          <a:bodyPr/>
          <a:lstStyle/>
          <a:p>
            <a:fld id="{13FD84CC-B9D2-4B71-B917-5618B5E60CDC}" type="slidenum">
              <a:rPr lang="es-ES" smtClean="0"/>
              <a:t>10</a:t>
            </a:fld>
            <a:endParaRPr lang="es-ES"/>
          </a:p>
        </p:txBody>
      </p:sp>
    </p:spTree>
    <p:extLst>
      <p:ext uri="{BB962C8B-B14F-4D97-AF65-F5344CB8AC3E}">
        <p14:creationId xmlns:p14="http://schemas.microsoft.com/office/powerpoint/2010/main" val="2051009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a:t>ΣΥΖΗΤΗΣΤΕ τα δύο τελευταία σημεία</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11</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732310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l-GR"/>
              <a:t>Μπορούμε να ελέγξουμε εάν ένα πρότυπο είναι διαθέσιμο σε διάφορες χώρες και αν ναι, να συμπεριλάβουμε το πρότυπο χώρας</a:t>
            </a:r>
          </a:p>
          <a:p>
            <a:r>
              <a:rPr lang="el-GR"/>
              <a:t>RE μπλε κουτί. Εξηγήστε τι χρησιμοποιείται με βάση το άρθρο 112-114. </a:t>
            </a:r>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12</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94251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13</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87108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14</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98514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23888" y="465138"/>
            <a:ext cx="4022725" cy="2266950"/>
          </a:xfrm>
        </p:spPr>
      </p:sp>
      <p:sp>
        <p:nvSpPr>
          <p:cNvPr id="3" name="Marcador de notas 2"/>
          <p:cNvSpPr>
            <a:spLocks noGrp="1"/>
          </p:cNvSpPr>
          <p:nvPr>
            <p:ph type="body" idx="1"/>
          </p:nvPr>
        </p:nvSpPr>
        <p:spPr>
          <a:xfrm>
            <a:off x="619919" y="2875756"/>
            <a:ext cx="5976278" cy="4842869"/>
          </a:xfrm>
        </p:spPr>
        <p:txBody>
          <a:bodyPr/>
          <a:lstStyle/>
          <a:p>
            <a:r>
              <a:rPr lang="el-GR" sz="1300">
                <a:latin typeface="Calibri" panose="020F0502020204030204" pitchFamily="34" charset="0"/>
                <a:cs typeface="Calibri" panose="020F0502020204030204" pitchFamily="34" charset="0"/>
              </a:rPr>
              <a:t>Άρθρο 113 Χρήση φαρμάκων εκτός των όρων της άδειας κυκλοφορίας σε </a:t>
            </a:r>
            <a:r>
              <a:rPr lang="el-GR" sz="1300" b="1" u="sng">
                <a:solidFill>
                  <a:srgbClr val="FF0000"/>
                </a:solidFill>
                <a:latin typeface="Calibri" panose="020F0502020204030204" pitchFamily="34" charset="0"/>
                <a:cs typeface="Calibri" panose="020F0502020204030204" pitchFamily="34" charset="0"/>
              </a:rPr>
              <a:t>χερσαία είδη ζώων που χρησιμοποιούνται για την παραγωγή τροφίμων </a:t>
            </a:r>
          </a:p>
          <a:p>
            <a:endParaRPr lang="en-US" sz="1300" dirty="0">
              <a:latin typeface="Calibri" panose="020F0502020204030204" pitchFamily="34" charset="0"/>
              <a:cs typeface="Calibri" panose="020F0502020204030204" pitchFamily="34" charset="0"/>
            </a:endParaRPr>
          </a:p>
          <a:p>
            <a:pPr marL="199088" indent="-199088">
              <a:buAutoNum type="arabicPeriod"/>
            </a:pPr>
            <a:r>
              <a:rPr lang="el-GR" sz="1300">
                <a:latin typeface="Calibri" panose="020F0502020204030204" pitchFamily="34" charset="0"/>
                <a:cs typeface="Calibri" panose="020F0502020204030204" pitchFamily="34" charset="0"/>
              </a:rPr>
              <a:t>κατά παρέκκλιση από το άρθρο 106 παράγραφος 1: όταν δεν υπάρχουν εγκεκριμένα κτηνιατρικά φάρμακα σε ένα κράτος μέλος για ένδειξη η οποία αφορά  </a:t>
            </a:r>
            <a:r>
              <a:rPr lang="el-GR" sz="1300" b="1">
                <a:solidFill>
                  <a:srgbClr val="FF33CC"/>
                </a:solidFill>
                <a:latin typeface="Calibri" panose="020F0502020204030204" pitchFamily="34" charset="0"/>
                <a:cs typeface="Calibri" panose="020F0502020204030204" pitchFamily="34" charset="0"/>
              </a:rPr>
              <a:t>χερσαίο</a:t>
            </a:r>
            <a:r>
              <a:rPr lang="el-GR" sz="1300" b="1">
                <a:latin typeface="Calibri" panose="020F0502020204030204" pitchFamily="34" charset="0"/>
                <a:cs typeface="Calibri" panose="020F0502020204030204" pitchFamily="34" charset="0"/>
              </a:rPr>
              <a:t> είδος ζώου παραγωγής τροφίμων</a:t>
            </a:r>
            <a:r>
              <a:rPr lang="el-GR" sz="1300">
                <a:latin typeface="Calibri" panose="020F0502020204030204" pitchFamily="34" charset="0"/>
                <a:cs typeface="Calibri" panose="020F0502020204030204" pitchFamily="34" charset="0"/>
              </a:rPr>
              <a:t>, ο κτηνίατρος μπορεί, υπό την </a:t>
            </a:r>
            <a:r>
              <a:rPr lang="el-GR" sz="1300" b="1">
                <a:solidFill>
                  <a:srgbClr val="FF0000"/>
                </a:solidFill>
                <a:latin typeface="Calibri" panose="020F0502020204030204" pitchFamily="34" charset="0"/>
                <a:cs typeface="Calibri" panose="020F0502020204030204" pitchFamily="34" charset="0"/>
              </a:rPr>
              <a:t>άμεση προσωπική ευθύνη</a:t>
            </a:r>
            <a:r>
              <a:rPr lang="el-GR" sz="1300">
                <a:latin typeface="Calibri" panose="020F0502020204030204" pitchFamily="34" charset="0"/>
                <a:cs typeface="Calibri" panose="020F0502020204030204" pitchFamily="34" charset="0"/>
              </a:rPr>
              <a:t> του, και ειδικότερα </a:t>
            </a:r>
            <a:r>
              <a:rPr lang="el-GR" sz="1300" b="1">
                <a:solidFill>
                  <a:srgbClr val="FF0000"/>
                </a:solidFill>
                <a:latin typeface="Calibri" panose="020F0502020204030204" pitchFamily="34" charset="0"/>
                <a:cs typeface="Calibri" panose="020F0502020204030204" pitchFamily="34" charset="0"/>
              </a:rPr>
              <a:t>για να αποφευχθεί  απαράδεκτη ταλαιπωρία των ζώων</a:t>
            </a:r>
            <a:r>
              <a:rPr lang="el-GR" sz="1300">
                <a:latin typeface="Calibri" panose="020F0502020204030204" pitchFamily="34" charset="0"/>
                <a:cs typeface="Calibri" panose="020F0502020204030204" pitchFamily="34" charset="0"/>
              </a:rPr>
              <a:t>, </a:t>
            </a:r>
            <a:r>
              <a:rPr lang="el-GR" sz="1300" b="1">
                <a:solidFill>
                  <a:srgbClr val="FF0000"/>
                </a:solidFill>
                <a:latin typeface="Calibri" panose="020F0502020204030204" pitchFamily="34" charset="0"/>
                <a:cs typeface="Calibri" panose="020F0502020204030204" pitchFamily="34" charset="0"/>
              </a:rPr>
              <a:t>κατ’ εξαίρεση</a:t>
            </a:r>
            <a:r>
              <a:rPr lang="el-GR" sz="1300">
                <a:latin typeface="Calibri" panose="020F0502020204030204" pitchFamily="34" charset="0"/>
                <a:cs typeface="Calibri" panose="020F0502020204030204" pitchFamily="34" charset="0"/>
              </a:rPr>
              <a:t> να χρησιμοποιήσει για την αγωγή των εν λόγω ζώων σε θεραπεία τα ακόλουθα φάρμακα: </a:t>
            </a:r>
          </a:p>
          <a:p>
            <a:pPr marL="597263" lvl="1" indent="-199088">
              <a:buFont typeface="+mj-lt"/>
              <a:buAutoNum type="alphaLcParenR"/>
            </a:pPr>
            <a:r>
              <a:rPr lang="el-GR" sz="1300" b="1">
                <a:latin typeface="Calibri" panose="020F0502020204030204" pitchFamily="34" charset="0"/>
                <a:cs typeface="Calibri" panose="020F0502020204030204" pitchFamily="34" charset="0"/>
              </a:rPr>
              <a:t>κτηνιατρικό φάρμακο εγκεκριμένο βάσει του παρόντος κανονισμού</a:t>
            </a:r>
            <a:r>
              <a:rPr lang="el-GR" sz="1300">
                <a:latin typeface="Calibri" panose="020F0502020204030204" pitchFamily="34" charset="0"/>
                <a:cs typeface="Calibri" panose="020F0502020204030204" pitchFamily="34" charset="0"/>
              </a:rPr>
              <a:t> </a:t>
            </a:r>
            <a:r>
              <a:rPr lang="el-GR" sz="1300" b="1">
                <a:solidFill>
                  <a:srgbClr val="00B050"/>
                </a:solidFill>
                <a:latin typeface="Calibri" panose="020F0502020204030204" pitchFamily="34" charset="0"/>
                <a:cs typeface="Calibri" panose="020F0502020204030204" pitchFamily="34" charset="0"/>
              </a:rPr>
              <a:t>στο σχετικό κράτος μέλος ή σε άλλο κράτος μέλος </a:t>
            </a:r>
            <a:r>
              <a:rPr lang="el-GR" sz="1300" b="1" u="sng">
                <a:latin typeface="Calibri" panose="020F0502020204030204" pitchFamily="34" charset="0"/>
                <a:cs typeface="Calibri" panose="020F0502020204030204" pitchFamily="34" charset="0"/>
              </a:rPr>
              <a:t>για χρήση για την ίδια/άλλη ένδειξη, στο ίδιο ή άλλο </a:t>
            </a:r>
            <a:r>
              <a:rPr lang="el-GR" sz="1300" b="1" u="sng">
                <a:solidFill>
                  <a:srgbClr val="003399"/>
                </a:solidFill>
                <a:latin typeface="Calibri" panose="020F0502020204030204" pitchFamily="34" charset="0"/>
                <a:cs typeface="Calibri" panose="020F0502020204030204" pitchFamily="34" charset="0"/>
              </a:rPr>
              <a:t>είδος ζώων παραγωγής τροφίμων</a:t>
            </a:r>
            <a:r>
              <a:rPr lang="el-GR" sz="1300" b="1">
                <a:latin typeface="Calibri" panose="020F0502020204030204" pitchFamily="34" charset="0"/>
                <a:cs typeface="Calibri" panose="020F0502020204030204" pitchFamily="34" charset="0"/>
              </a:rPr>
              <a:t>·</a:t>
            </a:r>
          </a:p>
          <a:p>
            <a:pPr marL="597263" lvl="1" indent="-199088">
              <a:buFont typeface="+mj-lt"/>
              <a:buAutoNum type="alphaLcParenR"/>
            </a:pPr>
            <a:r>
              <a:rPr lang="el-GR" sz="1300">
                <a:latin typeface="Calibri" panose="020F0502020204030204" pitchFamily="34" charset="0"/>
                <a:cs typeface="Calibri" panose="020F0502020204030204" pitchFamily="34" charset="0"/>
              </a:rPr>
              <a:t>ελλείψει κτηνιατρικού φαρμάκου όπως αναφέρεται στο στοιχείο α) της παρούσας παραγράφου, για την ίδια ένδειξη</a:t>
            </a:r>
            <a:r>
              <a:rPr lang="el-GR" sz="1300" b="1">
                <a:latin typeface="Calibri" panose="020F0502020204030204" pitchFamily="34" charset="0"/>
                <a:cs typeface="Calibri" panose="020F0502020204030204" pitchFamily="34" charset="0"/>
              </a:rPr>
              <a:t>· κτηνιατρικό φάρμακο εγκεκριμένο βάσει του παρόντος κανονισμού </a:t>
            </a:r>
            <a:r>
              <a:rPr lang="el-GR" sz="1300" b="1">
                <a:solidFill>
                  <a:srgbClr val="00B050"/>
                </a:solidFill>
                <a:latin typeface="Calibri" panose="020F0502020204030204" pitchFamily="34" charset="0"/>
                <a:cs typeface="Calibri" panose="020F0502020204030204" pitchFamily="34" charset="0"/>
              </a:rPr>
              <a:t>στο σχετικό κράτος μέλος </a:t>
            </a:r>
            <a:r>
              <a:rPr lang="el-GR" sz="1300" b="1">
                <a:latin typeface="Calibri" panose="020F0502020204030204" pitchFamily="34" charset="0"/>
                <a:cs typeface="Calibri" panose="020F0502020204030204" pitchFamily="34" charset="0"/>
              </a:rPr>
              <a:t>για χρήση σε </a:t>
            </a:r>
            <a:r>
              <a:rPr lang="el-GR" sz="1300" b="1" u="sng">
                <a:solidFill>
                  <a:srgbClr val="003399"/>
                </a:solidFill>
                <a:latin typeface="Calibri" panose="020F0502020204030204" pitchFamily="34" charset="0"/>
                <a:cs typeface="Calibri" panose="020F0502020204030204" pitchFamily="34" charset="0"/>
              </a:rPr>
              <a:t>είδος ζώου που δεν χρησιμοποιείται για την παραγωγή τροφίμων για την ίδια ένδειξη </a:t>
            </a:r>
          </a:p>
          <a:p>
            <a:pPr marL="597263" lvl="1" indent="-199088">
              <a:buFont typeface="+mj-lt"/>
              <a:buAutoNum type="alphaLcParenR"/>
            </a:pPr>
            <a:r>
              <a:rPr lang="el-GR" sz="1300">
                <a:latin typeface="Calibri" panose="020F0502020204030204" pitchFamily="34" charset="0"/>
                <a:cs typeface="Calibri" panose="020F0502020204030204" pitchFamily="34" charset="0"/>
              </a:rPr>
              <a:t>ελλείψει κτηνιατρικού φαρμάκου όπως αναφέρεται στο στοιχείο α) ή β) της παρούσας παραγράφου, </a:t>
            </a:r>
            <a:r>
              <a:rPr lang="el-GR" sz="1300" b="1">
                <a:latin typeface="Calibri" panose="020F0502020204030204" pitchFamily="34" charset="0"/>
                <a:cs typeface="Calibri" panose="020F0502020204030204" pitchFamily="34" charset="0"/>
              </a:rPr>
              <a:t>φάρμακο που προορίζεται </a:t>
            </a:r>
            <a:r>
              <a:rPr lang="el-GR" sz="1300" b="1" u="sng">
                <a:solidFill>
                  <a:srgbClr val="003399"/>
                </a:solidFill>
                <a:latin typeface="Calibri" panose="020F0502020204030204" pitchFamily="34" charset="0"/>
                <a:cs typeface="Calibri" panose="020F0502020204030204" pitchFamily="34" charset="0"/>
              </a:rPr>
              <a:t>για ανθρώπινη χρήση </a:t>
            </a:r>
            <a:r>
              <a:rPr lang="el-GR" sz="1300" b="1">
                <a:latin typeface="Calibri" panose="020F0502020204030204" pitchFamily="34" charset="0"/>
                <a:cs typeface="Calibri" panose="020F0502020204030204" pitchFamily="34" charset="0"/>
              </a:rPr>
              <a:t>εγκεκριμένο σύμφωνα με την οδηγία </a:t>
            </a:r>
            <a:r>
              <a:rPr lang="el-GR" sz="1300">
                <a:latin typeface="Calibri" panose="020F0502020204030204" pitchFamily="34" charset="0"/>
                <a:cs typeface="Calibri" panose="020F0502020204030204" pitchFamily="34" charset="0"/>
              </a:rPr>
              <a:t>2001/83/ΕΚ ή τον κανονισμό (ΕΚ) αριθ. 726/2004· </a:t>
            </a:r>
          </a:p>
          <a:p>
            <a:pPr marL="597263" lvl="1" indent="-199088">
              <a:buFont typeface="+mj-lt"/>
              <a:buAutoNum type="alphaLcParenR"/>
            </a:pPr>
            <a:r>
              <a:rPr lang="el-GR" sz="1300">
                <a:latin typeface="Calibri" panose="020F0502020204030204" pitchFamily="34" charset="0"/>
                <a:cs typeface="Calibri" panose="020F0502020204030204" pitchFamily="34" charset="0"/>
              </a:rPr>
              <a:t>ελλείψει φαρμάκου όπως αναφέρεται στα στοιχεία α), β) ή γ) της παρούσας παραγράφου, </a:t>
            </a:r>
            <a:r>
              <a:rPr lang="el-GR" sz="1300" b="1">
                <a:solidFill>
                  <a:srgbClr val="003399"/>
                </a:solidFill>
                <a:latin typeface="Calibri" panose="020F0502020204030204" pitchFamily="34" charset="0"/>
                <a:cs typeface="Calibri" panose="020F0502020204030204" pitchFamily="34" charset="0"/>
              </a:rPr>
              <a:t>κτηνιατρικό φάρμακό που παρασκευάζεται αμέσως πριν από τη χρήση </a:t>
            </a:r>
            <a:r>
              <a:rPr lang="el-GR" sz="1300">
                <a:latin typeface="Calibri" panose="020F0502020204030204" pitchFamily="34" charset="0"/>
                <a:cs typeface="Calibri" panose="020F0502020204030204" pitchFamily="34" charset="0"/>
              </a:rPr>
              <a:t>σύμφωνα με κτηνιατρική συνταγή. </a:t>
            </a:r>
          </a:p>
          <a:p>
            <a:pPr marL="597263" lvl="1" indent="-199088">
              <a:buFont typeface="+mj-lt"/>
              <a:buAutoNum type="alphaLcParenR"/>
            </a:pPr>
            <a:endParaRPr lang="en-US" sz="1300" dirty="0">
              <a:latin typeface="Calibri" panose="020F0502020204030204" pitchFamily="34" charset="0"/>
              <a:cs typeface="Calibri" panose="020F0502020204030204" pitchFamily="34" charset="0"/>
            </a:endParaRPr>
          </a:p>
          <a:p>
            <a:pPr marL="199088" indent="-199088">
              <a:buAutoNum type="arabicPeriod"/>
            </a:pPr>
            <a:r>
              <a:rPr lang="el-GR" sz="1300" b="1" u="sng">
                <a:latin typeface="Calibri" panose="020F0502020204030204" pitchFamily="34" charset="0"/>
                <a:cs typeface="Calibri" panose="020F0502020204030204" pitchFamily="34" charset="0"/>
              </a:rPr>
              <a:t>Με εξαίρεση τα ανοσολογικά κτηνιατρικά φάρμακα,</a:t>
            </a:r>
            <a:r>
              <a:rPr lang="el-GR" sz="1300">
                <a:latin typeface="Calibri" panose="020F0502020204030204" pitchFamily="34" charset="0"/>
                <a:cs typeface="Calibri" panose="020F0502020204030204" pitchFamily="34" charset="0"/>
              </a:rPr>
              <a:t>, όταν δεν υπάρχουν διαθέσιμα φάρμακα όπως αναφέρονται στην παράγραφο 1, ο υπεύθυνος κτηνίατρος μπορεί, υπό την άμεση προσωπική του ευθύνη, ιδίως για να αποφευχθεί η απαράδεκτη ταλαιπωρία των ζώων, να χρησιμοποιήσει για την αγωγή χερσαίων ζώων παραγωγής τροφίμων κτηνιατρικό φάρμακο που έχει λάβει άδεια σε </a:t>
            </a:r>
            <a:r>
              <a:rPr lang="el-GR" sz="1300" b="1">
                <a:solidFill>
                  <a:srgbClr val="00B050"/>
                </a:solidFill>
                <a:latin typeface="Calibri" panose="020F0502020204030204" pitchFamily="34" charset="0"/>
                <a:cs typeface="Calibri" panose="020F0502020204030204" pitchFamily="34" charset="0"/>
              </a:rPr>
              <a:t>τρίτη χώρα </a:t>
            </a:r>
            <a:r>
              <a:rPr lang="el-GR" sz="1300" b="1">
                <a:latin typeface="Calibri" panose="020F0502020204030204" pitchFamily="34" charset="0"/>
                <a:cs typeface="Calibri" panose="020F0502020204030204" pitchFamily="34" charset="0"/>
              </a:rPr>
              <a:t>για το ίδιο είδος ζώων και την ίδια ένδειξη. </a:t>
            </a:r>
          </a:p>
          <a:p>
            <a:pPr marL="199088" indent="-199088">
              <a:buAutoNum type="arabicPeriod"/>
            </a:pPr>
            <a:endParaRPr lang="en-US" sz="1300" dirty="0">
              <a:latin typeface="Calibri" panose="020F0502020204030204" pitchFamily="34" charset="0"/>
              <a:cs typeface="Calibri" panose="020F0502020204030204" pitchFamily="34" charset="0"/>
            </a:endParaRPr>
          </a:p>
          <a:p>
            <a:pPr marL="199088" indent="-199088">
              <a:buAutoNum type="arabicPeriod"/>
            </a:pPr>
            <a:r>
              <a:rPr lang="el-GR" sz="1300">
                <a:latin typeface="Calibri" panose="020F0502020204030204" pitchFamily="34" charset="0"/>
                <a:cs typeface="Calibri" panose="020F0502020204030204" pitchFamily="34" charset="0"/>
              </a:rPr>
              <a:t>Ο κτηνίατρος μπορεί να </a:t>
            </a:r>
            <a:r>
              <a:rPr lang="el-GR" sz="1300" u="sng">
                <a:latin typeface="Calibri" panose="020F0502020204030204" pitchFamily="34" charset="0"/>
                <a:cs typeface="Calibri" panose="020F0502020204030204" pitchFamily="34" charset="0"/>
              </a:rPr>
              <a:t>χορηγεί</a:t>
            </a:r>
            <a:r>
              <a:rPr lang="el-GR" sz="1300">
                <a:latin typeface="Calibri" panose="020F0502020204030204" pitchFamily="34" charset="0"/>
                <a:cs typeface="Calibri" panose="020F0502020204030204" pitchFamily="34" charset="0"/>
              </a:rPr>
              <a:t> το φάρμακο </a:t>
            </a:r>
            <a:r>
              <a:rPr lang="el-GR" sz="1300" u="sng">
                <a:latin typeface="Calibri" panose="020F0502020204030204" pitchFamily="34" charset="0"/>
                <a:cs typeface="Calibri" panose="020F0502020204030204" pitchFamily="34" charset="0"/>
              </a:rPr>
              <a:t>προσωπικά ή να επιτρέπει σε άλλο άτομο να το χορηγήσει, υπό την ευθύνη του κτηνιάτρου, σύμφωνα με τις εθνικές διατάξεις</a:t>
            </a:r>
            <a:r>
              <a:rPr lang="el-GR" sz="1300">
                <a:latin typeface="Calibri" panose="020F0502020204030204" pitchFamily="34" charset="0"/>
                <a:cs typeface="Calibri" panose="020F0502020204030204" pitchFamily="34" charset="0"/>
              </a:rPr>
              <a:t>. </a:t>
            </a:r>
          </a:p>
          <a:p>
            <a:pPr lvl="0"/>
            <a:endParaRPr lang="en-US" sz="1300" dirty="0">
              <a:latin typeface="Calibri" panose="020F0502020204030204" pitchFamily="34" charset="0"/>
              <a:cs typeface="Calibri" panose="020F0502020204030204" pitchFamily="34" charset="0"/>
            </a:endParaRPr>
          </a:p>
          <a:p>
            <a:pPr marL="0" indent="0">
              <a:buNone/>
            </a:pPr>
            <a:r>
              <a:rPr lang="el-GR" sz="1300">
                <a:latin typeface="Calibri" panose="020F0502020204030204" pitchFamily="34" charset="0"/>
                <a:cs typeface="Calibri" panose="020F0502020204030204" pitchFamily="34" charset="0"/>
              </a:rPr>
              <a:t>4.  Το παρόν άρθρο ισχύει επίσης όταν </a:t>
            </a:r>
            <a:r>
              <a:rPr lang="el-GR" sz="1300" b="1">
                <a:solidFill>
                  <a:srgbClr val="FF9966"/>
                </a:solidFill>
                <a:latin typeface="Calibri" panose="020F0502020204030204" pitchFamily="34" charset="0"/>
                <a:cs typeface="Calibri" panose="020F0502020204030204" pitchFamily="34" charset="0"/>
              </a:rPr>
              <a:t>ένα εγκεκριμένο κτηνιατρικό φάρμακο δεν είναι διαθέσιμο στο σχετικό κράτος μέλος</a:t>
            </a:r>
          </a:p>
        </p:txBody>
      </p:sp>
      <p:sp>
        <p:nvSpPr>
          <p:cNvPr id="4" name="Marcador de número de diapositiva 3"/>
          <p:cNvSpPr>
            <a:spLocks noGrp="1"/>
          </p:cNvSpPr>
          <p:nvPr>
            <p:ph type="sldNum" sz="quarter" idx="5"/>
          </p:nvPr>
        </p:nvSpPr>
        <p:spPr/>
        <p:txBody>
          <a:bodyPr/>
          <a:lstStyle/>
          <a:p>
            <a:pPr marL="0" marR="0" lvl="0" indent="0" algn="r" defTabSz="796351" rtl="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796351"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23438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8.pn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47.jpeg"/><Relationship Id="rId2" Type="http://schemas.openxmlformats.org/officeDocument/2006/relationships/image" Target="../media/image1.png"/><Relationship Id="rId16" Type="http://schemas.openxmlformats.org/officeDocument/2006/relationships/hyperlink" Target="http://www.amrfvtraining.eu/" TargetMode="External"/><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46.png"/><Relationship Id="rId5" Type="http://schemas.openxmlformats.org/officeDocument/2006/relationships/image" Target="../media/image5.png"/><Relationship Id="rId1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4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2.xml"/><Relationship Id="rId5" Type="http://schemas.openxmlformats.org/officeDocument/2006/relationships/image" Target="../media/image39.png"/><Relationship Id="rId4" Type="http://schemas.openxmlformats.org/officeDocument/2006/relationships/image" Target="../media/image38.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cid:image004.jpg@01D9F6A4.3DC88080" TargetMode="External"/><Relationship Id="rId3" Type="http://schemas.openxmlformats.org/officeDocument/2006/relationships/image" Target="../media/image1.png"/><Relationship Id="rId7" Type="http://schemas.openxmlformats.org/officeDocument/2006/relationships/image" Target="../media/image23.png"/><Relationship Id="rId12" Type="http://schemas.openxmlformats.org/officeDocument/2006/relationships/image" Target="../media/image27.jpe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22.png"/><Relationship Id="rId11" Type="http://schemas.openxmlformats.org/officeDocument/2006/relationships/image" Target="../media/image9.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39.png"/><Relationship Id="rId4" Type="http://schemas.openxmlformats.org/officeDocument/2006/relationships/image" Target="../media/image3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740296" cy="3468560"/>
          </a:xfrm>
          <a:prstGeom prst="rect">
            <a:avLst/>
          </a:prstGeom>
        </p:spPr>
      </p:pic>
      <p:sp>
        <p:nvSpPr>
          <p:cNvPr id="9" name="object 21">
            <a:extLst>
              <a:ext uri="{FF2B5EF4-FFF2-40B4-BE49-F238E27FC236}">
                <a16:creationId xmlns:a16="http://schemas.microsoft.com/office/drawing/2014/main" id="{E547769E-C798-E733-21F6-6FBFA1D54900}"/>
              </a:ext>
            </a:extLst>
          </p:cNvPr>
          <p:cNvSpPr/>
          <p:nvPr userDrawn="1"/>
        </p:nvSpPr>
        <p:spPr>
          <a:xfrm>
            <a:off x="0" y="5187950"/>
            <a:ext cx="8712200" cy="1677670"/>
          </a:xfrm>
          <a:custGeom>
            <a:avLst/>
            <a:gdLst/>
            <a:ahLst/>
            <a:cxnLst/>
            <a:rect l="l" t="t" r="r" b="b"/>
            <a:pathLst>
              <a:path w="8712200" h="1633220">
                <a:moveTo>
                  <a:pt x="8712200" y="1632800"/>
                </a:moveTo>
                <a:lnTo>
                  <a:pt x="0" y="1632800"/>
                </a:lnTo>
                <a:lnTo>
                  <a:pt x="0" y="0"/>
                </a:lnTo>
                <a:lnTo>
                  <a:pt x="8712200" y="0"/>
                </a:lnTo>
                <a:lnTo>
                  <a:pt x="8712200" y="1632800"/>
                </a:lnTo>
                <a:close/>
              </a:path>
            </a:pathLst>
          </a:custGeom>
          <a:solidFill>
            <a:srgbClr val="ECEBEB"/>
          </a:solidFill>
        </p:spPr>
        <p:txBody>
          <a:bodyPr wrap="square" lIns="0" tIns="0" rIns="0" bIns="0" rtlCol="0"/>
          <a:lstStyle/>
          <a:p>
            <a:endParaRPr/>
          </a:p>
        </p:txBody>
      </p:sp>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a16="http://schemas.microsoft.com/office/drawing/2014/main" id="{A9CF4B79-D988-D340-D3EB-0BF9D9F52272}"/>
              </a:ext>
            </a:extLst>
          </p:cNvPr>
          <p:cNvSpPr/>
          <p:nvPr userDrawn="1"/>
        </p:nvSpPr>
        <p:spPr>
          <a:xfrm>
            <a:off x="5225099" y="1727682"/>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FF8E1E59-A00D-A8DD-3D7E-F74445859AA3}"/>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5" y="1727682"/>
            <a:ext cx="1746000" cy="17460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502165" y="2061761"/>
            <a:ext cx="1105152" cy="1181369"/>
          </a:xfrm>
          <a:prstGeom prst="rect">
            <a:avLst/>
          </a:prstGeom>
        </p:spPr>
      </p:pic>
      <p:pic>
        <p:nvPicPr>
          <p:cNvPr id="27" name="Imagen 26" descr="Un dibujo de un animal&#10;&#10;Descripción generada automáticamente con confianza baja">
            <a:extLst>
              <a:ext uri="{FF2B5EF4-FFF2-40B4-BE49-F238E27FC236}">
                <a16:creationId xmlns:a16="http://schemas.microsoft.com/office/drawing/2014/main" id="{27DBD291-B2BD-7D5A-4D91-2972E5717124}"/>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0857162" y="2214195"/>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sp>
        <p:nvSpPr>
          <p:cNvPr id="35" name="Marcador de texto 34">
            <a:extLst>
              <a:ext uri="{FF2B5EF4-FFF2-40B4-BE49-F238E27FC236}">
                <a16:creationId xmlns:a16="http://schemas.microsoft.com/office/drawing/2014/main" id="{07E29EFD-C0C4-495B-1ABB-1ABCDF39870D}"/>
              </a:ext>
            </a:extLst>
          </p:cNvPr>
          <p:cNvSpPr>
            <a:spLocks noGrp="1"/>
          </p:cNvSpPr>
          <p:nvPr>
            <p:ph type="body" sz="quarter" idx="10" hasCustomPrompt="1"/>
          </p:nvPr>
        </p:nvSpPr>
        <p:spPr>
          <a:xfrm>
            <a:off x="381000" y="5586413"/>
            <a:ext cx="7874000" cy="781632"/>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6" name="Marcador de texto 34">
            <a:extLst>
              <a:ext uri="{FF2B5EF4-FFF2-40B4-BE49-F238E27FC236}">
                <a16:creationId xmlns:a16="http://schemas.microsoft.com/office/drawing/2014/main" id="{53BDFECB-4DA6-72A4-8ABD-2FC20B988984}"/>
              </a:ext>
            </a:extLst>
          </p:cNvPr>
          <p:cNvSpPr>
            <a:spLocks noGrp="1"/>
          </p:cNvSpPr>
          <p:nvPr>
            <p:ph type="body" sz="quarter" idx="11" hasCustomPrompt="1"/>
          </p:nvPr>
        </p:nvSpPr>
        <p:spPr>
          <a:xfrm>
            <a:off x="381000" y="6402744"/>
            <a:ext cx="2971800" cy="371080"/>
          </a:xfrm>
          <a:prstGeom prst="rect">
            <a:avLst/>
          </a:prstGeom>
        </p:spPr>
        <p:txBody>
          <a:bodyPr/>
          <a:lstStyle>
            <a:lvl1pPr>
              <a:defRPr sz="1600">
                <a:solidFill>
                  <a:schemeClr val="tx1"/>
                </a:solidFill>
                <a:latin typeface="Arial" panose="020B0604020202020204" pitchFamily="34" charset="0"/>
                <a:cs typeface="Arial" panose="020B0604020202020204" pitchFamily="34" charset="0"/>
              </a:defRPr>
            </a:lvl1pPr>
          </a:lstStyle>
          <a:p>
            <a:pPr lvl="0"/>
            <a:r>
              <a:rPr lang="es-ES" dirty="0"/>
              <a:t>Date</a:t>
            </a:r>
          </a:p>
        </p:txBody>
      </p:sp>
      <p:pic>
        <p:nvPicPr>
          <p:cNvPr id="34" name="Imagen 33">
            <a:extLst>
              <a:ext uri="{FF2B5EF4-FFF2-40B4-BE49-F238E27FC236}">
                <a16:creationId xmlns:a16="http://schemas.microsoft.com/office/drawing/2014/main" id="{582D17B3-5A6C-42CA-853B-4103A0708918}"/>
              </a:ext>
            </a:extLst>
          </p:cNvPr>
          <p:cNvPicPr/>
          <p:nvPr userDrawn="1"/>
        </p:nvPicPr>
        <p:blipFill>
          <a:blip r:embed="rId11">
            <a:extLst>
              <a:ext uri="{28A0092B-C50C-407E-A947-70E740481C1C}">
                <a14:useLocalDpi xmlns:a14="http://schemas.microsoft.com/office/drawing/2010/main" val="0"/>
              </a:ext>
            </a:extLst>
          </a:blip>
          <a:srcRect/>
          <a:stretch/>
        </p:blipFill>
        <p:spPr bwMode="auto">
          <a:xfrm>
            <a:off x="8991600" y="5715762"/>
            <a:ext cx="3022600" cy="576680"/>
          </a:xfrm>
          <a:prstGeom prst="rect">
            <a:avLst/>
          </a:prstGeom>
          <a:noFill/>
          <a:ln>
            <a:noFill/>
          </a:ln>
        </p:spPr>
      </p:pic>
    </p:spTree>
    <p:extLst>
      <p:ext uri="{BB962C8B-B14F-4D97-AF65-F5344CB8AC3E}">
        <p14:creationId xmlns:p14="http://schemas.microsoft.com/office/powerpoint/2010/main" val="2338063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37805FF-5857-A6EE-E6AF-EDF3B41F0BF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
          <a:stretch/>
        </p:blipFill>
        <p:spPr>
          <a:xfrm>
            <a:off x="7086600" y="0"/>
            <a:ext cx="5105400" cy="6870699"/>
          </a:xfrm>
          <a:prstGeom prst="rect">
            <a:avLst/>
          </a:prstGeom>
        </p:spPr>
      </p:pic>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023879" y="130606"/>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1" y="311150"/>
            <a:ext cx="608614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20" name="Imagen 19" descr="Un dibujo de un perro&#10;&#10;Descripción generada automáticamente con confianza media">
            <a:extLst>
              <a:ext uri="{FF2B5EF4-FFF2-40B4-BE49-F238E27FC236}">
                <a16:creationId xmlns:a16="http://schemas.microsoft.com/office/drawing/2014/main" id="{8D91507A-E5FD-4F81-8084-ED0CF44931D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47804" y="859216"/>
            <a:ext cx="426085" cy="294577"/>
          </a:xfrm>
          <a:prstGeom prst="rect">
            <a:avLst/>
          </a:prstGeom>
        </p:spPr>
      </p:pic>
    </p:spTree>
    <p:extLst>
      <p:ext uri="{BB962C8B-B14F-4D97-AF65-F5344CB8AC3E}">
        <p14:creationId xmlns:p14="http://schemas.microsoft.com/office/powerpoint/2010/main" val="2683043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3826791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9663"/>
            <a:ext cx="1166832" cy="2216150"/>
          </a:xfrm>
          <a:prstGeom prst="rect">
            <a:avLst/>
          </a:prstGeom>
        </p:spPr>
      </p:pic>
      <p:sp>
        <p:nvSpPr>
          <p:cNvPr id="9" name="Marcador de posición de imagen 3">
            <a:extLst>
              <a:ext uri="{FF2B5EF4-FFF2-40B4-BE49-F238E27FC236}">
                <a16:creationId xmlns:a16="http://schemas.microsoft.com/office/drawing/2014/main" id="{FD5042EF-2420-4752-126A-B99C1EF849E6}"/>
              </a:ext>
            </a:extLst>
          </p:cNvPr>
          <p:cNvSpPr>
            <a:spLocks noGrp="1"/>
          </p:cNvSpPr>
          <p:nvPr>
            <p:ph type="pic" sz="quarter" idx="11"/>
          </p:nvPr>
        </p:nvSpPr>
        <p:spPr>
          <a:xfrm>
            <a:off x="7086600" y="1154113"/>
            <a:ext cx="5105400" cy="5716587"/>
          </a:xfrm>
          <a:prstGeom prst="rect">
            <a:avLst/>
          </a:prstGeom>
        </p:spPr>
        <p:txBody>
          <a:bodyPr anchor="t"/>
          <a:lstStyle>
            <a:lvl1pPr algn="ctr">
              <a:defRPr>
                <a:latin typeface="Arial" panose="020B0604020202020204" pitchFamily="34" charset="0"/>
                <a:cs typeface="Arial" panose="020B0604020202020204" pitchFamily="34" charset="0"/>
              </a:defRPr>
            </a:lvl1pPr>
          </a:lstStyle>
          <a:p>
            <a:endParaRPr lang="es-ES_tradnl" dirty="0"/>
          </a:p>
          <a:p>
            <a:endParaRPr lang="es-ES_tradnl" dirty="0"/>
          </a:p>
          <a:p>
            <a:endParaRPr lang="es-ES_tradnl" dirty="0"/>
          </a:p>
          <a:p>
            <a:endParaRPr lang="es-ES_tradnl" dirty="0"/>
          </a:p>
          <a:p>
            <a:endParaRPr lang="es-ES_tradnl" dirty="0"/>
          </a:p>
          <a:p>
            <a:endParaRPr lang="es-ES_tradnl" dirty="0"/>
          </a:p>
          <a:p>
            <a:endParaRPr lang="es-ES_tradnl" dirty="0"/>
          </a:p>
          <a:p>
            <a:r>
              <a:rPr lang="es-ES_tradnl" dirty="0" err="1"/>
              <a:t>Insert</a:t>
            </a:r>
            <a:r>
              <a:rPr lang="es-ES_tradnl" dirty="0"/>
              <a:t> </a:t>
            </a:r>
            <a:r>
              <a:rPr lang="es-ES_tradnl" dirty="0" err="1"/>
              <a:t>image</a:t>
            </a:r>
            <a:r>
              <a:rPr lang="es-ES_tradnl" dirty="0"/>
              <a:t> </a:t>
            </a:r>
            <a:r>
              <a:rPr lang="es-ES_tradnl" dirty="0" err="1"/>
              <a:t>here</a:t>
            </a:r>
            <a:endParaRPr lang="es-ES" dirty="0"/>
          </a:p>
        </p:txBody>
      </p:sp>
    </p:spTree>
    <p:extLst>
      <p:ext uri="{BB962C8B-B14F-4D97-AF65-F5344CB8AC3E}">
        <p14:creationId xmlns:p14="http://schemas.microsoft.com/office/powerpoint/2010/main" val="3091732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4027"/>
            <a:ext cx="1740296" cy="3468560"/>
          </a:xfrm>
          <a:prstGeom prst="rect">
            <a:avLst/>
          </a:prstGeom>
        </p:spPr>
      </p:pic>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3" y="1734990"/>
            <a:ext cx="3469745" cy="173228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813246" y="1905634"/>
            <a:ext cx="1105152" cy="118136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327661" y="2162432"/>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sp>
        <p:nvSpPr>
          <p:cNvPr id="36" name="Marcador de texto 34">
            <a:extLst>
              <a:ext uri="{FF2B5EF4-FFF2-40B4-BE49-F238E27FC236}">
                <a16:creationId xmlns:a16="http://schemas.microsoft.com/office/drawing/2014/main" id="{181AEA2E-1C99-4294-892E-2840BA551D28}"/>
              </a:ext>
            </a:extLst>
          </p:cNvPr>
          <p:cNvSpPr>
            <a:spLocks noGrp="1"/>
          </p:cNvSpPr>
          <p:nvPr>
            <p:ph type="body" sz="quarter" idx="10" hasCustomPrompt="1"/>
          </p:nvPr>
        </p:nvSpPr>
        <p:spPr>
          <a:xfrm>
            <a:off x="3571193" y="2056688"/>
            <a:ext cx="3488650" cy="781632"/>
          </a:xfrm>
          <a:prstGeom prst="rect">
            <a:avLst/>
          </a:prstGeom>
        </p:spPr>
        <p:txBody>
          <a:bodyPr/>
          <a:lstStyle>
            <a:lvl1pPr>
              <a:defRPr sz="4800" b="1">
                <a:solidFill>
                  <a:srgbClr val="003399"/>
                </a:solidFill>
                <a:latin typeface="EC Square Sans Pro" panose="020B0506040000020004" pitchFamily="34" charset="0"/>
                <a:cs typeface="Arial" panose="020B0604020202020204" pitchFamily="34" charset="0"/>
              </a:defRPr>
            </a:lvl1pPr>
          </a:lstStyle>
          <a:p>
            <a:pPr lvl="0"/>
            <a:r>
              <a:rPr lang="en-GB" noProof="0" dirty="0"/>
              <a:t>Thank you!</a:t>
            </a:r>
          </a:p>
        </p:txBody>
      </p:sp>
      <p:pic>
        <p:nvPicPr>
          <p:cNvPr id="37" name="Imagen 36">
            <a:extLst>
              <a:ext uri="{FF2B5EF4-FFF2-40B4-BE49-F238E27FC236}">
                <a16:creationId xmlns:a16="http://schemas.microsoft.com/office/drawing/2014/main" id="{C53E509D-9C05-4F64-B596-3792F76B9CA7}"/>
              </a:ext>
            </a:extLst>
          </p:cNvPr>
          <p:cNvPicPr/>
          <p:nvPr userDrawn="1"/>
        </p:nvPicPr>
        <p:blipFill>
          <a:blip r:embed="rId10">
            <a:extLst>
              <a:ext uri="{28A0092B-C50C-407E-A947-70E740481C1C}">
                <a14:useLocalDpi xmlns:a14="http://schemas.microsoft.com/office/drawing/2010/main" val="0"/>
              </a:ext>
            </a:extLst>
          </a:blip>
          <a:srcRect/>
          <a:stretch/>
        </p:blipFill>
        <p:spPr bwMode="auto">
          <a:xfrm>
            <a:off x="8620809" y="5873582"/>
            <a:ext cx="3418791" cy="652269"/>
          </a:xfrm>
          <a:prstGeom prst="rect">
            <a:avLst/>
          </a:prstGeom>
          <a:noFill/>
          <a:ln>
            <a:noFill/>
          </a:ln>
        </p:spPr>
      </p:pic>
      <p:grpSp>
        <p:nvGrpSpPr>
          <p:cNvPr id="38" name="Grupo 37">
            <a:extLst>
              <a:ext uri="{FF2B5EF4-FFF2-40B4-BE49-F238E27FC236}">
                <a16:creationId xmlns:a16="http://schemas.microsoft.com/office/drawing/2014/main" id="{B12C3DE7-53C0-4BC5-BCFB-CAB7D8B057D6}"/>
              </a:ext>
            </a:extLst>
          </p:cNvPr>
          <p:cNvGrpSpPr/>
          <p:nvPr userDrawn="1"/>
        </p:nvGrpSpPr>
        <p:grpSpPr>
          <a:xfrm>
            <a:off x="0" y="5763684"/>
            <a:ext cx="5350796" cy="633222"/>
            <a:chOff x="1448755" y="3047555"/>
            <a:chExt cx="5350796" cy="633222"/>
          </a:xfrm>
        </p:grpSpPr>
        <p:pic>
          <p:nvPicPr>
            <p:cNvPr id="39" name="Picture 2" descr="imagen">
              <a:extLst>
                <a:ext uri="{FF2B5EF4-FFF2-40B4-BE49-F238E27FC236}">
                  <a16:creationId xmlns:a16="http://schemas.microsoft.com/office/drawing/2014/main" id="{F2C85C64-5194-4F83-83F6-857D4C6D2404}"/>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b="39163"/>
            <a:stretch/>
          </p:blipFill>
          <p:spPr bwMode="auto">
            <a:xfrm>
              <a:off x="1448755" y="3047555"/>
              <a:ext cx="2114191" cy="63322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 descr="A picture containing text, font, symbol, typography&#10;&#10;Description automatically generated">
              <a:extLst>
                <a:ext uri="{FF2B5EF4-FFF2-40B4-BE49-F238E27FC236}">
                  <a16:creationId xmlns:a16="http://schemas.microsoft.com/office/drawing/2014/main" id="{616377A2-39DF-447D-B18F-0E33E62D6510}"/>
                </a:ext>
              </a:extLst>
            </p:cNvPr>
            <p:cNvPicPr/>
            <p:nvPr/>
          </p:nvPicPr>
          <p:blipFill>
            <a:blip r:embed="rId12" cstate="email">
              <a:extLst>
                <a:ext uri="{28A0092B-C50C-407E-A947-70E740481C1C}">
                  <a14:useLocalDpi xmlns:a14="http://schemas.microsoft.com/office/drawing/2010/main"/>
                </a:ext>
              </a:extLst>
            </a:blip>
            <a:stretch>
              <a:fillRect/>
            </a:stretch>
          </p:blipFill>
          <p:spPr>
            <a:xfrm>
              <a:off x="3486434" y="3177222"/>
              <a:ext cx="1785620" cy="503555"/>
            </a:xfrm>
            <a:prstGeom prst="rect">
              <a:avLst/>
            </a:prstGeom>
          </p:spPr>
        </p:pic>
        <p:pic>
          <p:nvPicPr>
            <p:cNvPr id="41" name="Imagen 40" descr="Texto&#10;&#10;Descripción generada automáticamente">
              <a:extLst>
                <a:ext uri="{FF2B5EF4-FFF2-40B4-BE49-F238E27FC236}">
                  <a16:creationId xmlns:a16="http://schemas.microsoft.com/office/drawing/2014/main" id="{27CD1840-7ABE-4462-BC91-7E7C5F3BAF2E}"/>
                </a:ext>
              </a:extLst>
            </p:cNvPr>
            <p:cNvPicPr/>
            <p:nvPr/>
          </p:nvPicPr>
          <p:blipFill>
            <a:blip r:embed="rId13" cstate="email">
              <a:extLst>
                <a:ext uri="{28A0092B-C50C-407E-A947-70E740481C1C}">
                  <a14:useLocalDpi xmlns:a14="http://schemas.microsoft.com/office/drawing/2010/main"/>
                </a:ext>
              </a:extLst>
            </a:blip>
            <a:stretch>
              <a:fillRect/>
            </a:stretch>
          </p:blipFill>
          <p:spPr>
            <a:xfrm>
              <a:off x="5195541" y="3360102"/>
              <a:ext cx="1604010" cy="320675"/>
            </a:xfrm>
            <a:prstGeom prst="rect">
              <a:avLst/>
            </a:prstGeom>
          </p:spPr>
        </p:pic>
      </p:grpSp>
      <p:pic>
        <p:nvPicPr>
          <p:cNvPr id="42" name="Imagen 41" descr="Patrón de fondo&#10;&#10;Descripción generada automáticamente">
            <a:extLst>
              <a:ext uri="{FF2B5EF4-FFF2-40B4-BE49-F238E27FC236}">
                <a16:creationId xmlns:a16="http://schemas.microsoft.com/office/drawing/2014/main" id="{E19A0AE5-6F2A-4C46-BFBA-717A1DBB44E1}"/>
              </a:ext>
            </a:extLst>
          </p:cNvPr>
          <p:cNvPicPr>
            <a:picLocks noChangeAspect="1"/>
          </p:cNvPicPr>
          <p:nvPr userDrawn="1"/>
        </p:nvPicPr>
        <p:blipFill rotWithShape="1">
          <a:blip r:embed="rId14" cstate="email">
            <a:extLst>
              <a:ext uri="{28A0092B-C50C-407E-A947-70E740481C1C}">
                <a14:useLocalDpi xmlns:a14="http://schemas.microsoft.com/office/drawing/2010/main"/>
              </a:ext>
            </a:extLst>
          </a:blip>
          <a:srcRect l="-1"/>
          <a:stretch/>
        </p:blipFill>
        <p:spPr>
          <a:xfrm>
            <a:off x="5211120" y="3482587"/>
            <a:ext cx="1756206" cy="1716761"/>
          </a:xfrm>
          <a:prstGeom prst="rect">
            <a:avLst/>
          </a:prstGeom>
        </p:spPr>
      </p:pic>
      <p:sp>
        <p:nvSpPr>
          <p:cNvPr id="43" name="Rectángulo 42">
            <a:extLst>
              <a:ext uri="{FF2B5EF4-FFF2-40B4-BE49-F238E27FC236}">
                <a16:creationId xmlns:a16="http://schemas.microsoft.com/office/drawing/2014/main" id="{E2D3912A-1E4E-402A-A3C0-9761CDC5901B}"/>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4" name="Imagen 43" descr="Un dibujo de un animal&#10;&#10;Descripción generada automáticamente con confianza baja">
            <a:extLst>
              <a:ext uri="{FF2B5EF4-FFF2-40B4-BE49-F238E27FC236}">
                <a16:creationId xmlns:a16="http://schemas.microsoft.com/office/drawing/2014/main" id="{EA525F01-F612-45D5-BEA3-7A4BBA36EA47}"/>
              </a:ext>
            </a:extLst>
          </p:cNvPr>
          <p:cNvPicPr>
            <a:picLocks noChangeAspect="1"/>
          </p:cNvPicPr>
          <p:nvPr userDrawn="1"/>
        </p:nvPicPr>
        <p:blipFill>
          <a:blip r:embed="rId15">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sp>
        <p:nvSpPr>
          <p:cNvPr id="3" name="CuadroTexto 2">
            <a:extLst>
              <a:ext uri="{FF2B5EF4-FFF2-40B4-BE49-F238E27FC236}">
                <a16:creationId xmlns:a16="http://schemas.microsoft.com/office/drawing/2014/main" id="{392C7F8E-841D-4355-9AF1-D492BA4BF8E2}"/>
              </a:ext>
            </a:extLst>
          </p:cNvPr>
          <p:cNvSpPr txBox="1"/>
          <p:nvPr userDrawn="1"/>
        </p:nvSpPr>
        <p:spPr>
          <a:xfrm>
            <a:off x="218393" y="6396906"/>
            <a:ext cx="3352800" cy="369332"/>
          </a:xfrm>
          <a:prstGeom prst="rect">
            <a:avLst/>
          </a:prstGeom>
          <a:noFill/>
        </p:spPr>
        <p:txBody>
          <a:bodyPr wrap="square" rtlCol="0">
            <a:spAutoFit/>
          </a:bodyPr>
          <a:lstStyle/>
          <a:p>
            <a:r>
              <a:rPr lang="en-GB" dirty="0">
                <a:latin typeface="EC Square Sans Pro" panose="020B0506040000020004" pitchFamily="34" charset="0"/>
                <a:hlinkClick r:id="rId16"/>
              </a:rPr>
              <a:t>www.amrfvtraining.eu</a:t>
            </a:r>
            <a:r>
              <a:rPr lang="en-GB" dirty="0">
                <a:latin typeface="EC Square Sans Pro" panose="020B0506040000020004" pitchFamily="34" charset="0"/>
              </a:rPr>
              <a:t>  </a:t>
            </a:r>
          </a:p>
        </p:txBody>
      </p:sp>
    </p:spTree>
    <p:extLst>
      <p:ext uri="{BB962C8B-B14F-4D97-AF65-F5344CB8AC3E}">
        <p14:creationId xmlns:p14="http://schemas.microsoft.com/office/powerpoint/2010/main" val="1616781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A0243-15F2-D6A2-1158-74DA0085EEEE}"/>
              </a:ext>
            </a:extLst>
          </p:cNvPr>
          <p:cNvSpPr>
            <a:spLocks noGrp="1"/>
          </p:cNvSpPr>
          <p:nvPr>
            <p:ph type="ctrTitle"/>
          </p:nvPr>
        </p:nvSpPr>
        <p:spPr>
          <a:xfrm>
            <a:off x="1524000" y="1124442"/>
            <a:ext cx="9144000" cy="2392021"/>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8F3E969-E752-337F-2466-EE4392A9F8B8}"/>
              </a:ext>
            </a:extLst>
          </p:cNvPr>
          <p:cNvSpPr>
            <a:spLocks noGrp="1"/>
          </p:cNvSpPr>
          <p:nvPr>
            <p:ph type="subTitle" idx="1"/>
          </p:nvPr>
        </p:nvSpPr>
        <p:spPr>
          <a:xfrm>
            <a:off x="1524000" y="3608709"/>
            <a:ext cx="9144000" cy="165882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0AA9B58-CB07-6D3F-7DE5-E90685EFFD0C}"/>
              </a:ext>
            </a:extLst>
          </p:cNvPr>
          <p:cNvSpPr>
            <a:spLocks noGrp="1"/>
          </p:cNvSpPr>
          <p:nvPr>
            <p:ph type="dt" sz="half" idx="10"/>
          </p:nvPr>
        </p:nvSpPr>
        <p:spPr/>
        <p:txBody>
          <a:bodyPr/>
          <a:lstStyle/>
          <a:p>
            <a:fld id="{378DD502-20E2-4CAC-B46A-953DF39CFC08}" type="datetimeFigureOut">
              <a:rPr lang="en-GB" smtClean="0"/>
              <a:t>23/01/2025</a:t>
            </a:fld>
            <a:endParaRPr lang="en-GB"/>
          </a:p>
        </p:txBody>
      </p:sp>
      <p:sp>
        <p:nvSpPr>
          <p:cNvPr id="5" name="Footer Placeholder 4">
            <a:extLst>
              <a:ext uri="{FF2B5EF4-FFF2-40B4-BE49-F238E27FC236}">
                <a16:creationId xmlns:a16="http://schemas.microsoft.com/office/drawing/2014/main" id="{016F3AAE-877C-FA9E-0006-09B11FDCB7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2FF09B-7106-BD12-CC4A-DF5D4BCC2D66}"/>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3957573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91568-05A6-13C3-C97F-A45AF89F539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1AA63A-2BA8-BFBD-D176-0E3294071B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22FF48-95BE-029D-36D5-1F5F7338E22A}"/>
              </a:ext>
            </a:extLst>
          </p:cNvPr>
          <p:cNvSpPr>
            <a:spLocks noGrp="1"/>
          </p:cNvSpPr>
          <p:nvPr>
            <p:ph type="dt" sz="half" idx="10"/>
          </p:nvPr>
        </p:nvSpPr>
        <p:spPr/>
        <p:txBody>
          <a:bodyPr/>
          <a:lstStyle/>
          <a:p>
            <a:fld id="{378DD502-20E2-4CAC-B46A-953DF39CFC08}" type="datetimeFigureOut">
              <a:rPr lang="en-GB" smtClean="0"/>
              <a:t>23/01/2025</a:t>
            </a:fld>
            <a:endParaRPr lang="en-GB"/>
          </a:p>
        </p:txBody>
      </p:sp>
      <p:sp>
        <p:nvSpPr>
          <p:cNvPr id="5" name="Footer Placeholder 4">
            <a:extLst>
              <a:ext uri="{FF2B5EF4-FFF2-40B4-BE49-F238E27FC236}">
                <a16:creationId xmlns:a16="http://schemas.microsoft.com/office/drawing/2014/main" id="{06371981-4970-BB5D-98AA-8A6DCE6FF1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13CC28-0897-E9E3-1E18-BE1E2765F3D7}"/>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4208724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B2D57-AB6C-AA9A-CFEF-D881E3927886}"/>
              </a:ext>
            </a:extLst>
          </p:cNvPr>
          <p:cNvSpPr>
            <a:spLocks noGrp="1"/>
          </p:cNvSpPr>
          <p:nvPr>
            <p:ph type="title"/>
          </p:nvPr>
        </p:nvSpPr>
        <p:spPr>
          <a:xfrm>
            <a:off x="831850" y="1712905"/>
            <a:ext cx="10515600" cy="2858020"/>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3297820-7BCE-C64F-7FDD-A422F4F3D166}"/>
              </a:ext>
            </a:extLst>
          </p:cNvPr>
          <p:cNvSpPr>
            <a:spLocks noGrp="1"/>
          </p:cNvSpPr>
          <p:nvPr>
            <p:ph type="body" idx="1"/>
          </p:nvPr>
        </p:nvSpPr>
        <p:spPr>
          <a:xfrm>
            <a:off x="831850" y="4597963"/>
            <a:ext cx="10515600" cy="150296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7DE720-9037-4D67-F7B9-26BF917FAA7C}"/>
              </a:ext>
            </a:extLst>
          </p:cNvPr>
          <p:cNvSpPr>
            <a:spLocks noGrp="1"/>
          </p:cNvSpPr>
          <p:nvPr>
            <p:ph type="dt" sz="half" idx="10"/>
          </p:nvPr>
        </p:nvSpPr>
        <p:spPr/>
        <p:txBody>
          <a:bodyPr/>
          <a:lstStyle/>
          <a:p>
            <a:fld id="{378DD502-20E2-4CAC-B46A-953DF39CFC08}" type="datetimeFigureOut">
              <a:rPr lang="en-GB" smtClean="0"/>
              <a:t>23/01/2025</a:t>
            </a:fld>
            <a:endParaRPr lang="en-GB"/>
          </a:p>
        </p:txBody>
      </p:sp>
      <p:sp>
        <p:nvSpPr>
          <p:cNvPr id="5" name="Footer Placeholder 4">
            <a:extLst>
              <a:ext uri="{FF2B5EF4-FFF2-40B4-BE49-F238E27FC236}">
                <a16:creationId xmlns:a16="http://schemas.microsoft.com/office/drawing/2014/main" id="{C5E5E826-2510-82AC-DDA2-16ABCD9021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97E00A-5C40-32FC-BD95-F3D8948C9627}"/>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1349517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7B005-5BC0-7404-8342-E4C6B310F83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CCA492-D109-07F1-56AD-AEED546E694C}"/>
              </a:ext>
            </a:extLst>
          </p:cNvPr>
          <p:cNvSpPr>
            <a:spLocks noGrp="1"/>
          </p:cNvSpPr>
          <p:nvPr>
            <p:ph sz="half" idx="1"/>
          </p:nvPr>
        </p:nvSpPr>
        <p:spPr>
          <a:xfrm>
            <a:off x="838200" y="1829006"/>
            <a:ext cx="5181600" cy="43593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C05EDBD-EEC3-E094-C2E3-7D90E0BD06A8}"/>
              </a:ext>
            </a:extLst>
          </p:cNvPr>
          <p:cNvSpPr>
            <a:spLocks noGrp="1"/>
          </p:cNvSpPr>
          <p:nvPr>
            <p:ph sz="half" idx="2"/>
          </p:nvPr>
        </p:nvSpPr>
        <p:spPr>
          <a:xfrm>
            <a:off x="6172200" y="1829006"/>
            <a:ext cx="5181600" cy="43593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67B89A1-B35C-0DB9-2F8E-9E54EFDD8E4F}"/>
              </a:ext>
            </a:extLst>
          </p:cNvPr>
          <p:cNvSpPr>
            <a:spLocks noGrp="1"/>
          </p:cNvSpPr>
          <p:nvPr>
            <p:ph type="dt" sz="half" idx="10"/>
          </p:nvPr>
        </p:nvSpPr>
        <p:spPr/>
        <p:txBody>
          <a:bodyPr/>
          <a:lstStyle/>
          <a:p>
            <a:fld id="{378DD502-20E2-4CAC-B46A-953DF39CFC08}" type="datetimeFigureOut">
              <a:rPr lang="en-GB" smtClean="0"/>
              <a:t>23/01/2025</a:t>
            </a:fld>
            <a:endParaRPr lang="en-GB"/>
          </a:p>
        </p:txBody>
      </p:sp>
      <p:sp>
        <p:nvSpPr>
          <p:cNvPr id="6" name="Footer Placeholder 5">
            <a:extLst>
              <a:ext uri="{FF2B5EF4-FFF2-40B4-BE49-F238E27FC236}">
                <a16:creationId xmlns:a16="http://schemas.microsoft.com/office/drawing/2014/main" id="{CAFB670B-5F09-1CA8-481C-92A7027898B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7B3EEB4-9132-4E11-E167-0BCCCDDAB8DA}"/>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34057146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0616E-8E81-FDF0-4ECC-CC9CFC6884D5}"/>
              </a:ext>
            </a:extLst>
          </p:cNvPr>
          <p:cNvSpPr>
            <a:spLocks noGrp="1"/>
          </p:cNvSpPr>
          <p:nvPr>
            <p:ph type="title"/>
          </p:nvPr>
        </p:nvSpPr>
        <p:spPr>
          <a:xfrm>
            <a:off x="839788" y="365802"/>
            <a:ext cx="10515600" cy="1328018"/>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59FFB3-3EE8-629C-3AE4-DDCB44A177B2}"/>
              </a:ext>
            </a:extLst>
          </p:cNvPr>
          <p:cNvSpPr>
            <a:spLocks noGrp="1"/>
          </p:cNvSpPr>
          <p:nvPr>
            <p:ph type="body" idx="1"/>
          </p:nvPr>
        </p:nvSpPr>
        <p:spPr>
          <a:xfrm>
            <a:off x="839789" y="1684276"/>
            <a:ext cx="5157787" cy="8254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4C13DF-4BEE-C054-558B-1A252EA05111}"/>
              </a:ext>
            </a:extLst>
          </p:cNvPr>
          <p:cNvSpPr>
            <a:spLocks noGrp="1"/>
          </p:cNvSpPr>
          <p:nvPr>
            <p:ph sz="half" idx="2"/>
          </p:nvPr>
        </p:nvSpPr>
        <p:spPr>
          <a:xfrm>
            <a:off x="839789" y="2509714"/>
            <a:ext cx="5157787" cy="36914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A6F48C-3412-4C2C-8DA5-7DD6C555FCBC}"/>
              </a:ext>
            </a:extLst>
          </p:cNvPr>
          <p:cNvSpPr>
            <a:spLocks noGrp="1"/>
          </p:cNvSpPr>
          <p:nvPr>
            <p:ph type="body" sz="quarter" idx="3"/>
          </p:nvPr>
        </p:nvSpPr>
        <p:spPr>
          <a:xfrm>
            <a:off x="6172200" y="1684276"/>
            <a:ext cx="5183188" cy="8254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C86BCD-99C2-C965-4EBE-CEF2DA9C5A47}"/>
              </a:ext>
            </a:extLst>
          </p:cNvPr>
          <p:cNvSpPr>
            <a:spLocks noGrp="1"/>
          </p:cNvSpPr>
          <p:nvPr>
            <p:ph sz="quarter" idx="4"/>
          </p:nvPr>
        </p:nvSpPr>
        <p:spPr>
          <a:xfrm>
            <a:off x="6172200" y="2509714"/>
            <a:ext cx="5183188" cy="36914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48A211A-2D5D-94AC-D0D9-15028F13FC54}"/>
              </a:ext>
            </a:extLst>
          </p:cNvPr>
          <p:cNvSpPr>
            <a:spLocks noGrp="1"/>
          </p:cNvSpPr>
          <p:nvPr>
            <p:ph type="dt" sz="half" idx="10"/>
          </p:nvPr>
        </p:nvSpPr>
        <p:spPr/>
        <p:txBody>
          <a:bodyPr/>
          <a:lstStyle/>
          <a:p>
            <a:fld id="{378DD502-20E2-4CAC-B46A-953DF39CFC08}" type="datetimeFigureOut">
              <a:rPr lang="en-GB" smtClean="0"/>
              <a:t>23/01/2025</a:t>
            </a:fld>
            <a:endParaRPr lang="en-GB"/>
          </a:p>
        </p:txBody>
      </p:sp>
      <p:sp>
        <p:nvSpPr>
          <p:cNvPr id="8" name="Footer Placeholder 7">
            <a:extLst>
              <a:ext uri="{FF2B5EF4-FFF2-40B4-BE49-F238E27FC236}">
                <a16:creationId xmlns:a16="http://schemas.microsoft.com/office/drawing/2014/main" id="{E0A69FCE-CCAB-51EA-6007-2ACC4A790AE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24E2B99-0C57-371A-0976-4BEBD78EE55A}"/>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2257859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31C0C-5025-036D-A375-9F2307E2434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ED81228-ADB9-C7C0-6970-4B95101A24ED}"/>
              </a:ext>
            </a:extLst>
          </p:cNvPr>
          <p:cNvSpPr>
            <a:spLocks noGrp="1"/>
          </p:cNvSpPr>
          <p:nvPr>
            <p:ph type="dt" sz="half" idx="10"/>
          </p:nvPr>
        </p:nvSpPr>
        <p:spPr/>
        <p:txBody>
          <a:bodyPr/>
          <a:lstStyle/>
          <a:p>
            <a:fld id="{378DD502-20E2-4CAC-B46A-953DF39CFC08}" type="datetimeFigureOut">
              <a:rPr lang="en-GB" smtClean="0"/>
              <a:t>23/01/2025</a:t>
            </a:fld>
            <a:endParaRPr lang="en-GB"/>
          </a:p>
        </p:txBody>
      </p:sp>
      <p:sp>
        <p:nvSpPr>
          <p:cNvPr id="4" name="Footer Placeholder 3">
            <a:extLst>
              <a:ext uri="{FF2B5EF4-FFF2-40B4-BE49-F238E27FC236}">
                <a16:creationId xmlns:a16="http://schemas.microsoft.com/office/drawing/2014/main" id="{03E31B42-60AC-B2C1-F63B-428FA5712E3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B6AA1B5-7D1D-CB6D-2EEB-8B95667F69BD}"/>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1055829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1" y="0"/>
            <a:ext cx="6142017" cy="602615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65200"/>
          </a:xfrm>
          <a:prstGeom prst="rect">
            <a:avLst/>
          </a:prstGeom>
        </p:spPr>
      </p:pic>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1366" y="140623"/>
            <a:ext cx="2149620" cy="954357"/>
          </a:xfrm>
          <a:prstGeom prst="rect">
            <a:avLst/>
          </a:prstGeom>
        </p:spPr>
      </p:pic>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p:nvPr>
        </p:nvSpPr>
        <p:spPr>
          <a:xfrm>
            <a:off x="6132925" y="5520247"/>
            <a:ext cx="4495800" cy="323855"/>
          </a:xfrm>
          <a:prstGeom prst="rect">
            <a:avLst/>
          </a:prstGeom>
        </p:spPr>
        <p:txBody>
          <a:bodyPr/>
          <a:lstStyle>
            <a:lvl1pPr>
              <a:defRPr sz="1400">
                <a:solidFill>
                  <a:srgbClr val="003399"/>
                </a:solidFill>
                <a:latin typeface="Arial" panose="020B0604020202020204" pitchFamily="34" charset="0"/>
                <a:cs typeface="Arial" panose="020B0604020202020204" pitchFamily="34" charset="0"/>
              </a:defRPr>
            </a:lvl1pPr>
          </a:lstStyle>
          <a:p>
            <a:pPr lvl="0"/>
            <a:endParaRPr lang="es-ES" dirty="0"/>
          </a:p>
        </p:txBody>
      </p:sp>
      <p:sp>
        <p:nvSpPr>
          <p:cNvPr id="49" name="Forma libre: forma 48">
            <a:extLst>
              <a:ext uri="{FF2B5EF4-FFF2-40B4-BE49-F238E27FC236}">
                <a16:creationId xmlns:a16="http://schemas.microsoft.com/office/drawing/2014/main" id="{99B70937-9FCE-4E40-9DC7-4643157CE967}"/>
              </a:ext>
            </a:extLst>
          </p:cNvPr>
          <p:cNvSpPr/>
          <p:nvPr userDrawn="1"/>
        </p:nvSpPr>
        <p:spPr>
          <a:xfrm>
            <a:off x="11117114" y="37"/>
            <a:ext cx="596428" cy="1094944"/>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50" name="Forma libre: forma 49">
            <a:extLst>
              <a:ext uri="{FF2B5EF4-FFF2-40B4-BE49-F238E27FC236}">
                <a16:creationId xmlns:a16="http://schemas.microsoft.com/office/drawing/2014/main" id="{BC2C4231-8099-45D5-A8F4-A94E560FC273}"/>
              </a:ext>
            </a:extLst>
          </p:cNvPr>
          <p:cNvSpPr/>
          <p:nvPr userDrawn="1"/>
        </p:nvSpPr>
        <p:spPr>
          <a:xfrm>
            <a:off x="11691448" y="1"/>
            <a:ext cx="546569" cy="109483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51" name="Imagen 50">
            <a:extLst>
              <a:ext uri="{FF2B5EF4-FFF2-40B4-BE49-F238E27FC236}">
                <a16:creationId xmlns:a16="http://schemas.microsoft.com/office/drawing/2014/main" id="{1007B104-92BA-4BA5-A656-DA433D20A54C}"/>
              </a:ext>
            </a:extLst>
          </p:cNvPr>
          <p:cNvPicPr/>
          <p:nvPr userDrawn="1"/>
        </p:nvPicPr>
        <p:blipFill>
          <a:blip r:embed="rId4" cstate="email">
            <a:extLst>
              <a:ext uri="{28A0092B-C50C-407E-A947-70E740481C1C}">
                <a14:useLocalDpi xmlns:a14="http://schemas.microsoft.com/office/drawing/2010/main" val="0"/>
              </a:ext>
            </a:extLst>
          </a:blip>
          <a:srcRect/>
          <a:stretch/>
        </p:blipFill>
        <p:spPr bwMode="auto">
          <a:xfrm>
            <a:off x="9829800" y="6229569"/>
            <a:ext cx="2338705" cy="446200"/>
          </a:xfrm>
          <a:prstGeom prst="rect">
            <a:avLst/>
          </a:prstGeom>
          <a:noFill/>
          <a:ln>
            <a:noFill/>
          </a:ln>
        </p:spPr>
      </p:pic>
      <p:pic>
        <p:nvPicPr>
          <p:cNvPr id="52" name="Imagen 51">
            <a:extLst>
              <a:ext uri="{FF2B5EF4-FFF2-40B4-BE49-F238E27FC236}">
                <a16:creationId xmlns:a16="http://schemas.microsoft.com/office/drawing/2014/main" id="{D0623596-029B-4771-9426-C8E363EAA4D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128521" y="6212610"/>
            <a:ext cx="471757" cy="498869"/>
          </a:xfrm>
          <a:prstGeom prst="rect">
            <a:avLst/>
          </a:prstGeom>
        </p:spPr>
      </p:pic>
      <p:pic>
        <p:nvPicPr>
          <p:cNvPr id="53" name="Imagen 52">
            <a:extLst>
              <a:ext uri="{FF2B5EF4-FFF2-40B4-BE49-F238E27FC236}">
                <a16:creationId xmlns:a16="http://schemas.microsoft.com/office/drawing/2014/main" id="{3BB0B30D-01E9-4A41-88D1-70C8118CB0F3}"/>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376219" y="6283101"/>
            <a:ext cx="347040" cy="428378"/>
          </a:xfrm>
          <a:prstGeom prst="rect">
            <a:avLst/>
          </a:prstGeom>
        </p:spPr>
      </p:pic>
      <p:pic>
        <p:nvPicPr>
          <p:cNvPr id="54" name="Imagen 53">
            <a:extLst>
              <a:ext uri="{FF2B5EF4-FFF2-40B4-BE49-F238E27FC236}">
                <a16:creationId xmlns:a16="http://schemas.microsoft.com/office/drawing/2014/main" id="{68A7E0D9-EDEA-4FCF-A76C-ED2C5DD3E804}"/>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851973" y="6413241"/>
            <a:ext cx="444645" cy="298238"/>
          </a:xfrm>
          <a:prstGeom prst="rect">
            <a:avLst/>
          </a:prstGeom>
        </p:spPr>
      </p:pic>
      <p:pic>
        <p:nvPicPr>
          <p:cNvPr id="55" name="Imagen 54">
            <a:extLst>
              <a:ext uri="{FF2B5EF4-FFF2-40B4-BE49-F238E27FC236}">
                <a16:creationId xmlns:a16="http://schemas.microsoft.com/office/drawing/2014/main" id="{CA02A5FD-DBD4-4C48-8334-C26BA224D2A8}"/>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6493141" y="6427744"/>
            <a:ext cx="300184" cy="283735"/>
          </a:xfrm>
          <a:prstGeom prst="rect">
            <a:avLst/>
          </a:prstGeom>
        </p:spPr>
      </p:pic>
      <p:pic>
        <p:nvPicPr>
          <p:cNvPr id="56" name="Imagen 55">
            <a:extLst>
              <a:ext uri="{FF2B5EF4-FFF2-40B4-BE49-F238E27FC236}">
                <a16:creationId xmlns:a16="http://schemas.microsoft.com/office/drawing/2014/main" id="{EAAA8FFC-E26C-4A95-A0EA-8FA61291F3D4}"/>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6922039" y="6369106"/>
            <a:ext cx="325466" cy="342373"/>
          </a:xfrm>
          <a:prstGeom prst="rect">
            <a:avLst/>
          </a:prstGeom>
        </p:spPr>
      </p:pic>
      <p:pic>
        <p:nvPicPr>
          <p:cNvPr id="57" name="Imagen 56">
            <a:extLst>
              <a:ext uri="{FF2B5EF4-FFF2-40B4-BE49-F238E27FC236}">
                <a16:creationId xmlns:a16="http://schemas.microsoft.com/office/drawing/2014/main" id="{034038C9-3152-4362-9043-8EE045E00000}"/>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6156196" y="6492569"/>
            <a:ext cx="208231" cy="218910"/>
          </a:xfrm>
          <a:prstGeom prst="rect">
            <a:avLst/>
          </a:prstGeom>
        </p:spPr>
      </p:pic>
      <p:pic>
        <p:nvPicPr>
          <p:cNvPr id="58" name="Imagen 57">
            <a:extLst>
              <a:ext uri="{FF2B5EF4-FFF2-40B4-BE49-F238E27FC236}">
                <a16:creationId xmlns:a16="http://schemas.microsoft.com/office/drawing/2014/main" id="{10C091FD-F9B0-47C5-9AE9-239540332D44}"/>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8425332" y="6300126"/>
            <a:ext cx="574476" cy="411353"/>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BB31F7-6BBA-1671-A08D-FAB12F826194}"/>
              </a:ext>
            </a:extLst>
          </p:cNvPr>
          <p:cNvSpPr>
            <a:spLocks noGrp="1"/>
          </p:cNvSpPr>
          <p:nvPr>
            <p:ph type="dt" sz="half" idx="10"/>
          </p:nvPr>
        </p:nvSpPr>
        <p:spPr/>
        <p:txBody>
          <a:bodyPr/>
          <a:lstStyle/>
          <a:p>
            <a:fld id="{378DD502-20E2-4CAC-B46A-953DF39CFC08}" type="datetimeFigureOut">
              <a:rPr lang="en-GB" smtClean="0"/>
              <a:t>23/01/2025</a:t>
            </a:fld>
            <a:endParaRPr lang="en-GB"/>
          </a:p>
        </p:txBody>
      </p:sp>
      <p:sp>
        <p:nvSpPr>
          <p:cNvPr id="3" name="Footer Placeholder 2">
            <a:extLst>
              <a:ext uri="{FF2B5EF4-FFF2-40B4-BE49-F238E27FC236}">
                <a16:creationId xmlns:a16="http://schemas.microsoft.com/office/drawing/2014/main" id="{27BCB1D8-EBBC-3B85-0C54-0410EA43F17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FD704EB-0CB4-E7F2-9958-E9476DABD61C}"/>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674476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48647-1604-1AFA-4CDA-3D19D6041765}"/>
              </a:ext>
            </a:extLst>
          </p:cNvPr>
          <p:cNvSpPr>
            <a:spLocks noGrp="1"/>
          </p:cNvSpPr>
          <p:nvPr>
            <p:ph type="title"/>
          </p:nvPr>
        </p:nvSpPr>
        <p:spPr>
          <a:xfrm>
            <a:off x="839789" y="458047"/>
            <a:ext cx="3932237" cy="1603163"/>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0B831C1-12B5-FE55-C4A8-9E57B4C278C9}"/>
              </a:ext>
            </a:extLst>
          </p:cNvPr>
          <p:cNvSpPr>
            <a:spLocks noGrp="1"/>
          </p:cNvSpPr>
          <p:nvPr>
            <p:ph idx="1"/>
          </p:nvPr>
        </p:nvSpPr>
        <p:spPr>
          <a:xfrm>
            <a:off x="5183188" y="989254"/>
            <a:ext cx="6172200" cy="48826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21D422F-A1AF-FD45-9811-3E609229C164}"/>
              </a:ext>
            </a:extLst>
          </p:cNvPr>
          <p:cNvSpPr>
            <a:spLocks noGrp="1"/>
          </p:cNvSpPr>
          <p:nvPr>
            <p:ph type="body" sz="half" idx="2"/>
          </p:nvPr>
        </p:nvSpPr>
        <p:spPr>
          <a:xfrm>
            <a:off x="839789" y="2061210"/>
            <a:ext cx="3932237" cy="381864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2CB08C-4710-110E-42EE-0A1E34B69C8A}"/>
              </a:ext>
            </a:extLst>
          </p:cNvPr>
          <p:cNvSpPr>
            <a:spLocks noGrp="1"/>
          </p:cNvSpPr>
          <p:nvPr>
            <p:ph type="dt" sz="half" idx="10"/>
          </p:nvPr>
        </p:nvSpPr>
        <p:spPr/>
        <p:txBody>
          <a:bodyPr/>
          <a:lstStyle/>
          <a:p>
            <a:fld id="{378DD502-20E2-4CAC-B46A-953DF39CFC08}" type="datetimeFigureOut">
              <a:rPr lang="en-GB" smtClean="0"/>
              <a:t>23/01/2025</a:t>
            </a:fld>
            <a:endParaRPr lang="en-GB"/>
          </a:p>
        </p:txBody>
      </p:sp>
      <p:sp>
        <p:nvSpPr>
          <p:cNvPr id="6" name="Footer Placeholder 5">
            <a:extLst>
              <a:ext uri="{FF2B5EF4-FFF2-40B4-BE49-F238E27FC236}">
                <a16:creationId xmlns:a16="http://schemas.microsoft.com/office/drawing/2014/main" id="{FFC9BAF8-3463-75EC-9C11-84D43ACBB8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652DC00-3225-7E6B-E367-61BC32EEED18}"/>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12176086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8131-9D2F-7CFD-DF00-BC891813D1D2}"/>
              </a:ext>
            </a:extLst>
          </p:cNvPr>
          <p:cNvSpPr>
            <a:spLocks noGrp="1"/>
          </p:cNvSpPr>
          <p:nvPr>
            <p:ph type="title"/>
          </p:nvPr>
        </p:nvSpPr>
        <p:spPr>
          <a:xfrm>
            <a:off x="839789" y="458047"/>
            <a:ext cx="3932237" cy="1603163"/>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41030CC-AA93-8CF2-67EE-F87E57021797}"/>
              </a:ext>
            </a:extLst>
          </p:cNvPr>
          <p:cNvSpPr>
            <a:spLocks noGrp="1"/>
          </p:cNvSpPr>
          <p:nvPr>
            <p:ph type="pic" idx="1"/>
          </p:nvPr>
        </p:nvSpPr>
        <p:spPr>
          <a:xfrm>
            <a:off x="5183188" y="989254"/>
            <a:ext cx="6172200" cy="48826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0C64E30-160A-F9A6-5305-3C5C5A856D3A}"/>
              </a:ext>
            </a:extLst>
          </p:cNvPr>
          <p:cNvSpPr>
            <a:spLocks noGrp="1"/>
          </p:cNvSpPr>
          <p:nvPr>
            <p:ph type="body" sz="half" idx="2"/>
          </p:nvPr>
        </p:nvSpPr>
        <p:spPr>
          <a:xfrm>
            <a:off x="839789" y="2061210"/>
            <a:ext cx="3932237" cy="381864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7F71D4-E2B6-C4FA-3923-A35B7397187E}"/>
              </a:ext>
            </a:extLst>
          </p:cNvPr>
          <p:cNvSpPr>
            <a:spLocks noGrp="1"/>
          </p:cNvSpPr>
          <p:nvPr>
            <p:ph type="dt" sz="half" idx="10"/>
          </p:nvPr>
        </p:nvSpPr>
        <p:spPr/>
        <p:txBody>
          <a:bodyPr/>
          <a:lstStyle/>
          <a:p>
            <a:fld id="{378DD502-20E2-4CAC-B46A-953DF39CFC08}" type="datetimeFigureOut">
              <a:rPr lang="en-GB" smtClean="0"/>
              <a:t>23/01/2025</a:t>
            </a:fld>
            <a:endParaRPr lang="en-GB"/>
          </a:p>
        </p:txBody>
      </p:sp>
      <p:sp>
        <p:nvSpPr>
          <p:cNvPr id="6" name="Footer Placeholder 5">
            <a:extLst>
              <a:ext uri="{FF2B5EF4-FFF2-40B4-BE49-F238E27FC236}">
                <a16:creationId xmlns:a16="http://schemas.microsoft.com/office/drawing/2014/main" id="{AE8529DE-06FB-8DE7-2605-474D518D39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8F8A366-96BA-F40A-8DCE-2344022FDDB0}"/>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38801733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5FB83-5696-E4C8-FD8A-66711D0CDD8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F46FF31-8989-A15F-1D2C-1BE5798600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2B52D8-5D99-3628-713B-B7FEEAD171EB}"/>
              </a:ext>
            </a:extLst>
          </p:cNvPr>
          <p:cNvSpPr>
            <a:spLocks noGrp="1"/>
          </p:cNvSpPr>
          <p:nvPr>
            <p:ph type="dt" sz="half" idx="10"/>
          </p:nvPr>
        </p:nvSpPr>
        <p:spPr/>
        <p:txBody>
          <a:bodyPr/>
          <a:lstStyle/>
          <a:p>
            <a:fld id="{378DD502-20E2-4CAC-B46A-953DF39CFC08}" type="datetimeFigureOut">
              <a:rPr lang="en-GB" smtClean="0"/>
              <a:t>23/01/2025</a:t>
            </a:fld>
            <a:endParaRPr lang="en-GB"/>
          </a:p>
        </p:txBody>
      </p:sp>
      <p:sp>
        <p:nvSpPr>
          <p:cNvPr id="5" name="Footer Placeholder 4">
            <a:extLst>
              <a:ext uri="{FF2B5EF4-FFF2-40B4-BE49-F238E27FC236}">
                <a16:creationId xmlns:a16="http://schemas.microsoft.com/office/drawing/2014/main" id="{1789C73E-EB90-542B-DE2E-B8F26654A7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709052-430B-06A4-C443-853D8836AE1C}"/>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7173124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349CEA-2EE3-0D0F-67E5-08710B310837}"/>
              </a:ext>
            </a:extLst>
          </p:cNvPr>
          <p:cNvSpPr>
            <a:spLocks noGrp="1"/>
          </p:cNvSpPr>
          <p:nvPr>
            <p:ph type="title" orient="vert"/>
          </p:nvPr>
        </p:nvSpPr>
        <p:spPr>
          <a:xfrm>
            <a:off x="8724900" y="365801"/>
            <a:ext cx="2628900" cy="5822601"/>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DBC5EBA-3853-81FB-217E-7A461D4D3490}"/>
              </a:ext>
            </a:extLst>
          </p:cNvPr>
          <p:cNvSpPr>
            <a:spLocks noGrp="1"/>
          </p:cNvSpPr>
          <p:nvPr>
            <p:ph type="body" orient="vert" idx="1"/>
          </p:nvPr>
        </p:nvSpPr>
        <p:spPr>
          <a:xfrm>
            <a:off x="838200" y="365801"/>
            <a:ext cx="7734300" cy="5822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D62C46-D678-66C0-191B-D7A9CF1A30E0}"/>
              </a:ext>
            </a:extLst>
          </p:cNvPr>
          <p:cNvSpPr>
            <a:spLocks noGrp="1"/>
          </p:cNvSpPr>
          <p:nvPr>
            <p:ph type="dt" sz="half" idx="10"/>
          </p:nvPr>
        </p:nvSpPr>
        <p:spPr/>
        <p:txBody>
          <a:bodyPr/>
          <a:lstStyle/>
          <a:p>
            <a:fld id="{378DD502-20E2-4CAC-B46A-953DF39CFC08}" type="datetimeFigureOut">
              <a:rPr lang="en-GB" smtClean="0"/>
              <a:t>23/01/2025</a:t>
            </a:fld>
            <a:endParaRPr lang="en-GB"/>
          </a:p>
        </p:txBody>
      </p:sp>
      <p:sp>
        <p:nvSpPr>
          <p:cNvPr id="5" name="Footer Placeholder 4">
            <a:extLst>
              <a:ext uri="{FF2B5EF4-FFF2-40B4-BE49-F238E27FC236}">
                <a16:creationId xmlns:a16="http://schemas.microsoft.com/office/drawing/2014/main" id="{9E6D9230-1AA4-45F7-1202-843D2DFB6A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B516CA-2308-2BC0-4F27-DDB0255DF29C}"/>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14478192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683124" y="1407866"/>
            <a:ext cx="506973" cy="545783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sz="1797"/>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1691080" y="0"/>
            <a:ext cx="506973" cy="1914348"/>
            <a:chOff x="14162837" y="-3882934"/>
            <a:chExt cx="655320" cy="2576761"/>
          </a:xfrm>
        </p:grpSpPr>
        <p:sp>
          <p:nvSpPr>
            <p:cNvPr id="8" name="object 4">
              <a:extLst>
                <a:ext uri="{FF2B5EF4-FFF2-40B4-BE49-F238E27FC236}">
                  <a16:creationId xmlns:a16="http://schemas.microsoft.com/office/drawing/2014/main" id="{FE2F8714-D35E-CC42-0386-9E2EC442F2A0}"/>
                </a:ext>
              </a:extLst>
            </p:cNvPr>
            <p:cNvSpPr/>
            <p:nvPr/>
          </p:nvSpPr>
          <p:spPr>
            <a:xfrm>
              <a:off x="14162837" y="-3297916"/>
              <a:ext cx="655320" cy="655321"/>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sz="1797"/>
            </a:p>
          </p:txBody>
        </p:sp>
        <p:sp>
          <p:nvSpPr>
            <p:cNvPr id="9" name="object 5">
              <a:extLst>
                <a:ext uri="{FF2B5EF4-FFF2-40B4-BE49-F238E27FC236}">
                  <a16:creationId xmlns:a16="http://schemas.microsoft.com/office/drawing/2014/main" id="{D4F62FC4-DB52-EB92-FBD8-4DB9D18EAD95}"/>
                </a:ext>
              </a:extLst>
            </p:cNvPr>
            <p:cNvSpPr/>
            <p:nvPr/>
          </p:nvSpPr>
          <p:spPr>
            <a:xfrm>
              <a:off x="14162837" y="-2643231"/>
              <a:ext cx="655320" cy="655321"/>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sz="1797"/>
            </a:p>
          </p:txBody>
        </p:sp>
        <p:sp>
          <p:nvSpPr>
            <p:cNvPr id="10" name="object 6">
              <a:extLst>
                <a:ext uri="{FF2B5EF4-FFF2-40B4-BE49-F238E27FC236}">
                  <a16:creationId xmlns:a16="http://schemas.microsoft.com/office/drawing/2014/main" id="{ECFE1777-D564-EBE0-B8BD-13B0EAD3B06E}"/>
                </a:ext>
              </a:extLst>
            </p:cNvPr>
            <p:cNvSpPr/>
            <p:nvPr/>
          </p:nvSpPr>
          <p:spPr>
            <a:xfrm>
              <a:off x="14162837" y="-3882934"/>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sz="1797"/>
            </a:p>
          </p:txBody>
        </p:sp>
        <p:sp>
          <p:nvSpPr>
            <p:cNvPr id="11" name="object 7">
              <a:extLst>
                <a:ext uri="{FF2B5EF4-FFF2-40B4-BE49-F238E27FC236}">
                  <a16:creationId xmlns:a16="http://schemas.microsoft.com/office/drawing/2014/main" id="{7222ACF4-4339-F646-1093-9A14936D7D38}"/>
                </a:ext>
              </a:extLst>
            </p:cNvPr>
            <p:cNvSpPr/>
            <p:nvPr/>
          </p:nvSpPr>
          <p:spPr>
            <a:xfrm rot="16200000">
              <a:off x="14136321" y="-1961395"/>
              <a:ext cx="681738" cy="628706"/>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sz="1797"/>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sz="1797"/>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4" y="4702225"/>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sz="1797"/>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2"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2" y="311150"/>
            <a:ext cx="8008947" cy="533400"/>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25" name="Imagen 24" descr="Un dibujo de un animal&#10;&#10;Descripción generada automáticamente con confianza baja">
            <a:extLst>
              <a:ext uri="{FF2B5EF4-FFF2-40B4-BE49-F238E27FC236}">
                <a16:creationId xmlns:a16="http://schemas.microsoft.com/office/drawing/2014/main" id="{4E568042-917F-485C-9CFD-4DFCBFEEA2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85108" y="501058"/>
            <a:ext cx="330692" cy="353498"/>
          </a:xfrm>
          <a:prstGeom prst="rect">
            <a:avLst/>
          </a:prstGeom>
        </p:spPr>
      </p:pic>
      <p:pic>
        <p:nvPicPr>
          <p:cNvPr id="26" name="Imagen 25" descr="Un dibujo de un perro&#10;&#10;Descripción generada automáticamente con confianza media">
            <a:extLst>
              <a:ext uri="{FF2B5EF4-FFF2-40B4-BE49-F238E27FC236}">
                <a16:creationId xmlns:a16="http://schemas.microsoft.com/office/drawing/2014/main" id="{7BC131C9-8852-46AA-B76A-DFD310CB0AC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776197" y="1054393"/>
            <a:ext cx="339605" cy="234788"/>
          </a:xfrm>
          <a:prstGeom prst="rect">
            <a:avLst/>
          </a:prstGeom>
        </p:spPr>
      </p:pic>
      <p:pic>
        <p:nvPicPr>
          <p:cNvPr id="27" name="Imagen 26" descr="Imagen que contiene dibujo, reloj&#10;&#10;Descripción generada automáticamente">
            <a:extLst>
              <a:ext uri="{FF2B5EF4-FFF2-40B4-BE49-F238E27FC236}">
                <a16:creationId xmlns:a16="http://schemas.microsoft.com/office/drawing/2014/main" id="{F8F4FC5D-FFCE-47F5-AF86-2506BC6ECBB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781795" y="171489"/>
            <a:ext cx="257128" cy="243039"/>
          </a:xfrm>
          <a:prstGeom prst="rect">
            <a:avLst/>
          </a:prstGeom>
        </p:spPr>
      </p:pic>
    </p:spTree>
    <p:extLst>
      <p:ext uri="{BB962C8B-B14F-4D97-AF65-F5344CB8AC3E}">
        <p14:creationId xmlns:p14="http://schemas.microsoft.com/office/powerpoint/2010/main" val="1639894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0" y="0"/>
            <a:ext cx="6093675" cy="4445005"/>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65200"/>
          </a:xfrm>
          <a:prstGeom prst="rect">
            <a:avLst/>
          </a:prstGeom>
        </p:spPr>
      </p:pic>
      <p:sp>
        <p:nvSpPr>
          <p:cNvPr id="9" name="Rectángulo 8">
            <a:extLst>
              <a:ext uri="{FF2B5EF4-FFF2-40B4-BE49-F238E27FC236}">
                <a16:creationId xmlns:a16="http://schemas.microsoft.com/office/drawing/2014/main" id="{3B86B49A-E309-306F-54EA-1E91AEFD27BB}"/>
              </a:ext>
            </a:extLst>
          </p:cNvPr>
          <p:cNvSpPr/>
          <p:nvPr userDrawn="1"/>
        </p:nvSpPr>
        <p:spPr>
          <a:xfrm>
            <a:off x="3657179" y="5634288"/>
            <a:ext cx="1236412" cy="123641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object 12">
            <a:extLst>
              <a:ext uri="{FF2B5EF4-FFF2-40B4-BE49-F238E27FC236}">
                <a16:creationId xmlns:a16="http://schemas.microsoft.com/office/drawing/2014/main" id="{5FE8D229-B039-4150-3CC7-A90C7A82C428}"/>
              </a:ext>
            </a:extLst>
          </p:cNvPr>
          <p:cNvSpPr/>
          <p:nvPr userDrawn="1"/>
        </p:nvSpPr>
        <p:spPr>
          <a:xfrm>
            <a:off x="2428304" y="4438510"/>
            <a:ext cx="1242631"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6BB188"/>
          </a:solidFill>
        </p:spPr>
        <p:txBody>
          <a:bodyPr wrap="square" lIns="0" tIns="0" rIns="0" bIns="0" rtlCol="0"/>
          <a:lstStyle/>
          <a:p>
            <a:endParaRPr/>
          </a:p>
        </p:txBody>
      </p:sp>
      <p:sp>
        <p:nvSpPr>
          <p:cNvPr id="11" name="Rectángulo 10">
            <a:extLst>
              <a:ext uri="{FF2B5EF4-FFF2-40B4-BE49-F238E27FC236}">
                <a16:creationId xmlns:a16="http://schemas.microsoft.com/office/drawing/2014/main" id="{4D247D67-8E2B-31C5-C8A0-D5D6C35C3466}"/>
              </a:ext>
            </a:extLst>
          </p:cNvPr>
          <p:cNvSpPr/>
          <p:nvPr userDrawn="1"/>
        </p:nvSpPr>
        <p:spPr>
          <a:xfrm>
            <a:off x="1212899" y="5634288"/>
            <a:ext cx="1236412" cy="123641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1CD11B8C-5E46-1D50-21DC-A81F63330B4D}"/>
              </a:ext>
            </a:extLst>
          </p:cNvPr>
          <p:cNvSpPr/>
          <p:nvPr userDrawn="1"/>
        </p:nvSpPr>
        <p:spPr>
          <a:xfrm>
            <a:off x="5012862" y="2"/>
            <a:ext cx="1083138" cy="98716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215ECAC5-8F58-7F5F-622B-0B7282FFADD6}"/>
              </a:ext>
            </a:extLst>
          </p:cNvPr>
          <p:cNvSpPr/>
          <p:nvPr userDrawn="1"/>
        </p:nvSpPr>
        <p:spPr>
          <a:xfrm>
            <a:off x="3946062" y="2"/>
            <a:ext cx="1083138" cy="987162"/>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3A8E09E6-072B-3BB2-09B2-2F1D41A6B4AE}"/>
              </a:ext>
            </a:extLst>
          </p:cNvPr>
          <p:cNvSpPr/>
          <p:nvPr userDrawn="1"/>
        </p:nvSpPr>
        <p:spPr>
          <a:xfrm>
            <a:off x="2879262" y="2"/>
            <a:ext cx="1083138" cy="98716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descr="Patrón de fondo&#10;&#10;Descripción generada automáticamente">
            <a:extLst>
              <a:ext uri="{FF2B5EF4-FFF2-40B4-BE49-F238E27FC236}">
                <a16:creationId xmlns:a16="http://schemas.microsoft.com/office/drawing/2014/main" id="{D4448343-1AE6-F56C-54AC-92A22E41AF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438510"/>
            <a:ext cx="1233122" cy="2432190"/>
          </a:xfrm>
          <a:prstGeom prst="rect">
            <a:avLst/>
          </a:prstGeom>
        </p:spPr>
      </p:pic>
      <p:sp>
        <p:nvSpPr>
          <p:cNvPr id="16" name="object 5">
            <a:extLst>
              <a:ext uri="{FF2B5EF4-FFF2-40B4-BE49-F238E27FC236}">
                <a16:creationId xmlns:a16="http://schemas.microsoft.com/office/drawing/2014/main" id="{8B60C17B-0742-9FC2-AB7E-A06FF6B60618}"/>
              </a:ext>
            </a:extLst>
          </p:cNvPr>
          <p:cNvSpPr/>
          <p:nvPr userDrawn="1"/>
        </p:nvSpPr>
        <p:spPr>
          <a:xfrm>
            <a:off x="4885851" y="4445005"/>
            <a:ext cx="1223010" cy="1212850"/>
          </a:xfrm>
          <a:custGeom>
            <a:avLst/>
            <a:gdLst/>
            <a:ahLst/>
            <a:cxnLst/>
            <a:rect l="l" t="t" r="r" b="b"/>
            <a:pathLst>
              <a:path w="1223010" h="1212850">
                <a:moveTo>
                  <a:pt x="1222997" y="0"/>
                </a:moveTo>
                <a:lnTo>
                  <a:pt x="1212697" y="0"/>
                </a:lnTo>
                <a:lnTo>
                  <a:pt x="1163924" y="962"/>
                </a:lnTo>
                <a:lnTo>
                  <a:pt x="1115639" y="3827"/>
                </a:lnTo>
                <a:lnTo>
                  <a:pt x="1067879" y="8557"/>
                </a:lnTo>
                <a:lnTo>
                  <a:pt x="1020681" y="15116"/>
                </a:lnTo>
                <a:lnTo>
                  <a:pt x="974080" y="23469"/>
                </a:lnTo>
                <a:lnTo>
                  <a:pt x="928112" y="33578"/>
                </a:lnTo>
                <a:lnTo>
                  <a:pt x="882815" y="45407"/>
                </a:lnTo>
                <a:lnTo>
                  <a:pt x="838224" y="58921"/>
                </a:lnTo>
                <a:lnTo>
                  <a:pt x="794375" y="74083"/>
                </a:lnTo>
                <a:lnTo>
                  <a:pt x="751305" y="90857"/>
                </a:lnTo>
                <a:lnTo>
                  <a:pt x="709050" y="109207"/>
                </a:lnTo>
                <a:lnTo>
                  <a:pt x="667646" y="129096"/>
                </a:lnTo>
                <a:lnTo>
                  <a:pt x="627129" y="150488"/>
                </a:lnTo>
                <a:lnTo>
                  <a:pt x="587536" y="173348"/>
                </a:lnTo>
                <a:lnTo>
                  <a:pt x="548902" y="197638"/>
                </a:lnTo>
                <a:lnTo>
                  <a:pt x="511265" y="223322"/>
                </a:lnTo>
                <a:lnTo>
                  <a:pt x="474660" y="250365"/>
                </a:lnTo>
                <a:lnTo>
                  <a:pt x="439123" y="278730"/>
                </a:lnTo>
                <a:lnTo>
                  <a:pt x="404691" y="308380"/>
                </a:lnTo>
                <a:lnTo>
                  <a:pt x="371400" y="339281"/>
                </a:lnTo>
                <a:lnTo>
                  <a:pt x="339286" y="371395"/>
                </a:lnTo>
                <a:lnTo>
                  <a:pt x="308385" y="404686"/>
                </a:lnTo>
                <a:lnTo>
                  <a:pt x="278734" y="439117"/>
                </a:lnTo>
                <a:lnTo>
                  <a:pt x="250369" y="474654"/>
                </a:lnTo>
                <a:lnTo>
                  <a:pt x="223326" y="511259"/>
                </a:lnTo>
                <a:lnTo>
                  <a:pt x="197641" y="548897"/>
                </a:lnTo>
                <a:lnTo>
                  <a:pt x="173350" y="587530"/>
                </a:lnTo>
                <a:lnTo>
                  <a:pt x="150491" y="627123"/>
                </a:lnTo>
                <a:lnTo>
                  <a:pt x="129098" y="667640"/>
                </a:lnTo>
                <a:lnTo>
                  <a:pt x="109209" y="709044"/>
                </a:lnTo>
                <a:lnTo>
                  <a:pt x="90859" y="751300"/>
                </a:lnTo>
                <a:lnTo>
                  <a:pt x="74085" y="794370"/>
                </a:lnTo>
                <a:lnTo>
                  <a:pt x="58923" y="838219"/>
                </a:lnTo>
                <a:lnTo>
                  <a:pt x="45408" y="882811"/>
                </a:lnTo>
                <a:lnTo>
                  <a:pt x="33578" y="928108"/>
                </a:lnTo>
                <a:lnTo>
                  <a:pt x="23469" y="974076"/>
                </a:lnTo>
                <a:lnTo>
                  <a:pt x="15117" y="1020678"/>
                </a:lnTo>
                <a:lnTo>
                  <a:pt x="8557" y="1067877"/>
                </a:lnTo>
                <a:lnTo>
                  <a:pt x="3827" y="1115637"/>
                </a:lnTo>
                <a:lnTo>
                  <a:pt x="962" y="1163923"/>
                </a:lnTo>
                <a:lnTo>
                  <a:pt x="0" y="1212697"/>
                </a:lnTo>
                <a:lnTo>
                  <a:pt x="1222997" y="1212697"/>
                </a:lnTo>
                <a:lnTo>
                  <a:pt x="1222997" y="0"/>
                </a:lnTo>
                <a:close/>
              </a:path>
            </a:pathLst>
          </a:custGeom>
          <a:solidFill>
            <a:srgbClr val="003399"/>
          </a:solidFill>
        </p:spPr>
        <p:txBody>
          <a:bodyPr wrap="square" lIns="0" tIns="0" rIns="0" bIns="0" rtlCol="0"/>
          <a:lstStyle/>
          <a:p>
            <a:endParaRPr/>
          </a:p>
        </p:txBody>
      </p:sp>
      <p:sp>
        <p:nvSpPr>
          <p:cNvPr id="17" name="object 16">
            <a:extLst>
              <a:ext uri="{FF2B5EF4-FFF2-40B4-BE49-F238E27FC236}">
                <a16:creationId xmlns:a16="http://schemas.microsoft.com/office/drawing/2014/main" id="{91098FAB-F165-EE15-2E69-55924EE693FB}"/>
              </a:ext>
            </a:extLst>
          </p:cNvPr>
          <p:cNvSpPr/>
          <p:nvPr userDrawn="1"/>
        </p:nvSpPr>
        <p:spPr>
          <a:xfrm>
            <a:off x="4889500" y="5650725"/>
            <a:ext cx="1221740"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sp>
        <p:nvSpPr>
          <p:cNvPr id="20" name="object 16">
            <a:extLst>
              <a:ext uri="{FF2B5EF4-FFF2-40B4-BE49-F238E27FC236}">
                <a16:creationId xmlns:a16="http://schemas.microsoft.com/office/drawing/2014/main" id="{3387D0DD-C550-57B3-4353-CB37A181170D}"/>
              </a:ext>
            </a:extLst>
          </p:cNvPr>
          <p:cNvSpPr/>
          <p:nvPr userDrawn="1"/>
        </p:nvSpPr>
        <p:spPr>
          <a:xfrm>
            <a:off x="5029200" y="996950"/>
            <a:ext cx="1073624" cy="963131"/>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grpSp>
        <p:nvGrpSpPr>
          <p:cNvPr id="21" name="Grupo 20">
            <a:extLst>
              <a:ext uri="{FF2B5EF4-FFF2-40B4-BE49-F238E27FC236}">
                <a16:creationId xmlns:a16="http://schemas.microsoft.com/office/drawing/2014/main" id="{72F1D396-F8FA-9C63-E0DC-3CD1D006BAC1}"/>
              </a:ext>
            </a:extLst>
          </p:cNvPr>
          <p:cNvGrpSpPr/>
          <p:nvPr userDrawn="1"/>
        </p:nvGrpSpPr>
        <p:grpSpPr>
          <a:xfrm>
            <a:off x="-6824" y="4425950"/>
            <a:ext cx="1224979" cy="1231900"/>
            <a:chOff x="-6824" y="4376003"/>
            <a:chExt cx="1224979" cy="1231900"/>
          </a:xfrm>
        </p:grpSpPr>
        <p:sp>
          <p:nvSpPr>
            <p:cNvPr id="22" name="object 6">
              <a:extLst>
                <a:ext uri="{FF2B5EF4-FFF2-40B4-BE49-F238E27FC236}">
                  <a16:creationId xmlns:a16="http://schemas.microsoft.com/office/drawing/2014/main" id="{CB32DD6C-C583-2520-AAFF-39D40ED291C8}"/>
                </a:ext>
              </a:extLst>
            </p:cNvPr>
            <p:cNvSpPr/>
            <p:nvPr/>
          </p:nvSpPr>
          <p:spPr>
            <a:xfrm>
              <a:off x="-6824" y="4376003"/>
              <a:ext cx="615950" cy="1231900"/>
            </a:xfrm>
            <a:custGeom>
              <a:avLst/>
              <a:gdLst/>
              <a:ahLst/>
              <a:cxnLst/>
              <a:rect l="l" t="t" r="r" b="b"/>
              <a:pathLst>
                <a:path w="615950" h="1231900">
                  <a:moveTo>
                    <a:pt x="615950" y="0"/>
                  </a:moveTo>
                  <a:lnTo>
                    <a:pt x="567813" y="1853"/>
                  </a:lnTo>
                  <a:lnTo>
                    <a:pt x="520690" y="7321"/>
                  </a:lnTo>
                  <a:lnTo>
                    <a:pt x="474717" y="16267"/>
                  </a:lnTo>
                  <a:lnTo>
                    <a:pt x="430031" y="28554"/>
                  </a:lnTo>
                  <a:lnTo>
                    <a:pt x="386770" y="44046"/>
                  </a:lnTo>
                  <a:lnTo>
                    <a:pt x="345069" y="62605"/>
                  </a:lnTo>
                  <a:lnTo>
                    <a:pt x="305067" y="84094"/>
                  </a:lnTo>
                  <a:lnTo>
                    <a:pt x="266899" y="108377"/>
                  </a:lnTo>
                  <a:lnTo>
                    <a:pt x="230703" y="135316"/>
                  </a:lnTo>
                  <a:lnTo>
                    <a:pt x="196616" y="164775"/>
                  </a:lnTo>
                  <a:lnTo>
                    <a:pt x="164775" y="196616"/>
                  </a:lnTo>
                  <a:lnTo>
                    <a:pt x="135316" y="230703"/>
                  </a:lnTo>
                  <a:lnTo>
                    <a:pt x="108377" y="266899"/>
                  </a:lnTo>
                  <a:lnTo>
                    <a:pt x="84094" y="305067"/>
                  </a:lnTo>
                  <a:lnTo>
                    <a:pt x="62605" y="345069"/>
                  </a:lnTo>
                  <a:lnTo>
                    <a:pt x="44046" y="386770"/>
                  </a:lnTo>
                  <a:lnTo>
                    <a:pt x="28554" y="430031"/>
                  </a:lnTo>
                  <a:lnTo>
                    <a:pt x="16267" y="474717"/>
                  </a:lnTo>
                  <a:lnTo>
                    <a:pt x="7321" y="520690"/>
                  </a:lnTo>
                  <a:lnTo>
                    <a:pt x="1853" y="567813"/>
                  </a:lnTo>
                  <a:lnTo>
                    <a:pt x="0" y="615950"/>
                  </a:lnTo>
                  <a:lnTo>
                    <a:pt x="1853" y="664086"/>
                  </a:lnTo>
                  <a:lnTo>
                    <a:pt x="7321" y="711209"/>
                  </a:lnTo>
                  <a:lnTo>
                    <a:pt x="16267" y="757182"/>
                  </a:lnTo>
                  <a:lnTo>
                    <a:pt x="28554" y="801868"/>
                  </a:lnTo>
                  <a:lnTo>
                    <a:pt x="44046" y="845129"/>
                  </a:lnTo>
                  <a:lnTo>
                    <a:pt x="62605" y="886830"/>
                  </a:lnTo>
                  <a:lnTo>
                    <a:pt x="84094" y="926832"/>
                  </a:lnTo>
                  <a:lnTo>
                    <a:pt x="108377" y="965000"/>
                  </a:lnTo>
                  <a:lnTo>
                    <a:pt x="135316" y="1001196"/>
                  </a:lnTo>
                  <a:lnTo>
                    <a:pt x="164775" y="1035283"/>
                  </a:lnTo>
                  <a:lnTo>
                    <a:pt x="196616" y="1067124"/>
                  </a:lnTo>
                  <a:lnTo>
                    <a:pt x="230703" y="1096583"/>
                  </a:lnTo>
                  <a:lnTo>
                    <a:pt x="266899" y="1123522"/>
                  </a:lnTo>
                  <a:lnTo>
                    <a:pt x="305067" y="1147805"/>
                  </a:lnTo>
                  <a:lnTo>
                    <a:pt x="345069" y="1169294"/>
                  </a:lnTo>
                  <a:lnTo>
                    <a:pt x="386770" y="1187853"/>
                  </a:lnTo>
                  <a:lnTo>
                    <a:pt x="430031" y="1203345"/>
                  </a:lnTo>
                  <a:lnTo>
                    <a:pt x="474717" y="1215632"/>
                  </a:lnTo>
                  <a:lnTo>
                    <a:pt x="520690" y="1224578"/>
                  </a:lnTo>
                  <a:lnTo>
                    <a:pt x="567813" y="1230046"/>
                  </a:lnTo>
                  <a:lnTo>
                    <a:pt x="615950" y="1231900"/>
                  </a:lnTo>
                  <a:lnTo>
                    <a:pt x="615950" y="0"/>
                  </a:lnTo>
                  <a:close/>
                </a:path>
              </a:pathLst>
            </a:custGeom>
            <a:solidFill>
              <a:srgbClr val="2C7470"/>
            </a:solidFill>
          </p:spPr>
          <p:txBody>
            <a:bodyPr wrap="square" lIns="0" tIns="0" rIns="0" bIns="0" rtlCol="0"/>
            <a:lstStyle/>
            <a:p>
              <a:endParaRPr/>
            </a:p>
          </p:txBody>
        </p:sp>
        <p:sp>
          <p:nvSpPr>
            <p:cNvPr id="23" name="Forma libre: forma 22">
              <a:extLst>
                <a:ext uri="{FF2B5EF4-FFF2-40B4-BE49-F238E27FC236}">
                  <a16:creationId xmlns:a16="http://schemas.microsoft.com/office/drawing/2014/main" id="{581D127E-3ED2-80E2-B593-0306FA07AC23}"/>
                </a:ext>
              </a:extLst>
            </p:cNvPr>
            <p:cNvSpPr/>
            <p:nvPr/>
          </p:nvSpPr>
          <p:spPr>
            <a:xfrm>
              <a:off x="609600" y="4381083"/>
              <a:ext cx="608555" cy="122174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grpSp>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83496" y="108052"/>
            <a:ext cx="2223512" cy="987162"/>
          </a:xfrm>
          <a:prstGeom prst="rect">
            <a:avLst/>
          </a:prstGeom>
        </p:spPr>
      </p:pic>
      <p:pic>
        <p:nvPicPr>
          <p:cNvPr id="25" name="Imagen 24" descr="Un dibujo de un animal&#10;&#10;Descripción generada automáticamente con confianza baja">
            <a:extLst>
              <a:ext uri="{FF2B5EF4-FFF2-40B4-BE49-F238E27FC236}">
                <a16:creationId xmlns:a16="http://schemas.microsoft.com/office/drawing/2014/main" id="{376ADDD9-F84C-BEC0-1BFA-10C9201241A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060437" y="158750"/>
            <a:ext cx="658385" cy="703791"/>
          </a:xfrm>
          <a:prstGeom prst="rect">
            <a:avLst/>
          </a:prstGeom>
        </p:spPr>
      </p:pic>
      <p:pic>
        <p:nvPicPr>
          <p:cNvPr id="26" name="Imagen 25" descr="Un dibujo de un animal&#10;&#10;Descripción generada automáticamente con confianza baja">
            <a:extLst>
              <a:ext uri="{FF2B5EF4-FFF2-40B4-BE49-F238E27FC236}">
                <a16:creationId xmlns:a16="http://schemas.microsoft.com/office/drawing/2014/main" id="{E1146FC4-63CA-7E60-F573-701E17416F7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875010" y="4746528"/>
            <a:ext cx="490696" cy="605704"/>
          </a:xfrm>
          <a:prstGeom prst="rect">
            <a:avLst/>
          </a:prstGeom>
        </p:spPr>
      </p:pic>
      <p:pic>
        <p:nvPicPr>
          <p:cNvPr id="27" name="Imagen 26" descr="Un dibujo de un perro&#10;&#10;Descripción generada automáticamente con confianza media">
            <a:extLst>
              <a:ext uri="{FF2B5EF4-FFF2-40B4-BE49-F238E27FC236}">
                <a16:creationId xmlns:a16="http://schemas.microsoft.com/office/drawing/2014/main" id="{9215EF1C-A878-5A3F-37E5-F719033B452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196318" y="337795"/>
            <a:ext cx="612979" cy="423788"/>
          </a:xfrm>
          <a:prstGeom prst="rect">
            <a:avLst/>
          </a:prstGeom>
        </p:spPr>
      </p:pic>
      <p:pic>
        <p:nvPicPr>
          <p:cNvPr id="28" name="Imagen 27" descr="Imagen que contiene dibujo, reloj&#10;&#10;Descripción generada automáticamente">
            <a:extLst>
              <a:ext uri="{FF2B5EF4-FFF2-40B4-BE49-F238E27FC236}">
                <a16:creationId xmlns:a16="http://schemas.microsoft.com/office/drawing/2014/main" id="{55DDD743-CAE6-4771-0A9B-B1F3BBD38C47}"/>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243433" y="285033"/>
            <a:ext cx="552437" cy="522167"/>
          </a:xfrm>
          <a:prstGeom prst="rect">
            <a:avLst/>
          </a:prstGeom>
        </p:spPr>
      </p:pic>
      <p:pic>
        <p:nvPicPr>
          <p:cNvPr id="29" name="Imagen 28" descr="Dibujo en blanco y negro&#10;&#10;Descripción generada automáticamente con confianza baja">
            <a:extLst>
              <a:ext uri="{FF2B5EF4-FFF2-40B4-BE49-F238E27FC236}">
                <a16:creationId xmlns:a16="http://schemas.microsoft.com/office/drawing/2014/main" id="{ED03888B-AF6E-9876-98EC-66A1AAB79B42}"/>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3976049" y="5951076"/>
            <a:ext cx="590369" cy="621037"/>
          </a:xfrm>
          <a:prstGeom prst="rect">
            <a:avLst/>
          </a:prstGeom>
        </p:spPr>
      </p:pic>
      <p:pic>
        <p:nvPicPr>
          <p:cNvPr id="31" name="Imagen 30" descr="Un dibujo de un animal&#10;&#10;Descripción generada automáticamente con confianza baja">
            <a:extLst>
              <a:ext uri="{FF2B5EF4-FFF2-40B4-BE49-F238E27FC236}">
                <a16:creationId xmlns:a16="http://schemas.microsoft.com/office/drawing/2014/main" id="{C6FA8A68-E321-F480-0EEB-D680C1776B6C}"/>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5288431" y="1238539"/>
            <a:ext cx="454410" cy="477712"/>
          </a:xfrm>
          <a:prstGeom prst="rect">
            <a:avLst/>
          </a:prstGeom>
        </p:spPr>
      </p:pic>
      <p:pic>
        <p:nvPicPr>
          <p:cNvPr id="32" name="Imagen 31" descr="Imagen que contiene Texto&#10;&#10;Descripción generada automáticamente">
            <a:extLst>
              <a:ext uri="{FF2B5EF4-FFF2-40B4-BE49-F238E27FC236}">
                <a16:creationId xmlns:a16="http://schemas.microsoft.com/office/drawing/2014/main" id="{491B8AE0-AB3C-E529-4BB5-52CCEEC9424D}"/>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1454225" y="5951076"/>
            <a:ext cx="825311" cy="601153"/>
          </a:xfrm>
          <a:prstGeom prst="rect">
            <a:avLst/>
          </a:prstGeom>
        </p:spPr>
      </p:pic>
      <p:sp>
        <p:nvSpPr>
          <p:cNvPr id="34" name="Marcador de texto 33">
            <a:extLst>
              <a:ext uri="{FF2B5EF4-FFF2-40B4-BE49-F238E27FC236}">
                <a16:creationId xmlns:a16="http://schemas.microsoft.com/office/drawing/2014/main" id="{DFC5C3F9-259A-36CA-3B03-0D0FA6D957EA}"/>
              </a:ext>
            </a:extLst>
          </p:cNvPr>
          <p:cNvSpPr>
            <a:spLocks noGrp="1"/>
          </p:cNvSpPr>
          <p:nvPr>
            <p:ph type="body" sz="quarter" idx="10" hasCustomPrompt="1"/>
          </p:nvPr>
        </p:nvSpPr>
        <p:spPr>
          <a:xfrm>
            <a:off x="6934200" y="1736324"/>
            <a:ext cx="4495800" cy="1430337"/>
          </a:xfrm>
          <a:prstGeom prst="rect">
            <a:avLst/>
          </a:prstGeom>
        </p:spPr>
        <p:txBody>
          <a:bodyPr/>
          <a:lstStyle>
            <a:lvl1pPr>
              <a:defRPr sz="3200">
                <a:solidFill>
                  <a:srgbClr val="003399"/>
                </a:solidFill>
                <a:latin typeface="EC Square Sans Pro" panose="020B05060400000200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hasCustomPrompt="1"/>
          </p:nvPr>
        </p:nvSpPr>
        <p:spPr>
          <a:xfrm>
            <a:off x="6934200" y="4102095"/>
            <a:ext cx="4495800" cy="323855"/>
          </a:xfrm>
          <a:prstGeom prst="rect">
            <a:avLst/>
          </a:prstGeom>
        </p:spPr>
        <p:txBody>
          <a:bodyPr/>
          <a:lstStyle>
            <a:lvl1pPr>
              <a:defRPr sz="1400">
                <a:solidFill>
                  <a:schemeClr val="tx1"/>
                </a:solidFill>
                <a:latin typeface="EC Square Sans Pro" panose="020B0506040000020004" pitchFamily="34" charset="0"/>
                <a:cs typeface="Arial" panose="020B0604020202020204" pitchFamily="34" charset="0"/>
              </a:defRPr>
            </a:lvl1pPr>
          </a:lstStyle>
          <a:p>
            <a:pPr lvl="0"/>
            <a:r>
              <a:rPr lang="es-ES" dirty="0"/>
              <a:t>Date</a:t>
            </a:r>
          </a:p>
        </p:txBody>
      </p:sp>
      <p:pic>
        <p:nvPicPr>
          <p:cNvPr id="37" name="Imagen 36" descr="Interfaz de usuario gráfica&#10;&#10;Descripción generada automáticamente">
            <a:extLst>
              <a:ext uri="{FF2B5EF4-FFF2-40B4-BE49-F238E27FC236}">
                <a16:creationId xmlns:a16="http://schemas.microsoft.com/office/drawing/2014/main" id="{5505FB79-408A-43F3-9FF6-95F9DFF43961}"/>
              </a:ext>
            </a:extLst>
          </p:cNvPr>
          <p:cNvPicPr/>
          <p:nvPr userDrawn="1"/>
        </p:nvPicPr>
        <p:blipFill>
          <a:blip r:embed="rId12" r:link="rId13" cstate="email">
            <a:extLst>
              <a:ext uri="{28A0092B-C50C-407E-A947-70E740481C1C}">
                <a14:useLocalDpi xmlns:a14="http://schemas.microsoft.com/office/drawing/2010/main"/>
              </a:ext>
            </a:extLst>
          </a:blip>
          <a:srcRect/>
          <a:stretch>
            <a:fillRect/>
          </a:stretch>
        </p:blipFill>
        <p:spPr bwMode="auto">
          <a:xfrm>
            <a:off x="9601200" y="6181329"/>
            <a:ext cx="2567305" cy="560264"/>
          </a:xfrm>
          <a:prstGeom prst="rect">
            <a:avLst/>
          </a:prstGeom>
          <a:noFill/>
          <a:ln>
            <a:noFill/>
          </a:ln>
        </p:spPr>
      </p:pic>
    </p:spTree>
    <p:extLst>
      <p:ext uri="{BB962C8B-B14F-4D97-AF65-F5344CB8AC3E}">
        <p14:creationId xmlns:p14="http://schemas.microsoft.com/office/powerpoint/2010/main" val="417991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0CA36E8E-0A33-5274-9B20-FA55833A1773}"/>
              </a:ext>
            </a:extLst>
          </p:cNvPr>
          <p:cNvSpPr/>
          <p:nvPr userDrawn="1"/>
        </p:nvSpPr>
        <p:spPr>
          <a:xfrm>
            <a:off x="0" y="0"/>
            <a:ext cx="12190095" cy="133349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ctángulo 8">
            <a:extLst>
              <a:ext uri="{FF2B5EF4-FFF2-40B4-BE49-F238E27FC236}">
                <a16:creationId xmlns:a16="http://schemas.microsoft.com/office/drawing/2014/main" id="{2F22D81F-284A-1E86-CDFC-06EBD9FC61C1}"/>
              </a:ext>
            </a:extLst>
          </p:cNvPr>
          <p:cNvSpPr/>
          <p:nvPr userDrawn="1"/>
        </p:nvSpPr>
        <p:spPr>
          <a:xfrm>
            <a:off x="0" y="1346198"/>
            <a:ext cx="12190095" cy="551180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Forma libre: forma 9">
            <a:extLst>
              <a:ext uri="{FF2B5EF4-FFF2-40B4-BE49-F238E27FC236}">
                <a16:creationId xmlns:a16="http://schemas.microsoft.com/office/drawing/2014/main" id="{84A85037-8DE1-0DBD-A171-577658B9F160}"/>
              </a:ext>
            </a:extLst>
          </p:cNvPr>
          <p:cNvSpPr/>
          <p:nvPr userDrawn="1"/>
        </p:nvSpPr>
        <p:spPr>
          <a:xfrm>
            <a:off x="0" y="-1"/>
            <a:ext cx="666750" cy="1333500"/>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11" name="Imagen 10" descr="Patrón de fondo&#10;&#10;Descripción generada automáticamente">
            <a:extLst>
              <a:ext uri="{FF2B5EF4-FFF2-40B4-BE49-F238E27FC236}">
                <a16:creationId xmlns:a16="http://schemas.microsoft.com/office/drawing/2014/main" id="{D010E416-D3B4-FC0D-F665-03FDFBA7F4F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27528" y="-33210"/>
            <a:ext cx="1364472" cy="2630360"/>
          </a:xfrm>
          <a:prstGeom prst="rect">
            <a:avLst/>
          </a:prstGeom>
        </p:spPr>
      </p:pic>
      <p:sp>
        <p:nvSpPr>
          <p:cNvPr id="13" name="Marcador de texto 12">
            <a:extLst>
              <a:ext uri="{FF2B5EF4-FFF2-40B4-BE49-F238E27FC236}">
                <a16:creationId xmlns:a16="http://schemas.microsoft.com/office/drawing/2014/main" id="{F67356BD-4749-0896-0E29-3E10E5E24FB4}"/>
              </a:ext>
            </a:extLst>
          </p:cNvPr>
          <p:cNvSpPr>
            <a:spLocks noGrp="1"/>
          </p:cNvSpPr>
          <p:nvPr>
            <p:ph type="body" sz="quarter" idx="10" hasCustomPrompt="1"/>
          </p:nvPr>
        </p:nvSpPr>
        <p:spPr>
          <a:xfrm>
            <a:off x="762000" y="463550"/>
            <a:ext cx="9677400" cy="6096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a:t>INDEX</a:t>
            </a:r>
          </a:p>
        </p:txBody>
      </p:sp>
      <p:sp>
        <p:nvSpPr>
          <p:cNvPr id="15" name="Marcador de texto 14">
            <a:extLst>
              <a:ext uri="{FF2B5EF4-FFF2-40B4-BE49-F238E27FC236}">
                <a16:creationId xmlns:a16="http://schemas.microsoft.com/office/drawing/2014/main" id="{D7674A61-571D-8459-8B4C-3884F8256E76}"/>
              </a:ext>
            </a:extLst>
          </p:cNvPr>
          <p:cNvSpPr>
            <a:spLocks noGrp="1"/>
          </p:cNvSpPr>
          <p:nvPr>
            <p:ph type="body" sz="quarter" idx="11" hasCustomPrompt="1"/>
          </p:nvPr>
        </p:nvSpPr>
        <p:spPr>
          <a:xfrm>
            <a:off x="762000" y="2006599"/>
            <a:ext cx="9677400" cy="4191000"/>
          </a:xfrm>
          <a:prstGeom prst="rect">
            <a:avLst/>
          </a:prstGeom>
        </p:spPr>
        <p:txBody>
          <a:bodyPr/>
          <a:lstStyle>
            <a:lvl1pPr marL="342900" indent="-342900">
              <a:spcBef>
                <a:spcPts val="1000"/>
              </a:spcBef>
              <a:buFont typeface="+mj-lt"/>
              <a:buAutoNum type="arabicPeriod"/>
              <a:defRPr sz="1600">
                <a:solidFill>
                  <a:schemeClr val="bg1"/>
                </a:solidFill>
                <a:latin typeface="Arial" panose="020B0604020202020204" pitchFamily="34" charset="0"/>
                <a:cs typeface="Arial" panose="020B0604020202020204" pitchFamily="34" charset="0"/>
              </a:defRPr>
            </a:lvl1pPr>
          </a:lstStyle>
          <a:p>
            <a:pPr lvl="0"/>
            <a:r>
              <a:rPr lang="es-ES_tradnl" dirty="0"/>
              <a:t>P</a:t>
            </a:r>
            <a:r>
              <a:rPr lang="es-ES" dirty="0"/>
              <a:t>unto 1</a:t>
            </a:r>
          </a:p>
          <a:p>
            <a:pPr lvl="0"/>
            <a:r>
              <a:rPr lang="es-ES" dirty="0"/>
              <a:t>Punto 2</a:t>
            </a:r>
          </a:p>
          <a:p>
            <a:pPr lvl="0"/>
            <a:r>
              <a:rPr lang="es-ES" dirty="0"/>
              <a:t>Punto 3</a:t>
            </a:r>
          </a:p>
          <a:p>
            <a:pPr lvl="0"/>
            <a:r>
              <a:rPr lang="es-ES" dirty="0"/>
              <a:t>Punto 4</a:t>
            </a:r>
          </a:p>
          <a:p>
            <a:pPr lvl="0"/>
            <a:r>
              <a:rPr lang="es-ES" dirty="0"/>
              <a:t>Punto 5</a:t>
            </a:r>
          </a:p>
          <a:p>
            <a:pPr lvl="0"/>
            <a:r>
              <a:rPr lang="es-ES" dirty="0"/>
              <a:t>Punto 6</a:t>
            </a:r>
          </a:p>
          <a:p>
            <a:pPr lvl="0"/>
            <a:r>
              <a:rPr lang="es-ES" dirty="0"/>
              <a:t>Punto 7</a:t>
            </a:r>
          </a:p>
          <a:p>
            <a:pPr lvl="0"/>
            <a:r>
              <a:rPr lang="es-ES" dirty="0"/>
              <a:t>Punto 8</a:t>
            </a:r>
          </a:p>
          <a:p>
            <a:pPr lvl="0"/>
            <a:r>
              <a:rPr lang="es-ES" dirty="0"/>
              <a:t>Punto 9</a:t>
            </a:r>
          </a:p>
          <a:p>
            <a:pPr lvl="0"/>
            <a:r>
              <a:rPr lang="es-ES" dirty="0"/>
              <a:t>Punto 10</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686469" y="78788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9462631"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descr="Imagen que contiene Texto&#10;&#10;Descripción generada automáticamente">
            <a:extLst>
              <a:ext uri="{FF2B5EF4-FFF2-40B4-BE49-F238E27FC236}">
                <a16:creationId xmlns:a16="http://schemas.microsoft.com/office/drawing/2014/main" id="{01EFBFAC-F326-45C6-ABF7-4AD0BDCB44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43957" y="126931"/>
            <a:ext cx="562243" cy="40953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a:extLst>
              <a:ext uri="{FF2B5EF4-FFF2-40B4-BE49-F238E27FC236}">
                <a16:creationId xmlns:a16="http://schemas.microsoft.com/office/drawing/2014/main" id="{CF32833A-DE42-477E-8ECB-D31CF466537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45126" y="102088"/>
            <a:ext cx="277784" cy="323865"/>
          </a:xfrm>
          <a:prstGeom prst="rect">
            <a:avLst/>
          </a:prstGeom>
        </p:spPr>
      </p:pic>
      <p:pic>
        <p:nvPicPr>
          <p:cNvPr id="19" name="Imagen 18">
            <a:extLst>
              <a:ext uri="{FF2B5EF4-FFF2-40B4-BE49-F238E27FC236}">
                <a16:creationId xmlns:a16="http://schemas.microsoft.com/office/drawing/2014/main" id="{031C6246-1E84-4ABA-962E-B846279FA4E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17704" y="209388"/>
            <a:ext cx="164961" cy="221129"/>
          </a:xfrm>
          <a:prstGeom prst="rect">
            <a:avLst/>
          </a:prstGeom>
        </p:spPr>
      </p:pic>
      <p:pic>
        <p:nvPicPr>
          <p:cNvPr id="20" name="Imagen 19">
            <a:extLst>
              <a:ext uri="{FF2B5EF4-FFF2-40B4-BE49-F238E27FC236}">
                <a16:creationId xmlns:a16="http://schemas.microsoft.com/office/drawing/2014/main" id="{289277BF-206A-4189-B191-D6B66D4EC1E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807505" y="244114"/>
            <a:ext cx="247162" cy="186403"/>
          </a:xfrm>
          <a:prstGeom prst="rect">
            <a:avLst/>
          </a:prstGeom>
        </p:spPr>
      </p:pic>
      <p:pic>
        <p:nvPicPr>
          <p:cNvPr id="21" name="Imagen 20">
            <a:extLst>
              <a:ext uri="{FF2B5EF4-FFF2-40B4-BE49-F238E27FC236}">
                <a16:creationId xmlns:a16="http://schemas.microsoft.com/office/drawing/2014/main" id="{C43C3A26-923F-4AA9-8A83-9442CE62544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549199" y="213985"/>
            <a:ext cx="209412" cy="216532"/>
          </a:xfrm>
          <a:prstGeom prst="rect">
            <a:avLst/>
          </a:prstGeom>
        </p:spPr>
      </p:pic>
      <p:pic>
        <p:nvPicPr>
          <p:cNvPr id="22" name="Imagen 21">
            <a:extLst>
              <a:ext uri="{FF2B5EF4-FFF2-40B4-BE49-F238E27FC236}">
                <a16:creationId xmlns:a16="http://schemas.microsoft.com/office/drawing/2014/main" id="{CDBECE55-D510-45A4-BC30-0396507BFEF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983452" y="193210"/>
            <a:ext cx="209411" cy="237307"/>
          </a:xfrm>
          <a:prstGeom prst="rect">
            <a:avLst/>
          </a:prstGeom>
        </p:spPr>
      </p:pic>
      <p:pic>
        <p:nvPicPr>
          <p:cNvPr id="23" name="Imagen 22">
            <a:extLst>
              <a:ext uri="{FF2B5EF4-FFF2-40B4-BE49-F238E27FC236}">
                <a16:creationId xmlns:a16="http://schemas.microsoft.com/office/drawing/2014/main" id="{142D8253-937C-4829-BEC8-A9989C111E6C}"/>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174215" y="256274"/>
            <a:ext cx="150143" cy="174243"/>
          </a:xfrm>
          <a:prstGeom prst="rect">
            <a:avLst/>
          </a:prstGeom>
        </p:spPr>
      </p:pic>
      <p:pic>
        <p:nvPicPr>
          <p:cNvPr id="24" name="Imagen 23">
            <a:extLst>
              <a:ext uri="{FF2B5EF4-FFF2-40B4-BE49-F238E27FC236}">
                <a16:creationId xmlns:a16="http://schemas.microsoft.com/office/drawing/2014/main" id="{B4F3FD2C-58EA-4684-A79C-DBB58F2D302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279508" y="191783"/>
            <a:ext cx="300983" cy="238734"/>
          </a:xfrm>
          <a:prstGeom prst="rect">
            <a:avLst/>
          </a:prstGeom>
        </p:spPr>
      </p:pic>
    </p:spTree>
    <p:extLst>
      <p:ext uri="{BB962C8B-B14F-4D97-AF65-F5344CB8AC3E}">
        <p14:creationId xmlns:p14="http://schemas.microsoft.com/office/powerpoint/2010/main" val="4263859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683122" y="1407866"/>
            <a:ext cx="506973" cy="545783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1691078" y="0"/>
            <a:ext cx="506973" cy="1914348"/>
            <a:chOff x="14162837" y="-3882934"/>
            <a:chExt cx="655320" cy="2576761"/>
          </a:xfrm>
        </p:grpSpPr>
        <p:sp>
          <p:nvSpPr>
            <p:cNvPr id="8" name="object 4">
              <a:extLst>
                <a:ext uri="{FF2B5EF4-FFF2-40B4-BE49-F238E27FC236}">
                  <a16:creationId xmlns:a16="http://schemas.microsoft.com/office/drawing/2014/main" id="{FE2F8714-D35E-CC42-0386-9E2EC442F2A0}"/>
                </a:ext>
              </a:extLst>
            </p:cNvPr>
            <p:cNvSpPr/>
            <p:nvPr/>
          </p:nvSpPr>
          <p:spPr>
            <a:xfrm>
              <a:off x="14162837" y="-3297916"/>
              <a:ext cx="655320" cy="655321"/>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4162837" y="-2643231"/>
              <a:ext cx="655320" cy="655321"/>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4162837" y="-3882934"/>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rot="16200000">
              <a:off x="14136321" y="-1961395"/>
              <a:ext cx="681738" cy="628706"/>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25" name="Imagen 24" descr="Un dibujo de un animal&#10;&#10;Descripción generada automáticamente con confianza baja">
            <a:extLst>
              <a:ext uri="{FF2B5EF4-FFF2-40B4-BE49-F238E27FC236}">
                <a16:creationId xmlns:a16="http://schemas.microsoft.com/office/drawing/2014/main" id="{4E568042-917F-485C-9CFD-4DFCBFEEA2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85108" y="501057"/>
            <a:ext cx="330692" cy="353498"/>
          </a:xfrm>
          <a:prstGeom prst="rect">
            <a:avLst/>
          </a:prstGeom>
        </p:spPr>
      </p:pic>
      <p:pic>
        <p:nvPicPr>
          <p:cNvPr id="26" name="Imagen 25" descr="Un dibujo de un perro&#10;&#10;Descripción generada automáticamente con confianza media">
            <a:extLst>
              <a:ext uri="{FF2B5EF4-FFF2-40B4-BE49-F238E27FC236}">
                <a16:creationId xmlns:a16="http://schemas.microsoft.com/office/drawing/2014/main" id="{7BC131C9-8852-46AA-B76A-DFD310CB0AC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776195" y="1054393"/>
            <a:ext cx="339605" cy="234788"/>
          </a:xfrm>
          <a:prstGeom prst="rect">
            <a:avLst/>
          </a:prstGeom>
        </p:spPr>
      </p:pic>
      <p:pic>
        <p:nvPicPr>
          <p:cNvPr id="27" name="Imagen 26" descr="Imagen que contiene dibujo, reloj&#10;&#10;Descripción generada automáticamente">
            <a:extLst>
              <a:ext uri="{FF2B5EF4-FFF2-40B4-BE49-F238E27FC236}">
                <a16:creationId xmlns:a16="http://schemas.microsoft.com/office/drawing/2014/main" id="{F8F4FC5D-FFCE-47F5-AF86-2506BC6ECBB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781795" y="171489"/>
            <a:ext cx="257128" cy="243039"/>
          </a:xfrm>
          <a:prstGeom prst="rect">
            <a:avLst/>
          </a:prstGeom>
        </p:spPr>
      </p:pic>
    </p:spTree>
    <p:extLst>
      <p:ext uri="{BB962C8B-B14F-4D97-AF65-F5344CB8AC3E}">
        <p14:creationId xmlns:p14="http://schemas.microsoft.com/office/powerpoint/2010/main" val="1728556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0"/>
            <a:ext cx="1166832" cy="1153793"/>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Imagen 2" descr="Imagen que contiene pasto, exterior, campo, mujer&#10;&#10;Descripción generada automáticamente">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3770669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1" r:id="rId1"/>
    <p:sldLayoutId id="2147483662" r:id="rId2"/>
    <p:sldLayoutId id="2147483672" r:id="rId3"/>
    <p:sldLayoutId id="2147483663" r:id="rId4"/>
    <p:sldLayoutId id="2147483664" r:id="rId5"/>
    <p:sldLayoutId id="2147483673" r:id="rId6"/>
    <p:sldLayoutId id="2147483674" r:id="rId7"/>
    <p:sldLayoutId id="2147483665" r:id="rId8"/>
    <p:sldLayoutId id="2147483666" r:id="rId9"/>
    <p:sldLayoutId id="2147483667" r:id="rId10"/>
    <p:sldLayoutId id="2147483668" r:id="rId11"/>
    <p:sldLayoutId id="2147483669" r:id="rId12"/>
    <p:sldLayoutId id="2147483670" r:id="rId13"/>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C8A822-C9F6-B37E-67C3-3B05E167DEF7}"/>
              </a:ext>
            </a:extLst>
          </p:cNvPr>
          <p:cNvSpPr>
            <a:spLocks noGrp="1"/>
          </p:cNvSpPr>
          <p:nvPr>
            <p:ph type="title"/>
          </p:nvPr>
        </p:nvSpPr>
        <p:spPr>
          <a:xfrm>
            <a:off x="838200" y="365802"/>
            <a:ext cx="10515600" cy="1328018"/>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8F89107-1957-715C-63E8-5D67D9251079}"/>
              </a:ext>
            </a:extLst>
          </p:cNvPr>
          <p:cNvSpPr>
            <a:spLocks noGrp="1"/>
          </p:cNvSpPr>
          <p:nvPr>
            <p:ph type="body" idx="1"/>
          </p:nvPr>
        </p:nvSpPr>
        <p:spPr>
          <a:xfrm>
            <a:off x="838200" y="1829006"/>
            <a:ext cx="10515600" cy="43593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2114DF-7A44-C174-C421-90DBD39075A3}"/>
              </a:ext>
            </a:extLst>
          </p:cNvPr>
          <p:cNvSpPr>
            <a:spLocks noGrp="1"/>
          </p:cNvSpPr>
          <p:nvPr>
            <p:ph type="dt" sz="half" idx="2"/>
          </p:nvPr>
        </p:nvSpPr>
        <p:spPr>
          <a:xfrm>
            <a:off x="838200" y="6368122"/>
            <a:ext cx="2743200" cy="365801"/>
          </a:xfrm>
          <a:prstGeom prst="rect">
            <a:avLst/>
          </a:prstGeom>
        </p:spPr>
        <p:txBody>
          <a:bodyPr vert="horz" lIns="91440" tIns="45720" rIns="91440" bIns="45720" rtlCol="0" anchor="ctr"/>
          <a:lstStyle>
            <a:lvl1pPr algn="l">
              <a:defRPr sz="1200">
                <a:solidFill>
                  <a:schemeClr val="tx1">
                    <a:tint val="75000"/>
                  </a:schemeClr>
                </a:solidFill>
              </a:defRPr>
            </a:lvl1pPr>
          </a:lstStyle>
          <a:p>
            <a:fld id="{378DD502-20E2-4CAC-B46A-953DF39CFC08}" type="datetimeFigureOut">
              <a:rPr lang="en-GB" smtClean="0"/>
              <a:t>23/01/2025</a:t>
            </a:fld>
            <a:endParaRPr lang="en-GB"/>
          </a:p>
        </p:txBody>
      </p:sp>
      <p:sp>
        <p:nvSpPr>
          <p:cNvPr id="5" name="Footer Placeholder 4">
            <a:extLst>
              <a:ext uri="{FF2B5EF4-FFF2-40B4-BE49-F238E27FC236}">
                <a16:creationId xmlns:a16="http://schemas.microsoft.com/office/drawing/2014/main" id="{1E32CCFD-E7C2-F86E-8DBE-82521EE67914}"/>
              </a:ext>
            </a:extLst>
          </p:cNvPr>
          <p:cNvSpPr>
            <a:spLocks noGrp="1"/>
          </p:cNvSpPr>
          <p:nvPr>
            <p:ph type="ftr" sz="quarter" idx="3"/>
          </p:nvPr>
        </p:nvSpPr>
        <p:spPr>
          <a:xfrm>
            <a:off x="4038600" y="6368122"/>
            <a:ext cx="4114800" cy="36580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F9A904-B146-42BF-8992-C1C25BA7679C}"/>
              </a:ext>
            </a:extLst>
          </p:cNvPr>
          <p:cNvSpPr>
            <a:spLocks noGrp="1"/>
          </p:cNvSpPr>
          <p:nvPr>
            <p:ph type="sldNum" sz="quarter" idx="4"/>
          </p:nvPr>
        </p:nvSpPr>
        <p:spPr>
          <a:xfrm>
            <a:off x="8610600" y="6368122"/>
            <a:ext cx="2743200" cy="365801"/>
          </a:xfrm>
          <a:prstGeom prst="rect">
            <a:avLst/>
          </a:prstGeom>
        </p:spPr>
        <p:txBody>
          <a:bodyPr vert="horz" lIns="91440" tIns="45720" rIns="91440" bIns="45720" rtlCol="0" anchor="ctr"/>
          <a:lstStyle>
            <a:lvl1pPr algn="r">
              <a:defRPr sz="1200">
                <a:solidFill>
                  <a:schemeClr val="tx1">
                    <a:tint val="75000"/>
                  </a:schemeClr>
                </a:solidFill>
              </a:defRPr>
            </a:lvl1pPr>
          </a:lstStyle>
          <a:p>
            <a:fld id="{9356D20D-28B5-436D-83E6-6C6DA3BFD6B6}" type="slidenum">
              <a:rPr lang="en-GB" smtClean="0"/>
              <a:t>‹Nº›</a:t>
            </a:fld>
            <a:endParaRPr lang="en-GB"/>
          </a:p>
        </p:txBody>
      </p:sp>
    </p:spTree>
    <p:extLst>
      <p:ext uri="{BB962C8B-B14F-4D97-AF65-F5344CB8AC3E}">
        <p14:creationId xmlns:p14="http://schemas.microsoft.com/office/powerpoint/2010/main" val="174760681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8.png"/><Relationship Id="rId3" Type="http://schemas.microsoft.com/office/2017/06/relationships/model3d" Target="../media/model3d1.glb"/><Relationship Id="rId7" Type="http://schemas.openxmlformats.org/officeDocument/2006/relationships/image" Target="../media/image53.png"/><Relationship Id="rId12"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6.png"/><Relationship Id="rId5" Type="http://schemas.openxmlformats.org/officeDocument/2006/relationships/image" Target="../media/image51.png"/><Relationship Id="rId15" Type="http://schemas.openxmlformats.org/officeDocument/2006/relationships/image" Target="../media/image60.png"/><Relationship Id="rId10" Type="http://schemas.microsoft.com/office/2017/06/relationships/model3d" Target="../media/model3d2.glb"/><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59.png"/></Relationships>
</file>

<file path=ppt/slides/_rels/slide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FCA7E40-6B2B-9773-C96F-35BFBF3437D7}"/>
              </a:ext>
            </a:extLst>
          </p:cNvPr>
          <p:cNvSpPr>
            <a:spLocks noGrp="1"/>
          </p:cNvSpPr>
          <p:nvPr>
            <p:ph type="body" sz="quarter" idx="10"/>
          </p:nvPr>
        </p:nvSpPr>
        <p:spPr/>
        <p:txBody>
          <a:bodyPr lIns="91440" tIns="45720" rIns="91440" bIns="45720" anchor="t"/>
          <a:lstStyle/>
          <a:p>
            <a:r>
              <a:rPr lang="el-GR">
                <a:latin typeface="Arial"/>
                <a:cs typeface="Arial"/>
              </a:rPr>
              <a:t>ΕΛΛΑΔΑ</a:t>
            </a:r>
          </a:p>
          <a:p>
            <a:endParaRPr lang="es-ES" kern="1200" dirty="0"/>
          </a:p>
        </p:txBody>
      </p:sp>
      <p:sp>
        <p:nvSpPr>
          <p:cNvPr id="3" name="Marcador de texto 2">
            <a:extLst>
              <a:ext uri="{FF2B5EF4-FFF2-40B4-BE49-F238E27FC236}">
                <a16:creationId xmlns:a16="http://schemas.microsoft.com/office/drawing/2014/main" id="{6199F5CC-8AF0-EA86-41C2-17755419A88E}"/>
              </a:ext>
            </a:extLst>
          </p:cNvPr>
          <p:cNvSpPr>
            <a:spLocks noGrp="1"/>
          </p:cNvSpPr>
          <p:nvPr>
            <p:ph type="body" sz="quarter" idx="11"/>
          </p:nvPr>
        </p:nvSpPr>
        <p:spPr/>
        <p:txBody>
          <a:bodyPr lIns="91440" tIns="45720" rIns="91440" bIns="45720" anchor="t"/>
          <a:lstStyle/>
          <a:p>
            <a:r>
              <a:rPr lang="el-GR">
                <a:latin typeface="Arial"/>
                <a:cs typeface="Arial"/>
              </a:rPr>
              <a:t>7 ΦΕΒΡΟΥΑΡΙΟΥ 2025</a:t>
            </a:r>
          </a:p>
        </p:txBody>
      </p:sp>
    </p:spTree>
    <p:extLst>
      <p:ext uri="{BB962C8B-B14F-4D97-AF65-F5344CB8AC3E}">
        <p14:creationId xmlns:p14="http://schemas.microsoft.com/office/powerpoint/2010/main" val="2499853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1">
            <a:extLst>
              <a:ext uri="{FF2B5EF4-FFF2-40B4-BE49-F238E27FC236}">
                <a16:creationId xmlns:a16="http://schemas.microsoft.com/office/drawing/2014/main" id="{19F8ACAB-5F91-C0DF-5207-8103690BD5E3}"/>
              </a:ext>
            </a:extLst>
          </p:cNvPr>
          <p:cNvSpPr>
            <a:spLocks noGrp="1"/>
          </p:cNvSpPr>
          <p:nvPr>
            <p:ph type="body" sz="quarter" idx="10"/>
          </p:nvPr>
        </p:nvSpPr>
        <p:spPr>
          <a:xfrm>
            <a:off x="762000" y="311150"/>
            <a:ext cx="10210800" cy="533400"/>
          </a:xfrm>
        </p:spPr>
        <p:txBody>
          <a:bodyPr/>
          <a:lstStyle/>
          <a:p>
            <a:pPr marL="263525" indent="-263525"/>
            <a:r>
              <a:rPr lang="el-GR" sz="2400" dirty="0">
                <a:solidFill>
                  <a:srgbClr val="002060"/>
                </a:solidFill>
                <a:latin typeface="EC Square Sans Pro" panose="020B0506040000020004" pitchFamily="34" charset="0"/>
              </a:rPr>
              <a:t>4. Πλαίσιο της ΕΕ</a:t>
            </a:r>
            <a:r>
              <a:rPr lang="el-GR" dirty="0">
                <a:solidFill>
                  <a:srgbClr val="002060"/>
                </a:solidFill>
                <a:latin typeface="EC Square Sans Pro" panose="020B0506040000020004" pitchFamily="34" charset="0"/>
              </a:rPr>
              <a:t> για τα κτηνιατρικά φάρμακα και τις </a:t>
            </a:r>
            <a:r>
              <a:rPr lang="el-GR" dirty="0" err="1">
                <a:solidFill>
                  <a:srgbClr val="002060"/>
                </a:solidFill>
                <a:latin typeface="EC Square Sans Pro" panose="020B0506040000020004" pitchFamily="34" charset="0"/>
              </a:rPr>
              <a:t>φαρμακούχες</a:t>
            </a:r>
            <a:r>
              <a:rPr lang="el-GR" dirty="0">
                <a:solidFill>
                  <a:srgbClr val="002060"/>
                </a:solidFill>
                <a:latin typeface="EC Square Sans Pro" panose="020B0506040000020004" pitchFamily="34" charset="0"/>
              </a:rPr>
              <a:t> ζωοτροφές</a:t>
            </a:r>
          </a:p>
        </p:txBody>
      </p:sp>
      <p:sp>
        <p:nvSpPr>
          <p:cNvPr id="4" name="Rectángulo redondeado 13">
            <a:extLst>
              <a:ext uri="{FF2B5EF4-FFF2-40B4-BE49-F238E27FC236}">
                <a16:creationId xmlns:a16="http://schemas.microsoft.com/office/drawing/2014/main" id="{8E4A046D-D5F1-267A-F243-E90A470700EF}"/>
              </a:ext>
            </a:extLst>
          </p:cNvPr>
          <p:cNvSpPr/>
          <p:nvPr/>
        </p:nvSpPr>
        <p:spPr>
          <a:xfrm>
            <a:off x="0" y="996950"/>
            <a:ext cx="12192000" cy="830997"/>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1200" dirty="0">
              <a:solidFill>
                <a:schemeClr val="bg1"/>
              </a:solidFill>
              <a:latin typeface="Montserrat" panose="00000500000000000000" pitchFamily="2" charset="0"/>
            </a:endParaRPr>
          </a:p>
        </p:txBody>
      </p:sp>
      <p:sp>
        <p:nvSpPr>
          <p:cNvPr id="6" name="CuadroTexto 6">
            <a:extLst>
              <a:ext uri="{FF2B5EF4-FFF2-40B4-BE49-F238E27FC236}">
                <a16:creationId xmlns:a16="http://schemas.microsoft.com/office/drawing/2014/main" id="{E2321B90-65D8-A5CC-14AB-16D8ABFCAE0D}"/>
              </a:ext>
            </a:extLst>
          </p:cNvPr>
          <p:cNvSpPr txBox="1"/>
          <p:nvPr/>
        </p:nvSpPr>
        <p:spPr>
          <a:xfrm>
            <a:off x="0" y="1156553"/>
            <a:ext cx="11441480" cy="830997"/>
          </a:xfrm>
          <a:prstGeom prst="rect">
            <a:avLst/>
          </a:prstGeom>
          <a:noFill/>
        </p:spPr>
        <p:txBody>
          <a:bodyPr wrap="square" rtlCol="0">
            <a:spAutoFit/>
          </a:bodyPr>
          <a:lstStyle/>
          <a:p>
            <a:pPr algn="ctr"/>
            <a:r>
              <a:rPr lang="el-GR" sz="2400" b="1" dirty="0">
                <a:solidFill>
                  <a:schemeClr val="bg1"/>
                </a:solidFill>
                <a:latin typeface="EC Square Sans Pro" panose="020B0506040000020004" pitchFamily="34" charset="0"/>
              </a:rPr>
              <a:t>Γενικές αρχές του κανονισμού για τα κτηνιατρικά φάρμακα</a:t>
            </a:r>
            <a:br>
              <a:rPr lang="el-GR" sz="2400" b="1" dirty="0">
                <a:solidFill>
                  <a:schemeClr val="bg1"/>
                </a:solidFill>
              </a:rPr>
            </a:br>
            <a:endParaRPr lang="el-GR" sz="2400" b="1" dirty="0">
              <a:solidFill>
                <a:schemeClr val="bg1"/>
              </a:solidFill>
            </a:endParaRPr>
          </a:p>
        </p:txBody>
      </p:sp>
      <p:sp>
        <p:nvSpPr>
          <p:cNvPr id="7" name="Rectángulo 3">
            <a:extLst>
              <a:ext uri="{FF2B5EF4-FFF2-40B4-BE49-F238E27FC236}">
                <a16:creationId xmlns:a16="http://schemas.microsoft.com/office/drawing/2014/main" id="{78EDC8E3-D2AB-77A7-D14A-599B662D406F}"/>
              </a:ext>
            </a:extLst>
          </p:cNvPr>
          <p:cNvSpPr/>
          <p:nvPr/>
        </p:nvSpPr>
        <p:spPr>
          <a:xfrm>
            <a:off x="0"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dirty="0">
                <a:solidFill>
                  <a:srgbClr val="002060"/>
                </a:solidFill>
                <a:latin typeface="EC Square Sans Pro" panose="020B0506040000020004" pitchFamily="34" charset="0"/>
                <a:ea typeface="Montserrat" charset="0"/>
                <a:cs typeface="Montserrat" charset="0"/>
              </a:rPr>
              <a:t>Τα κτηνιατρικά φάρμακα χρησιμοποιούνται σύμφωνα με τους </a:t>
            </a:r>
            <a:r>
              <a:rPr lang="el-GR" sz="2400" b="1" dirty="0">
                <a:solidFill>
                  <a:srgbClr val="003399"/>
                </a:solidFill>
                <a:latin typeface="EC Square Sans Pro" panose="020B0506040000020004" pitchFamily="34" charset="0"/>
                <a:ea typeface="Montserrat" charset="0"/>
                <a:cs typeface="Montserrat" charset="0"/>
              </a:rPr>
              <a:t>όρους της άδειας κυκλοφορίας</a:t>
            </a:r>
            <a:r>
              <a:rPr lang="el-GR" sz="2400" b="1" dirty="0">
                <a:solidFill>
                  <a:schemeClr val="bg1"/>
                </a:solidFill>
                <a:latin typeface="EC Square Sans Pro" panose="020B0506040000020004" pitchFamily="34" charset="0"/>
                <a:ea typeface="Montserrat" charset="0"/>
                <a:cs typeface="Montserrat" charset="0"/>
              </a:rPr>
              <a:t>.</a:t>
            </a:r>
          </a:p>
        </p:txBody>
      </p:sp>
      <p:sp>
        <p:nvSpPr>
          <p:cNvPr id="8" name="Rectángulo 9">
            <a:extLst>
              <a:ext uri="{FF2B5EF4-FFF2-40B4-BE49-F238E27FC236}">
                <a16:creationId xmlns:a16="http://schemas.microsoft.com/office/drawing/2014/main" id="{E7E9EB92-C14D-1005-B6FA-A135B8251EA3}"/>
              </a:ext>
            </a:extLst>
          </p:cNvPr>
          <p:cNvSpPr/>
          <p:nvPr/>
        </p:nvSpPr>
        <p:spPr>
          <a:xfrm>
            <a:off x="3098799" y="261620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dirty="0">
                <a:solidFill>
                  <a:srgbClr val="002060"/>
                </a:solidFill>
                <a:latin typeface="EC Square Sans Pro" panose="020B0506040000020004" pitchFamily="34" charset="0"/>
              </a:rPr>
              <a:t>Όλες οι κτηνιατρικές </a:t>
            </a:r>
            <a:r>
              <a:rPr lang="el-GR" sz="2400" b="1" dirty="0">
                <a:solidFill>
                  <a:srgbClr val="003399"/>
                </a:solidFill>
                <a:latin typeface="EC Square Sans Pro" panose="020B0506040000020004" pitchFamily="34" charset="0"/>
              </a:rPr>
              <a:t>συνταγές </a:t>
            </a:r>
            <a:r>
              <a:rPr lang="el-GR" sz="2400" dirty="0">
                <a:solidFill>
                  <a:srgbClr val="002060"/>
                </a:solidFill>
                <a:latin typeface="EC Square Sans Pro" panose="020B0506040000020004" pitchFamily="34" charset="0"/>
              </a:rPr>
              <a:t>θα πρέπει να </a:t>
            </a:r>
            <a:r>
              <a:rPr lang="el-GR" sz="2400" b="1" dirty="0">
                <a:solidFill>
                  <a:srgbClr val="003399"/>
                </a:solidFill>
                <a:latin typeface="EC Square Sans Pro" panose="020B0506040000020004" pitchFamily="34" charset="0"/>
              </a:rPr>
              <a:t>βασίζονται σε κλινική εξέταση </a:t>
            </a:r>
            <a:r>
              <a:rPr lang="el-GR" sz="2400" dirty="0">
                <a:solidFill>
                  <a:srgbClr val="002060"/>
                </a:solidFill>
                <a:latin typeface="EC Square Sans Pro" panose="020B0506040000020004" pitchFamily="34" charset="0"/>
              </a:rPr>
              <a:t>ή άλλη κατάλληλη αξιολόγηση από κτηνίατρο</a:t>
            </a:r>
          </a:p>
        </p:txBody>
      </p:sp>
      <p:sp>
        <p:nvSpPr>
          <p:cNvPr id="9" name="Rectángulo 7">
            <a:extLst>
              <a:ext uri="{FF2B5EF4-FFF2-40B4-BE49-F238E27FC236}">
                <a16:creationId xmlns:a16="http://schemas.microsoft.com/office/drawing/2014/main" id="{CC5512ED-DAFA-A9A4-4849-EFAA1946E4F9}"/>
              </a:ext>
            </a:extLst>
          </p:cNvPr>
          <p:cNvSpPr/>
          <p:nvPr/>
        </p:nvSpPr>
        <p:spPr>
          <a:xfrm>
            <a:off x="6197600"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a:solidFill>
                  <a:srgbClr val="002060"/>
                </a:solidFill>
                <a:latin typeface="EC Square Sans Pro" panose="020B0506040000020004" pitchFamily="34" charset="0"/>
              </a:rPr>
              <a:t>Κατάλογος αντιμικροβιακών </a:t>
            </a:r>
            <a:r>
              <a:rPr lang="el-GR" sz="2400" b="1">
                <a:solidFill>
                  <a:srgbClr val="003399"/>
                </a:solidFill>
                <a:latin typeface="EC Square Sans Pro" panose="020B0506040000020004" pitchFamily="34" charset="0"/>
              </a:rPr>
              <a:t>που προορίζονται μόνο για τον άνθρωπο</a:t>
            </a:r>
            <a:r>
              <a:rPr lang="el-GR">
                <a:solidFill>
                  <a:srgbClr val="003399"/>
                </a:solidFill>
                <a:latin typeface="EC Square Sans Pro" panose="020B0506040000020004" pitchFamily="34" charset="0"/>
              </a:rPr>
              <a:t>*</a:t>
            </a:r>
          </a:p>
        </p:txBody>
      </p:sp>
      <p:sp>
        <p:nvSpPr>
          <p:cNvPr id="10" name="Rectángulo 8">
            <a:extLst>
              <a:ext uri="{FF2B5EF4-FFF2-40B4-BE49-F238E27FC236}">
                <a16:creationId xmlns:a16="http://schemas.microsoft.com/office/drawing/2014/main" id="{C7A7FB12-EE81-1765-88DF-52EF0EAE1BC9}"/>
              </a:ext>
            </a:extLst>
          </p:cNvPr>
          <p:cNvSpPr/>
          <p:nvPr/>
        </p:nvSpPr>
        <p:spPr>
          <a:xfrm>
            <a:off x="9296401"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dirty="0">
                <a:solidFill>
                  <a:srgbClr val="002060"/>
                </a:solidFill>
                <a:latin typeface="EC Square Sans Pro" panose="020B0506040000020004" pitchFamily="34" charset="0"/>
              </a:rPr>
              <a:t>Υποχρέωση των κρατών μελών να </a:t>
            </a:r>
            <a:r>
              <a:rPr lang="el-GR" sz="2400" b="1" dirty="0">
                <a:solidFill>
                  <a:srgbClr val="003399"/>
                </a:solidFill>
                <a:latin typeface="EC Square Sans Pro" panose="020B0506040000020004" pitchFamily="34" charset="0"/>
              </a:rPr>
              <a:t>συλλέγουν δεδομένα σχετικά με την πώληση και τη χρήση </a:t>
            </a:r>
            <a:r>
              <a:rPr lang="el-GR" sz="2400" b="1" dirty="0" err="1">
                <a:solidFill>
                  <a:srgbClr val="003399"/>
                </a:solidFill>
                <a:latin typeface="EC Square Sans Pro" panose="020B0506040000020004" pitchFamily="34" charset="0"/>
              </a:rPr>
              <a:t>αντιμικροβιακών</a:t>
            </a:r>
            <a:endParaRPr lang="el-GR" sz="2400" b="1" dirty="0">
              <a:solidFill>
                <a:srgbClr val="003399"/>
              </a:solidFill>
              <a:latin typeface="EC Square Sans Pro" panose="020B0506040000020004" pitchFamily="34" charset="0"/>
            </a:endParaRPr>
          </a:p>
        </p:txBody>
      </p:sp>
      <p:sp>
        <p:nvSpPr>
          <p:cNvPr id="11" name="CuadroTexto 2">
            <a:extLst>
              <a:ext uri="{FF2B5EF4-FFF2-40B4-BE49-F238E27FC236}">
                <a16:creationId xmlns:a16="http://schemas.microsoft.com/office/drawing/2014/main" id="{7AC10367-C988-F7B8-E130-C0FC98E50FED}"/>
              </a:ext>
            </a:extLst>
          </p:cNvPr>
          <p:cNvSpPr txBox="1"/>
          <p:nvPr/>
        </p:nvSpPr>
        <p:spPr>
          <a:xfrm>
            <a:off x="101600" y="6359495"/>
            <a:ext cx="12192000" cy="400110"/>
          </a:xfrm>
          <a:prstGeom prst="rect">
            <a:avLst/>
          </a:prstGeom>
          <a:noFill/>
        </p:spPr>
        <p:txBody>
          <a:bodyPr wrap="square" rtlCol="0">
            <a:spAutoFit/>
          </a:bodyPr>
          <a:lstStyle/>
          <a:p>
            <a:r>
              <a:rPr lang="el-GR" sz="1000" i="0" u="none" strike="noStrike" dirty="0">
                <a:solidFill>
                  <a:srgbClr val="003399"/>
                </a:solidFill>
                <a:latin typeface="EC Square Sans Pro" panose="020B0506040000020004" pitchFamily="34" charset="0"/>
              </a:rPr>
              <a:t>Εκτελεστικός κανονισμός (ΕΕ) 2022/1255 της Επιτροπής, της 19ης Ιουλίου 2022, για τον καθορισμό των </a:t>
            </a:r>
            <a:r>
              <a:rPr lang="el-GR" sz="1000" i="0" u="none" strike="noStrike" dirty="0" err="1">
                <a:solidFill>
                  <a:srgbClr val="003399"/>
                </a:solidFill>
                <a:latin typeface="EC Square Sans Pro" panose="020B0506040000020004" pitchFamily="34" charset="0"/>
              </a:rPr>
              <a:t>αντιμικροβιακών</a:t>
            </a:r>
            <a:r>
              <a:rPr lang="el-GR" sz="1000" i="0" u="none" strike="noStrike" dirty="0">
                <a:solidFill>
                  <a:srgbClr val="003399"/>
                </a:solidFill>
                <a:latin typeface="EC Square Sans Pro" panose="020B0506040000020004" pitchFamily="34" charset="0"/>
              </a:rPr>
              <a:t> ή των ομάδων </a:t>
            </a:r>
            <a:r>
              <a:rPr lang="el-GR" sz="1000" i="0" u="none" strike="noStrike" dirty="0" err="1">
                <a:solidFill>
                  <a:srgbClr val="003399"/>
                </a:solidFill>
                <a:latin typeface="EC Square Sans Pro" panose="020B0506040000020004" pitchFamily="34" charset="0"/>
              </a:rPr>
              <a:t>αντιμικροβιακών</a:t>
            </a:r>
            <a:r>
              <a:rPr lang="el-GR" sz="1000" i="0" u="none" strike="noStrike" dirty="0">
                <a:solidFill>
                  <a:srgbClr val="003399"/>
                </a:solidFill>
                <a:latin typeface="EC Square Sans Pro" panose="020B0506040000020004" pitchFamily="34" charset="0"/>
              </a:rPr>
              <a:t> που προορίζονται αποκλειστικά για τη θεραπεία ορισμένων λοιμώξεων στον άνθρωπο, σύμφωνα με τον κανονισμό (ΕΕ) 2019/6 του Ευρωπαϊκού Κοινοβουλίου και του Συμβουλίου </a:t>
            </a:r>
          </a:p>
        </p:txBody>
      </p:sp>
    </p:spTree>
    <p:extLst>
      <p:ext uri="{BB962C8B-B14F-4D97-AF65-F5344CB8AC3E}">
        <p14:creationId xmlns:p14="http://schemas.microsoft.com/office/powerpoint/2010/main" val="312144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l-GR" sz="2800">
                <a:latin typeface="EC Square Sans Pro" panose="020B0506040000020004" pitchFamily="34" charset="0"/>
              </a:rPr>
              <a:t>Κοινοί κανόνες</a:t>
            </a:r>
          </a:p>
          <a:p>
            <a:endParaRPr lang="en-GB" kern="1200"/>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1"/>
            <a:ext cx="12213771" cy="766789"/>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1200" cap="none" spc="0" normalizeH="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1862196" y="1481083"/>
            <a:ext cx="76195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800" b="1" i="0" u="none" strike="noStrike" cap="none" normalizeH="0" noProof="0">
                <a:ln>
                  <a:noFill/>
                </a:ln>
                <a:solidFill>
                  <a:srgbClr val="FFFFFF"/>
                </a:solidFill>
                <a:effectLst/>
                <a:uLnTx/>
                <a:uFillTx/>
                <a:latin typeface="EC Square Sans Pro" panose="020B0506040000020004" pitchFamily="34" charset="0"/>
                <a:ea typeface="+mn-ea"/>
                <a:cs typeface="+mn-cs"/>
              </a:rPr>
              <a:t>ΚΤΗΝΙΑΤΡΙΚΕΣ ΣΥΝΤΑΓΕΣ</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noProof="0">
              <a:ln>
                <a:noFill/>
              </a:ln>
              <a:solidFill>
                <a:srgbClr val="003399"/>
              </a:solidFill>
              <a:effectLst/>
              <a:uLnTx/>
              <a:uFillTx/>
              <a:latin typeface="EC Square Sans Pro" panose="020B0506040000020004" pitchFamily="34" charset="0"/>
              <a:ea typeface="+mn-ea"/>
              <a:cs typeface="+mn-cs"/>
            </a:endParaRP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2800" b="0" i="0" u="none" strike="noStrike" cap="none" normalizeH="0" noProof="0">
                <a:ln>
                  <a:noFill/>
                </a:ln>
                <a:solidFill>
                  <a:srgbClr val="003399"/>
                </a:solidFill>
                <a:effectLst/>
                <a:uLnTx/>
                <a:uFillTx/>
                <a:latin typeface="EC Square Sans Pro" panose="020B0506040000020004" pitchFamily="34" charset="0"/>
                <a:ea typeface="+mn-ea"/>
                <a:cs typeface="Arial" panose="020B0604020202020204" pitchFamily="34" charset="0"/>
              </a:rPr>
              <a:t>Κοινοί κανόνες – Κτηνιατρική συνταγή</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5" name="CuadroTexto 14">
            <a:extLst>
              <a:ext uri="{FF2B5EF4-FFF2-40B4-BE49-F238E27FC236}">
                <a16:creationId xmlns:a16="http://schemas.microsoft.com/office/drawing/2014/main" id="{AD976B94-3F08-4A5D-87A3-E36B97910ABB}"/>
              </a:ext>
            </a:extLst>
          </p:cNvPr>
          <p:cNvSpPr txBox="1"/>
          <p:nvPr/>
        </p:nvSpPr>
        <p:spPr>
          <a:xfrm>
            <a:off x="-141042" y="2980182"/>
            <a:ext cx="11875842" cy="2814617"/>
          </a:xfrm>
          <a:prstGeom prst="rect">
            <a:avLst/>
          </a:prstGeom>
          <a:noFill/>
        </p:spPr>
        <p:txBody>
          <a:bodyPr wrap="square" lIns="91440" tIns="45720" rIns="91440" bIns="45720" anchor="t">
            <a:spAutoFit/>
          </a:bodyPr>
          <a:lstStyle/>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l-GR" sz="2000" b="0" i="0" u="none" strike="noStrike" cap="none" normalizeH="0" noProof="0" dirty="0">
                <a:ln>
                  <a:noFill/>
                </a:ln>
                <a:solidFill>
                  <a:srgbClr val="003399"/>
                </a:solidFill>
                <a:effectLst/>
                <a:uLnTx/>
                <a:uFillTx/>
                <a:latin typeface="EC Square Sans Pro"/>
                <a:ea typeface="+mn-ea"/>
                <a:cs typeface="+mn-cs"/>
              </a:rPr>
              <a:t>Ο κτηνίατρος μπορεί να εκδώσει μια κτηνιατρική συνταγή </a:t>
            </a:r>
            <a:r>
              <a:rPr kumimoji="0" lang="el-GR" sz="2000" b="1" i="0" u="sng" strike="noStrike" cap="none" normalizeH="0" noProof="0" dirty="0">
                <a:ln>
                  <a:noFill/>
                </a:ln>
                <a:solidFill>
                  <a:srgbClr val="003399"/>
                </a:solidFill>
                <a:effectLst/>
                <a:uLnTx/>
                <a:uFillTx/>
                <a:latin typeface="EC Square Sans Pro"/>
                <a:ea typeface="+mn-ea"/>
                <a:cs typeface="+mn-cs"/>
              </a:rPr>
              <a:t>μόνο</a:t>
            </a:r>
            <a:r>
              <a:rPr kumimoji="0" lang="el-GR" sz="2000" b="0" i="0" u="none" strike="noStrike" cap="none" normalizeH="0" noProof="0" dirty="0">
                <a:ln>
                  <a:noFill/>
                </a:ln>
                <a:solidFill>
                  <a:srgbClr val="003399"/>
                </a:solidFill>
                <a:effectLst/>
                <a:uLnTx/>
                <a:uFillTx/>
                <a:latin typeface="EC Square Sans Pro"/>
                <a:ea typeface="+mn-ea"/>
                <a:cs typeface="+mn-cs"/>
              </a:rPr>
              <a:t> αφού έχει διεξαγάγει </a:t>
            </a:r>
            <a:r>
              <a:rPr kumimoji="0" lang="el-GR" sz="2000" b="0" i="0" u="sng" strike="noStrike" cap="none" normalizeH="0" noProof="0" dirty="0">
                <a:ln>
                  <a:noFill/>
                </a:ln>
                <a:solidFill>
                  <a:srgbClr val="003399"/>
                </a:solidFill>
                <a:effectLst/>
                <a:uLnTx/>
                <a:uFillTx/>
                <a:latin typeface="EC Square Sans Pro"/>
                <a:ea typeface="+mn-ea"/>
                <a:cs typeface="+mn-cs"/>
              </a:rPr>
              <a:t>κλινική εξέταση ή οποιαδήποτε άλλη ορθή αξιολόγηση της κατάστασης της υγείας </a:t>
            </a:r>
            <a:r>
              <a:rPr kumimoji="0" lang="el-GR" sz="2000" b="0" i="0" u="none" strike="noStrike" cap="none" normalizeH="0" noProof="0" dirty="0">
                <a:ln>
                  <a:noFill/>
                </a:ln>
                <a:solidFill>
                  <a:srgbClr val="003399"/>
                </a:solidFill>
                <a:effectLst/>
                <a:uLnTx/>
                <a:uFillTx/>
                <a:latin typeface="EC Square Sans Pro"/>
                <a:ea typeface="+mn-ea"/>
                <a:cs typeface="+mn-cs"/>
              </a:rPr>
              <a:t>του ζώου ή της ομάδας ζώων</a:t>
            </a:r>
          </a:p>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l-GR" sz="2000" b="0" i="0" u="none" strike="noStrike" cap="none" normalizeH="0" noProof="0" dirty="0">
                <a:ln>
                  <a:noFill/>
                </a:ln>
                <a:solidFill>
                  <a:srgbClr val="003399"/>
                </a:solidFill>
                <a:effectLst/>
                <a:uLnTx/>
                <a:uFillTx/>
                <a:latin typeface="EC Square Sans Pro"/>
                <a:ea typeface="+mn-ea"/>
                <a:cs typeface="+mn-cs"/>
              </a:rPr>
              <a:t>Ο κτηνίατρος μπορεί να εκδώσει κτηνιατρική συνταγή για ένα </a:t>
            </a:r>
            <a:r>
              <a:rPr kumimoji="0" lang="el-GR" sz="2000" b="0" i="0" u="none" strike="noStrike" cap="none" normalizeH="0" noProof="0" dirty="0" err="1">
                <a:ln>
                  <a:noFill/>
                </a:ln>
                <a:solidFill>
                  <a:srgbClr val="003399"/>
                </a:solidFill>
                <a:effectLst/>
                <a:uLnTx/>
                <a:uFillTx/>
                <a:latin typeface="EC Square Sans Pro"/>
                <a:ea typeface="+mn-ea"/>
                <a:cs typeface="+mn-cs"/>
              </a:rPr>
              <a:t>αντιμικροβιακό</a:t>
            </a:r>
            <a:r>
              <a:rPr kumimoji="0" lang="el-GR" sz="2000" b="0" i="0" u="none" strike="noStrike" cap="none" normalizeH="0" noProof="0" dirty="0">
                <a:ln>
                  <a:noFill/>
                </a:ln>
                <a:solidFill>
                  <a:srgbClr val="003399"/>
                </a:solidFill>
                <a:effectLst/>
                <a:uLnTx/>
                <a:uFillTx/>
                <a:latin typeface="EC Square Sans Pro"/>
                <a:ea typeface="+mn-ea"/>
                <a:cs typeface="+mn-cs"/>
              </a:rPr>
              <a:t> μόνο αφού έχει διαγνώσει λοιμώδη νόσο</a:t>
            </a:r>
          </a:p>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l-GR" sz="2000" b="0" i="0" u="none" strike="noStrike" cap="none" normalizeH="0" noProof="0" dirty="0">
                <a:ln>
                  <a:noFill/>
                </a:ln>
                <a:solidFill>
                  <a:srgbClr val="003399"/>
                </a:solidFill>
                <a:effectLst/>
                <a:uLnTx/>
                <a:uFillTx/>
                <a:latin typeface="EC Square Sans Pro"/>
                <a:ea typeface="+mn-ea"/>
                <a:cs typeface="+mn-cs"/>
              </a:rPr>
              <a:t>Ο κτηνίατρος πρέπει να είναι σε θέση να αιτιολογήσει τη </a:t>
            </a:r>
            <a:r>
              <a:rPr kumimoji="0" lang="el-GR" sz="2000" b="0" i="0" u="none" strike="noStrike" cap="none" normalizeH="0" noProof="0" dirty="0" err="1">
                <a:ln>
                  <a:noFill/>
                </a:ln>
                <a:solidFill>
                  <a:srgbClr val="003399"/>
                </a:solidFill>
                <a:effectLst/>
                <a:uLnTx/>
                <a:uFillTx/>
                <a:latin typeface="EC Square Sans Pro"/>
                <a:ea typeface="+mn-ea"/>
                <a:cs typeface="+mn-cs"/>
              </a:rPr>
              <a:t>συνταγογράφηση</a:t>
            </a:r>
            <a:r>
              <a:rPr kumimoji="0" lang="el-GR" sz="2000" b="0" i="0" u="none" strike="noStrike" cap="none" normalizeH="0" noProof="0" dirty="0">
                <a:ln>
                  <a:noFill/>
                </a:ln>
                <a:solidFill>
                  <a:srgbClr val="003399"/>
                </a:solidFill>
                <a:effectLst/>
                <a:uLnTx/>
                <a:uFillTx/>
                <a:latin typeface="EC Square Sans Pro"/>
                <a:ea typeface="+mn-ea"/>
                <a:cs typeface="+mn-cs"/>
              </a:rPr>
              <a:t> </a:t>
            </a:r>
            <a:r>
              <a:rPr kumimoji="0" lang="el-GR" sz="2000" b="0" i="0" u="none" strike="noStrike" cap="none" normalizeH="0" noProof="0" dirty="0" err="1">
                <a:ln>
                  <a:noFill/>
                </a:ln>
                <a:solidFill>
                  <a:srgbClr val="003399"/>
                </a:solidFill>
                <a:effectLst/>
                <a:uLnTx/>
                <a:uFillTx/>
                <a:latin typeface="EC Square Sans Pro"/>
                <a:ea typeface="+mn-ea"/>
                <a:cs typeface="+mn-cs"/>
              </a:rPr>
              <a:t>αντιμικροβιακού</a:t>
            </a:r>
            <a:r>
              <a:rPr kumimoji="0" lang="el-GR" sz="2000" b="0" i="0" u="none" strike="noStrike" cap="none" normalizeH="0" noProof="0" dirty="0">
                <a:ln>
                  <a:noFill/>
                </a:ln>
                <a:solidFill>
                  <a:srgbClr val="003399"/>
                </a:solidFill>
                <a:effectLst/>
                <a:uLnTx/>
                <a:uFillTx/>
                <a:latin typeface="EC Square Sans Pro" panose="020B0506040000020004" pitchFamily="34" charset="0"/>
                <a:ea typeface="+mn-ea"/>
                <a:cs typeface="+mn-cs"/>
              </a:rPr>
              <a:t>, </a:t>
            </a:r>
            <a:r>
              <a:rPr kumimoji="0" lang="el-GR" sz="2000" b="0" i="0" u="none" strike="noStrike" cap="none" normalizeH="0" noProof="0" dirty="0">
                <a:ln>
                  <a:noFill/>
                </a:ln>
                <a:solidFill>
                  <a:srgbClr val="003399"/>
                </a:solidFill>
                <a:effectLst/>
                <a:uLnTx/>
                <a:uFillTx/>
                <a:latin typeface="EC Square Sans Pro"/>
                <a:ea typeface="+mn-ea"/>
                <a:cs typeface="+mn-cs"/>
              </a:rPr>
              <a:t>ειδικά για προληπτική (προφύλαξη) και ομαδική (</a:t>
            </a:r>
            <a:r>
              <a:rPr kumimoji="0" lang="el-GR" sz="2000" b="0" i="0" u="none" strike="noStrike" cap="none" normalizeH="0" noProof="0" dirty="0" err="1">
                <a:ln>
                  <a:noFill/>
                </a:ln>
                <a:solidFill>
                  <a:srgbClr val="003399"/>
                </a:solidFill>
                <a:effectLst/>
                <a:uLnTx/>
                <a:uFillTx/>
                <a:latin typeface="EC Square Sans Pro"/>
                <a:ea typeface="+mn-ea"/>
                <a:cs typeface="+mn-cs"/>
              </a:rPr>
              <a:t>μεταφύλαξη</a:t>
            </a:r>
            <a:r>
              <a:rPr kumimoji="0" lang="el-GR" sz="2000" b="0" i="0" u="none" strike="noStrike" cap="none" normalizeH="0" noProof="0" dirty="0">
                <a:ln>
                  <a:noFill/>
                </a:ln>
                <a:solidFill>
                  <a:srgbClr val="003399"/>
                </a:solidFill>
                <a:effectLst/>
                <a:uLnTx/>
                <a:uFillTx/>
                <a:latin typeface="EC Square Sans Pro"/>
                <a:ea typeface="+mn-ea"/>
                <a:cs typeface="+mn-cs"/>
              </a:rPr>
              <a:t>) </a:t>
            </a:r>
            <a:r>
              <a:rPr kumimoji="0" lang="el-GR" sz="2000" b="0" i="0" u="none" strike="noStrike" cap="none" normalizeH="0" noProof="0" dirty="0">
                <a:ln>
                  <a:noFill/>
                </a:ln>
                <a:solidFill>
                  <a:srgbClr val="003399"/>
                </a:solidFill>
                <a:effectLst/>
                <a:uLnTx/>
                <a:uFillTx/>
                <a:latin typeface="EC Square Sans Pro" panose="020B0506040000020004" pitchFamily="34" charset="0"/>
                <a:ea typeface="+mn-ea"/>
                <a:cs typeface="+mn-cs"/>
              </a:rPr>
              <a:t>χορήγηση</a:t>
            </a:r>
          </a:p>
        </p:txBody>
      </p:sp>
      <p:sp>
        <p:nvSpPr>
          <p:cNvPr id="16" name="CuadroTexto 15">
            <a:extLst>
              <a:ext uri="{FF2B5EF4-FFF2-40B4-BE49-F238E27FC236}">
                <a16:creationId xmlns:a16="http://schemas.microsoft.com/office/drawing/2014/main" id="{F3A59C78-01F4-4EE5-BEF0-17960D2FB031}"/>
              </a:ext>
            </a:extLst>
          </p:cNvPr>
          <p:cNvSpPr txBox="1"/>
          <p:nvPr/>
        </p:nvSpPr>
        <p:spPr>
          <a:xfrm>
            <a:off x="4261565" y="2337692"/>
            <a:ext cx="2820761" cy="52322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800" b="0" i="0" u="none" strike="noStrike" cap="none" normalizeH="0" noProof="0">
                <a:ln>
                  <a:noFill/>
                </a:ln>
                <a:solidFill>
                  <a:prstClr val="white"/>
                </a:solidFill>
                <a:effectLst/>
                <a:uLnTx/>
                <a:uFillTx/>
                <a:latin typeface="EC Square Sans Pro" panose="020B0506040000020004" pitchFamily="34" charset="0"/>
                <a:ea typeface="Steelfish" charset="0"/>
                <a:cs typeface="Steelfish" charset="0"/>
              </a:rPr>
              <a:t>!</a:t>
            </a:r>
            <a:r>
              <a:rPr kumimoji="0" lang="el-GR" sz="2800" b="1" i="0" u="none" strike="noStrike" cap="none" normalizeH="0" noProof="0">
                <a:ln>
                  <a:noFill/>
                </a:ln>
                <a:solidFill>
                  <a:srgbClr val="003399"/>
                </a:solidFill>
                <a:effectLst/>
                <a:uLnTx/>
                <a:uFillTx/>
                <a:latin typeface="EC Square Sans Pro" panose="020B0506040000020004" pitchFamily="34" charset="0"/>
                <a:ea typeface="Steelfish" charset="0"/>
                <a:cs typeface="Steelfish" charset="0"/>
              </a:rPr>
              <a:t>Άρθρο 105</a:t>
            </a:r>
          </a:p>
        </p:txBody>
      </p:sp>
      <p:pic>
        <p:nvPicPr>
          <p:cNvPr id="17" name="Imagen 16" descr="Forma&#10;&#10;Descripción generada automáticamente con confianza baja">
            <a:extLst>
              <a:ext uri="{FF2B5EF4-FFF2-40B4-BE49-F238E27FC236}">
                <a16:creationId xmlns:a16="http://schemas.microsoft.com/office/drawing/2014/main" id="{00329264-D289-402B-9EEC-301D053EFBBE}"/>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tretch>
            <a:fillRect/>
          </a:stretch>
        </p:blipFill>
        <p:spPr>
          <a:xfrm>
            <a:off x="10210800" y="1403412"/>
            <a:ext cx="736538" cy="736538"/>
          </a:xfrm>
          <a:prstGeom prst="rect">
            <a:avLst/>
          </a:prstGeom>
        </p:spPr>
      </p:pic>
    </p:spTree>
    <p:extLst>
      <p:ext uri="{BB962C8B-B14F-4D97-AF65-F5344CB8AC3E}">
        <p14:creationId xmlns:p14="http://schemas.microsoft.com/office/powerpoint/2010/main" val="2632746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1">
            <a:extLst>
              <a:ext uri="{FF2B5EF4-FFF2-40B4-BE49-F238E27FC236}">
                <a16:creationId xmlns:a16="http://schemas.microsoft.com/office/drawing/2014/main" id="{ACA65E1C-789A-48EF-8BAD-6DF7C0BE5C3D}"/>
              </a:ext>
            </a:extLst>
          </p:cNvPr>
          <p:cNvSpPr txBox="1">
            <a:spLocks/>
          </p:cNvSpPr>
          <p:nvPr/>
        </p:nvSpPr>
        <p:spPr>
          <a:xfrm>
            <a:off x="762000" y="158750"/>
            <a:ext cx="10687439" cy="533400"/>
          </a:xfrm>
          <a:prstGeom prst="rect">
            <a:avLst/>
          </a:prstGeom>
        </p:spPr>
        <p:txBody>
          <a:bodyPr lIns="91440" tIns="45720" rIns="91440" bIns="45720" anchor="t">
            <a:noAutofit/>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2800" b="0" i="0" u="none" strike="noStrike" cap="none" normalizeH="0" noProof="0">
                <a:ln>
                  <a:noFill/>
                </a:ln>
                <a:solidFill>
                  <a:srgbClr val="003399"/>
                </a:solidFill>
                <a:effectLst/>
                <a:uLnTx/>
                <a:uFillTx/>
                <a:latin typeface="EC Square Sans Pro"/>
                <a:ea typeface="+mn-ea"/>
                <a:cs typeface="Arial"/>
              </a:rPr>
              <a:t>Κοινοί κανόνες – Κτηνιατρική συνταγή </a:t>
            </a:r>
            <a:r>
              <a:rPr kumimoji="0" lang="el-GR" sz="1800" b="0" i="0" u="none" strike="noStrike" cap="none" normalizeH="0" noProof="0">
                <a:ln>
                  <a:noFill/>
                </a:ln>
                <a:solidFill>
                  <a:srgbClr val="003399"/>
                </a:solidFill>
                <a:effectLst/>
                <a:uLnTx/>
                <a:uFillTx/>
                <a:latin typeface="EC Square Sans Pro"/>
                <a:ea typeface="+mn-ea"/>
                <a:cs typeface="Arial"/>
              </a:rPr>
              <a:t>(παράδειγμα προτύπου FR)</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noProof="0">
              <a:ln>
                <a:noFill/>
              </a:ln>
              <a:solidFill>
                <a:srgbClr val="003399"/>
              </a:solidFill>
              <a:effectLst/>
              <a:uLnTx/>
              <a:uFillTx/>
              <a:latin typeface="Arial" panose="020B0604020202020204" pitchFamily="34" charset="0"/>
              <a:ea typeface="+mn-ea"/>
              <a:cs typeface="Arial" panose="020B0604020202020204" pitchFamily="34" charset="0"/>
            </a:endParaRPr>
          </a:p>
        </p:txBody>
      </p:sp>
      <p:pic>
        <p:nvPicPr>
          <p:cNvPr id="6" name="Picture 6">
            <a:extLst>
              <a:ext uri="{FF2B5EF4-FFF2-40B4-BE49-F238E27FC236}">
                <a16:creationId xmlns:a16="http://schemas.microsoft.com/office/drawing/2014/main" id="{5200545C-AECB-452C-BBE5-ED3815095AE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29891" y="766753"/>
            <a:ext cx="4334830" cy="6103947"/>
          </a:xfrm>
          <a:prstGeom prst="rect">
            <a:avLst/>
          </a:prstGeom>
          <a:ln>
            <a:noFill/>
          </a:ln>
          <a:effectLst>
            <a:outerShdw blurRad="292100" dist="139700" dir="2700000" algn="tl" rotWithShape="0">
              <a:srgbClr val="333333">
                <a:alpha val="65000"/>
              </a:srgbClr>
            </a:outerShdw>
          </a:effectLst>
        </p:spPr>
      </p:pic>
      <p:sp>
        <p:nvSpPr>
          <p:cNvPr id="9" name="TextBox 7">
            <a:extLst>
              <a:ext uri="{FF2B5EF4-FFF2-40B4-BE49-F238E27FC236}">
                <a16:creationId xmlns:a16="http://schemas.microsoft.com/office/drawing/2014/main" id="{79B9FE22-08DB-4399-993B-4F6FB172DC62}"/>
              </a:ext>
            </a:extLst>
          </p:cNvPr>
          <p:cNvSpPr txBox="1"/>
          <p:nvPr/>
        </p:nvSpPr>
        <p:spPr>
          <a:xfrm>
            <a:off x="88124" y="1660664"/>
            <a:ext cx="2828071" cy="707886"/>
          </a:xfrm>
          <a:prstGeom prst="rect">
            <a:avLst/>
          </a:prstGeom>
          <a:solidFill>
            <a:srgbClr val="ECEBEB"/>
          </a:solid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b="0" i="0" u="none" strike="noStrike" cap="none" normalizeH="0" noProof="0" dirty="0">
                <a:ln>
                  <a:noFill/>
                </a:ln>
                <a:solidFill>
                  <a:srgbClr val="000000"/>
                </a:solidFill>
                <a:effectLst/>
                <a:uLnTx/>
                <a:uFillTx/>
                <a:latin typeface="EC Square Sans Pro" panose="020B0506040000020004" pitchFamily="34" charset="0"/>
                <a:ea typeface="+mn-ea"/>
                <a:cs typeface="+mn-cs"/>
              </a:rPr>
              <a:t>Αναγνωριστικό κτηνιάτρου (</a:t>
            </a:r>
            <a:r>
              <a:rPr kumimoji="0" lang="el-GR" b="0" i="0" u="none" strike="noStrike" cap="none" normalizeH="0" noProof="0" dirty="0" err="1">
                <a:ln>
                  <a:noFill/>
                </a:ln>
                <a:solidFill>
                  <a:srgbClr val="000000"/>
                </a:solidFill>
                <a:effectLst/>
                <a:uLnTx/>
                <a:uFillTx/>
                <a:latin typeface="EC Square Sans Pro" panose="020B0506040000020004" pitchFamily="34" charset="0"/>
                <a:ea typeface="+mn-ea"/>
                <a:cs typeface="+mn-cs"/>
              </a:rPr>
              <a:t>αρ</a:t>
            </a:r>
            <a:r>
              <a:rPr kumimoji="0" lang="el-GR" b="0" i="0" u="none" strike="noStrike" cap="none" normalizeH="0" noProof="0" dirty="0">
                <a:ln>
                  <a:noFill/>
                </a:ln>
                <a:solidFill>
                  <a:srgbClr val="000000"/>
                </a:solidFill>
                <a:effectLst/>
                <a:uLnTx/>
                <a:uFillTx/>
                <a:latin typeface="EC Square Sans Pro" panose="020B0506040000020004" pitchFamily="34" charset="0"/>
                <a:ea typeface="+mn-ea"/>
                <a:cs typeface="+mn-cs"/>
              </a:rPr>
              <a:t>. </a:t>
            </a:r>
            <a:r>
              <a:rPr kumimoji="0" lang="el-GR" b="0" i="0" u="none" strike="noStrike" cap="none" normalizeH="0" noProof="0" dirty="0" err="1">
                <a:ln>
                  <a:noFill/>
                </a:ln>
                <a:solidFill>
                  <a:srgbClr val="000000"/>
                </a:solidFill>
                <a:effectLst/>
                <a:uLnTx/>
                <a:uFillTx/>
                <a:latin typeface="EC Square Sans Pro" panose="020B0506040000020004" pitchFamily="34" charset="0"/>
                <a:ea typeface="+mn-ea"/>
                <a:cs typeface="+mn-cs"/>
              </a:rPr>
              <a:t>επαγγελ</a:t>
            </a:r>
            <a:r>
              <a:rPr kumimoji="0" lang="el-GR" b="0" i="0" u="none" strike="noStrike" cap="none" normalizeH="0" noProof="0" dirty="0">
                <a:ln>
                  <a:noFill/>
                </a:ln>
                <a:solidFill>
                  <a:srgbClr val="000000"/>
                </a:solidFill>
                <a:effectLst/>
                <a:uLnTx/>
                <a:uFillTx/>
                <a:latin typeface="EC Square Sans Pro" panose="020B0506040000020004" pitchFamily="34" charset="0"/>
                <a:ea typeface="+mn-ea"/>
                <a:cs typeface="+mn-cs"/>
              </a:rPr>
              <a:t>. </a:t>
            </a:r>
            <a:r>
              <a:rPr kumimoji="0" lang="el-GR" b="0" i="0" u="none" strike="noStrike" cap="none" normalizeH="0" noProof="0" dirty="0" err="1">
                <a:ln>
                  <a:noFill/>
                </a:ln>
                <a:solidFill>
                  <a:srgbClr val="000000"/>
                </a:solidFill>
                <a:effectLst/>
                <a:uLnTx/>
                <a:uFillTx/>
                <a:latin typeface="EC Square Sans Pro" panose="020B0506040000020004" pitchFamily="34" charset="0"/>
                <a:ea typeface="+mn-ea"/>
                <a:cs typeface="+mn-cs"/>
              </a:rPr>
              <a:t>μητρ</a:t>
            </a:r>
            <a:r>
              <a:rPr kumimoji="0" lang="el-GR" b="0" i="0" u="none" strike="noStrike" cap="none" normalizeH="0" noProof="0" dirty="0">
                <a:ln>
                  <a:noFill/>
                </a:ln>
                <a:solidFill>
                  <a:srgbClr val="000000"/>
                </a:solidFill>
                <a:effectLst/>
                <a:uLnTx/>
                <a:uFillTx/>
                <a:latin typeface="EC Square Sans Pro" panose="020B0506040000020004" pitchFamily="34" charset="0"/>
                <a:ea typeface="+mn-ea"/>
                <a:cs typeface="+mn-cs"/>
              </a:rPr>
              <a:t>.)</a:t>
            </a:r>
          </a:p>
        </p:txBody>
      </p:sp>
      <p:cxnSp>
        <p:nvCxnSpPr>
          <p:cNvPr id="10" name="Straight Arrow Connector 9">
            <a:extLst>
              <a:ext uri="{FF2B5EF4-FFF2-40B4-BE49-F238E27FC236}">
                <a16:creationId xmlns:a16="http://schemas.microsoft.com/office/drawing/2014/main" id="{59BFA582-9369-46AB-89BE-5729D0437B13}"/>
              </a:ext>
            </a:extLst>
          </p:cNvPr>
          <p:cNvCxnSpPr>
            <a:cxnSpLocks/>
            <a:stCxn id="9" idx="3"/>
          </p:cNvCxnSpPr>
          <p:nvPr/>
        </p:nvCxnSpPr>
        <p:spPr>
          <a:xfrm>
            <a:off x="2916195" y="2014607"/>
            <a:ext cx="893805"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1" name="TextBox 16">
            <a:extLst>
              <a:ext uri="{FF2B5EF4-FFF2-40B4-BE49-F238E27FC236}">
                <a16:creationId xmlns:a16="http://schemas.microsoft.com/office/drawing/2014/main" id="{02E8B8C4-7414-478D-B927-13A09F51E318}"/>
              </a:ext>
            </a:extLst>
          </p:cNvPr>
          <p:cNvSpPr txBox="1"/>
          <p:nvPr/>
        </p:nvSpPr>
        <p:spPr>
          <a:xfrm>
            <a:off x="88124" y="2597150"/>
            <a:ext cx="2828071" cy="1631216"/>
          </a:xfrm>
          <a:prstGeom prst="rect">
            <a:avLst/>
          </a:prstGeom>
          <a:solidFill>
            <a:srgbClr val="ECEBEB"/>
          </a:solidFill>
        </p:spPr>
        <p:txBody>
          <a:bodyPr wrap="square" lIns="91440" tIns="45720" rIns="91440" bIns="45720" rtlCol="0"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b="0" i="0" u="none" strike="noStrike" cap="none" normalizeH="0" noProof="0" dirty="0">
                <a:ln>
                  <a:noFill/>
                </a:ln>
                <a:solidFill>
                  <a:sysClr val="windowText" lastClr="000000"/>
                </a:solidFill>
                <a:effectLst/>
                <a:uLnTx/>
                <a:uFillTx/>
                <a:latin typeface="EC Square Sans Pro" panose="020B0506040000020004" pitchFamily="34" charset="0"/>
              </a:rPr>
              <a:t>Ονομασία φαρμάκου (δραστική ουσία), μορφή και ισχύς.</a:t>
            </a:r>
          </a:p>
          <a:p>
            <a:pPr marL="0" marR="0" lvl="0" indent="0" defTabSz="914400" eaLnBrk="1" fontAlgn="auto" latinLnBrk="0" hangingPunct="1">
              <a:lnSpc>
                <a:spcPct val="100000"/>
              </a:lnSpc>
              <a:spcBef>
                <a:spcPts val="0"/>
              </a:spcBef>
              <a:spcAft>
                <a:spcPts val="0"/>
              </a:spcAft>
              <a:buClrTx/>
              <a:buSzTx/>
              <a:buFontTx/>
              <a:buNone/>
              <a:tabLst/>
              <a:defRPr/>
            </a:pPr>
            <a:r>
              <a:rPr kumimoji="0" lang="el-GR" b="0" i="0" u="none" strike="noStrike" cap="none" normalizeH="0" noProof="0" dirty="0">
                <a:ln>
                  <a:noFill/>
                </a:ln>
                <a:solidFill>
                  <a:sysClr val="windowText" lastClr="000000"/>
                </a:solidFill>
                <a:effectLst/>
                <a:uLnTx/>
                <a:uFillTx/>
                <a:latin typeface="EC Square Sans Pro" panose="020B0506040000020004" pitchFamily="34" charset="0"/>
              </a:rPr>
              <a:t>Προβλεπόμενη ποσότητα</a:t>
            </a:r>
          </a:p>
          <a:p>
            <a:pPr marL="0" marR="0" lvl="0" indent="0" defTabSz="914400" eaLnBrk="1" fontAlgn="auto" latinLnBrk="0" hangingPunct="1">
              <a:lnSpc>
                <a:spcPct val="100000"/>
              </a:lnSpc>
              <a:spcBef>
                <a:spcPts val="0"/>
              </a:spcBef>
              <a:spcAft>
                <a:spcPts val="0"/>
              </a:spcAft>
              <a:buClrTx/>
              <a:buSzTx/>
              <a:buFontTx/>
              <a:buNone/>
              <a:tabLst/>
              <a:defRPr/>
            </a:pPr>
            <a:r>
              <a:rPr kumimoji="0" lang="el-GR" b="0" i="0" u="none" strike="noStrike" cap="none" normalizeH="0" noProof="0" dirty="0" err="1">
                <a:ln>
                  <a:noFill/>
                </a:ln>
                <a:solidFill>
                  <a:sysClr val="windowText" lastClr="000000"/>
                </a:solidFill>
                <a:effectLst/>
                <a:uLnTx/>
                <a:uFillTx/>
                <a:latin typeface="EC Square Sans Pro"/>
              </a:rPr>
              <a:t>Δοσολογικό</a:t>
            </a:r>
            <a:r>
              <a:rPr kumimoji="0" lang="el-GR" b="0" i="0" u="none" strike="noStrike" cap="none" normalizeH="0" noProof="0" dirty="0">
                <a:ln>
                  <a:noFill/>
                </a:ln>
                <a:solidFill>
                  <a:sysClr val="windowText" lastClr="000000"/>
                </a:solidFill>
                <a:effectLst/>
                <a:uLnTx/>
                <a:uFillTx/>
                <a:latin typeface="EC Square Sans Pro"/>
              </a:rPr>
              <a:t> σχήμα </a:t>
            </a:r>
          </a:p>
        </p:txBody>
      </p:sp>
      <p:sp>
        <p:nvSpPr>
          <p:cNvPr id="13" name="TextBox 27">
            <a:extLst>
              <a:ext uri="{FF2B5EF4-FFF2-40B4-BE49-F238E27FC236}">
                <a16:creationId xmlns:a16="http://schemas.microsoft.com/office/drawing/2014/main" id="{27E0B672-6AF0-4BAD-9A7E-FFFD0315AFA6}"/>
              </a:ext>
            </a:extLst>
          </p:cNvPr>
          <p:cNvSpPr txBox="1"/>
          <p:nvPr/>
        </p:nvSpPr>
        <p:spPr>
          <a:xfrm>
            <a:off x="88124" y="5864268"/>
            <a:ext cx="2844193" cy="1015663"/>
          </a:xfrm>
          <a:prstGeom prst="rect">
            <a:avLst/>
          </a:prstGeom>
          <a:solidFill>
            <a:srgbClr val="003399"/>
          </a:solidFill>
        </p:spPr>
        <p:txBody>
          <a:bodyPr wrap="square" lIns="91440" tIns="45720" rIns="91440" bIns="45720" rtlCol="0"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b="0" i="0" u="none" strike="noStrike" cap="none" normalizeH="0" noProof="0" dirty="0">
                <a:ln>
                  <a:noFill/>
                </a:ln>
                <a:solidFill>
                  <a:srgbClr val="FFFFFF"/>
                </a:solidFill>
                <a:effectLst/>
                <a:uLnTx/>
                <a:uFillTx/>
                <a:latin typeface="EC Square Sans Pro"/>
              </a:rPr>
              <a:t>Σημείωση απαραίτητη εάν η συνταγή είναι άρθ. 107 3-4 ή 112-114) </a:t>
            </a:r>
          </a:p>
        </p:txBody>
      </p:sp>
      <p:sp>
        <p:nvSpPr>
          <p:cNvPr id="14" name="TextBox 2">
            <a:extLst>
              <a:ext uri="{FF2B5EF4-FFF2-40B4-BE49-F238E27FC236}">
                <a16:creationId xmlns:a16="http://schemas.microsoft.com/office/drawing/2014/main" id="{F2A686A0-74DB-4814-9CFB-E8E911DF96FE}"/>
              </a:ext>
            </a:extLst>
          </p:cNvPr>
          <p:cNvSpPr txBox="1"/>
          <p:nvPr/>
        </p:nvSpPr>
        <p:spPr>
          <a:xfrm>
            <a:off x="88124" y="4425950"/>
            <a:ext cx="2828071" cy="1323439"/>
          </a:xfrm>
          <a:prstGeom prst="rect">
            <a:avLst/>
          </a:prstGeom>
          <a:solidFill>
            <a:srgbClr val="6BB188"/>
          </a:solid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b="0" i="0" u="none" strike="noStrike" cap="none" normalizeH="0" noProof="0" dirty="0">
                <a:ln>
                  <a:noFill/>
                </a:ln>
                <a:solidFill>
                  <a:srgbClr val="000000"/>
                </a:solidFill>
                <a:effectLst/>
                <a:uLnTx/>
                <a:uFillTx/>
                <a:latin typeface="EC Square Sans Pro" panose="020B0506040000020004" pitchFamily="34" charset="0"/>
              </a:rPr>
              <a:t>Η συνταγή για </a:t>
            </a:r>
            <a:r>
              <a:rPr kumimoji="0" lang="el-GR" b="0" i="0" u="none" strike="noStrike" cap="none" normalizeH="0" noProof="0" dirty="0" err="1">
                <a:ln>
                  <a:noFill/>
                </a:ln>
                <a:solidFill>
                  <a:srgbClr val="000000"/>
                </a:solidFill>
                <a:effectLst/>
                <a:uLnTx/>
                <a:uFillTx/>
                <a:latin typeface="EC Square Sans Pro" panose="020B0506040000020004" pitchFamily="34" charset="0"/>
              </a:rPr>
              <a:t>αντιμικροβιακό</a:t>
            </a:r>
            <a:r>
              <a:rPr kumimoji="0" lang="el-GR" b="0" i="0" u="none" strike="noStrike" cap="none" normalizeH="0" noProof="0" dirty="0">
                <a:ln>
                  <a:noFill/>
                </a:ln>
                <a:solidFill>
                  <a:srgbClr val="000000"/>
                </a:solidFill>
                <a:effectLst/>
                <a:uLnTx/>
                <a:uFillTx/>
                <a:latin typeface="EC Square Sans Pro" panose="020B0506040000020004" pitchFamily="34" charset="0"/>
              </a:rPr>
              <a:t> ισχύει μόνο 5 ημέρες μετά την έκδοση της συνταγής. </a:t>
            </a:r>
          </a:p>
        </p:txBody>
      </p:sp>
      <p:cxnSp>
        <p:nvCxnSpPr>
          <p:cNvPr id="22" name="Straight Arrow Connector 9">
            <a:extLst>
              <a:ext uri="{FF2B5EF4-FFF2-40B4-BE49-F238E27FC236}">
                <a16:creationId xmlns:a16="http://schemas.microsoft.com/office/drawing/2014/main" id="{581EC61A-0E63-47D1-BA22-B89D2673AB75}"/>
              </a:ext>
            </a:extLst>
          </p:cNvPr>
          <p:cNvCxnSpPr>
            <a:cxnSpLocks/>
            <a:stCxn id="11" idx="3"/>
          </p:cNvCxnSpPr>
          <p:nvPr/>
        </p:nvCxnSpPr>
        <p:spPr>
          <a:xfrm>
            <a:off x="2916195" y="3412758"/>
            <a:ext cx="893805"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31" name="TextBox 10">
            <a:extLst>
              <a:ext uri="{FF2B5EF4-FFF2-40B4-BE49-F238E27FC236}">
                <a16:creationId xmlns:a16="http://schemas.microsoft.com/office/drawing/2014/main" id="{88FB0F11-B24B-41FB-9D1A-ECAF28ED0215}"/>
              </a:ext>
            </a:extLst>
          </p:cNvPr>
          <p:cNvSpPr txBox="1"/>
          <p:nvPr/>
        </p:nvSpPr>
        <p:spPr>
          <a:xfrm>
            <a:off x="8462294" y="692150"/>
            <a:ext cx="3196306" cy="707886"/>
          </a:xfrm>
          <a:prstGeom prst="rect">
            <a:avLst/>
          </a:prstGeom>
          <a:solidFill>
            <a:srgbClr val="ECEBEB"/>
          </a:solid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b="0" i="0" u="none" strike="noStrike" cap="none" normalizeH="0" noProof="0" dirty="0">
                <a:ln>
                  <a:noFill/>
                </a:ln>
                <a:solidFill>
                  <a:sysClr val="windowText" lastClr="000000"/>
                </a:solidFill>
                <a:effectLst/>
                <a:uLnTx/>
                <a:uFillTx/>
                <a:latin typeface="EC Square Sans Pro" panose="020B0506040000020004" pitchFamily="34" charset="0"/>
              </a:rPr>
              <a:t>Όνομα και διεύθυνση </a:t>
            </a:r>
          </a:p>
          <a:p>
            <a:pPr marL="0" marR="0" lvl="0" indent="0" defTabSz="914400" eaLnBrk="1" fontAlgn="auto" latinLnBrk="0" hangingPunct="1">
              <a:lnSpc>
                <a:spcPct val="100000"/>
              </a:lnSpc>
              <a:spcBef>
                <a:spcPts val="0"/>
              </a:spcBef>
              <a:spcAft>
                <a:spcPts val="0"/>
              </a:spcAft>
              <a:buClrTx/>
              <a:buSzTx/>
              <a:buFontTx/>
              <a:buNone/>
              <a:tabLst/>
              <a:defRPr/>
            </a:pPr>
            <a:r>
              <a:rPr kumimoji="0" lang="el-GR" b="0" i="0" u="none" strike="noStrike" cap="none" normalizeH="0" noProof="0" dirty="0">
                <a:ln>
                  <a:noFill/>
                </a:ln>
                <a:solidFill>
                  <a:sysClr val="windowText" lastClr="000000"/>
                </a:solidFill>
                <a:effectLst/>
                <a:uLnTx/>
                <a:uFillTx/>
                <a:latin typeface="EC Square Sans Pro" panose="020B0506040000020004" pitchFamily="34" charset="0"/>
              </a:rPr>
              <a:t>ιδιοκτήτη των ζώων</a:t>
            </a:r>
          </a:p>
        </p:txBody>
      </p:sp>
      <p:sp>
        <p:nvSpPr>
          <p:cNvPr id="32" name="TextBox 13">
            <a:extLst>
              <a:ext uri="{FF2B5EF4-FFF2-40B4-BE49-F238E27FC236}">
                <a16:creationId xmlns:a16="http://schemas.microsoft.com/office/drawing/2014/main" id="{AA9B826B-585E-4DC3-84E0-C2536598BF5C}"/>
              </a:ext>
            </a:extLst>
          </p:cNvPr>
          <p:cNvSpPr txBox="1"/>
          <p:nvPr/>
        </p:nvSpPr>
        <p:spPr>
          <a:xfrm>
            <a:off x="8478414" y="5797550"/>
            <a:ext cx="3162089" cy="609600"/>
          </a:xfrm>
          <a:prstGeom prst="rect">
            <a:avLst/>
          </a:prstGeom>
          <a:solidFill>
            <a:srgbClr val="ECEBEB"/>
          </a:solid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b="0" i="0" u="none" strike="noStrike" cap="none" normalizeH="0" noProof="0" dirty="0">
                <a:ln>
                  <a:noFill/>
                </a:ln>
                <a:solidFill>
                  <a:sysClr val="windowText" lastClr="000000"/>
                </a:solidFill>
                <a:effectLst/>
                <a:uLnTx/>
                <a:uFillTx/>
                <a:latin typeface="EC Square Sans Pro" panose="020B0506040000020004" pitchFamily="34" charset="0"/>
              </a:rPr>
              <a:t>Ημερομηνία και υπογραφή κτηνιάτρου</a:t>
            </a:r>
          </a:p>
        </p:txBody>
      </p:sp>
      <p:sp>
        <p:nvSpPr>
          <p:cNvPr id="33" name="TextBox 19">
            <a:extLst>
              <a:ext uri="{FF2B5EF4-FFF2-40B4-BE49-F238E27FC236}">
                <a16:creationId xmlns:a16="http://schemas.microsoft.com/office/drawing/2014/main" id="{D73860A3-CDA5-4E10-853B-CF537A85DFB0}"/>
              </a:ext>
            </a:extLst>
          </p:cNvPr>
          <p:cNvSpPr txBox="1"/>
          <p:nvPr/>
        </p:nvSpPr>
        <p:spPr>
          <a:xfrm>
            <a:off x="8462295" y="3357062"/>
            <a:ext cx="3230524" cy="707886"/>
          </a:xfrm>
          <a:prstGeom prst="rect">
            <a:avLst/>
          </a:prstGeom>
          <a:solidFill>
            <a:srgbClr val="ECEBEB"/>
          </a:solid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b="0" i="0" u="none" strike="noStrike" cap="none" normalizeH="0" noProof="0" dirty="0">
                <a:ln>
                  <a:noFill/>
                </a:ln>
                <a:solidFill>
                  <a:sysClr val="windowText" lastClr="000000"/>
                </a:solidFill>
                <a:effectLst/>
                <a:uLnTx/>
                <a:uFillTx/>
                <a:latin typeface="EC Square Sans Pro" panose="020B0506040000020004" pitchFamily="34" charset="0"/>
              </a:rPr>
              <a:t>Ζώα παραγωγής τροφίμων: χρόνος αναμονής (έστω 0)</a:t>
            </a:r>
          </a:p>
        </p:txBody>
      </p:sp>
      <p:sp>
        <p:nvSpPr>
          <p:cNvPr id="34" name="TextBox 22">
            <a:extLst>
              <a:ext uri="{FF2B5EF4-FFF2-40B4-BE49-F238E27FC236}">
                <a16:creationId xmlns:a16="http://schemas.microsoft.com/office/drawing/2014/main" id="{E6E6C5FF-1EC3-4B68-BF84-C2EB0A65DA98}"/>
              </a:ext>
            </a:extLst>
          </p:cNvPr>
          <p:cNvSpPr txBox="1"/>
          <p:nvPr/>
        </p:nvSpPr>
        <p:spPr>
          <a:xfrm>
            <a:off x="8462294" y="1923018"/>
            <a:ext cx="3196307" cy="400110"/>
          </a:xfrm>
          <a:prstGeom prst="rect">
            <a:avLst/>
          </a:prstGeom>
          <a:solidFill>
            <a:srgbClr val="ECEBEB"/>
          </a:solid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b="0" i="0" u="none" strike="noStrike" cap="none" normalizeH="0" noProof="0" dirty="0">
                <a:ln>
                  <a:noFill/>
                </a:ln>
                <a:solidFill>
                  <a:sysClr val="windowText" lastClr="000000"/>
                </a:solidFill>
                <a:effectLst/>
                <a:uLnTx/>
                <a:uFillTx/>
                <a:latin typeface="EC Square Sans Pro" panose="020B0506040000020004" pitchFamily="34" charset="0"/>
              </a:rPr>
              <a:t>Ημερομηνία</a:t>
            </a:r>
          </a:p>
        </p:txBody>
      </p:sp>
      <p:sp>
        <p:nvSpPr>
          <p:cNvPr id="35" name="TextBox 28">
            <a:extLst>
              <a:ext uri="{FF2B5EF4-FFF2-40B4-BE49-F238E27FC236}">
                <a16:creationId xmlns:a16="http://schemas.microsoft.com/office/drawing/2014/main" id="{D0BD4936-E1CB-4E72-8C03-E8C4D661EC4A}"/>
              </a:ext>
            </a:extLst>
          </p:cNvPr>
          <p:cNvSpPr txBox="1"/>
          <p:nvPr/>
        </p:nvSpPr>
        <p:spPr>
          <a:xfrm>
            <a:off x="8462295" y="4197350"/>
            <a:ext cx="3230524" cy="1015663"/>
          </a:xfrm>
          <a:prstGeom prst="rect">
            <a:avLst/>
          </a:prstGeom>
          <a:solidFill>
            <a:srgbClr val="ECEBEB"/>
          </a:solid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b="0" i="0" u="none" strike="noStrike" cap="none" normalizeH="0" noProof="0" dirty="0">
                <a:ln>
                  <a:noFill/>
                </a:ln>
                <a:solidFill>
                  <a:sysClr val="windowText" lastClr="000000"/>
                </a:solidFill>
                <a:effectLst/>
                <a:uLnTx/>
                <a:uFillTx/>
                <a:latin typeface="EC Square Sans Pro" panose="020B0506040000020004" pitchFamily="34" charset="0"/>
              </a:rPr>
              <a:t>Πιθανές προειδοποιήσεις ή μηνύματα για υπεύθυνη χρήση</a:t>
            </a:r>
          </a:p>
        </p:txBody>
      </p:sp>
      <p:sp>
        <p:nvSpPr>
          <p:cNvPr id="36" name="TextBox 31">
            <a:extLst>
              <a:ext uri="{FF2B5EF4-FFF2-40B4-BE49-F238E27FC236}">
                <a16:creationId xmlns:a16="http://schemas.microsoft.com/office/drawing/2014/main" id="{57D477ED-9285-4237-9023-A7003D2F9CD5}"/>
              </a:ext>
            </a:extLst>
          </p:cNvPr>
          <p:cNvSpPr txBox="1"/>
          <p:nvPr/>
        </p:nvSpPr>
        <p:spPr>
          <a:xfrm>
            <a:off x="8462294" y="1436564"/>
            <a:ext cx="3196307" cy="400110"/>
          </a:xfrm>
          <a:prstGeom prst="rect">
            <a:avLst/>
          </a:prstGeom>
          <a:solidFill>
            <a:srgbClr val="ECEBEB"/>
          </a:solid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b="0" i="0" u="none" strike="noStrike" cap="none" normalizeH="0" noProof="0" dirty="0">
                <a:ln>
                  <a:noFill/>
                </a:ln>
                <a:solidFill>
                  <a:sysClr val="windowText" lastClr="000000"/>
                </a:solidFill>
                <a:effectLst/>
                <a:uLnTx/>
                <a:uFillTx/>
                <a:latin typeface="EC Square Sans Pro" panose="020B0506040000020004" pitchFamily="34" charset="0"/>
              </a:rPr>
              <a:t>Ταυτοποίηση των ζώων</a:t>
            </a:r>
          </a:p>
        </p:txBody>
      </p:sp>
      <p:cxnSp>
        <p:nvCxnSpPr>
          <p:cNvPr id="37" name="Straight Arrow Connector 9">
            <a:extLst>
              <a:ext uri="{FF2B5EF4-FFF2-40B4-BE49-F238E27FC236}">
                <a16:creationId xmlns:a16="http://schemas.microsoft.com/office/drawing/2014/main" id="{5AFD2615-46EE-42B6-A231-9AD3CE601885}"/>
              </a:ext>
            </a:extLst>
          </p:cNvPr>
          <p:cNvCxnSpPr>
            <a:cxnSpLocks/>
          </p:cNvCxnSpPr>
          <p:nvPr/>
        </p:nvCxnSpPr>
        <p:spPr>
          <a:xfrm flipH="1">
            <a:off x="7467600" y="1153415"/>
            <a:ext cx="994696"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0" name="Straight Arrow Connector 9">
            <a:extLst>
              <a:ext uri="{FF2B5EF4-FFF2-40B4-BE49-F238E27FC236}">
                <a16:creationId xmlns:a16="http://schemas.microsoft.com/office/drawing/2014/main" id="{2F04EED3-541A-4B0D-B8E2-0D5C1177C6CB}"/>
              </a:ext>
            </a:extLst>
          </p:cNvPr>
          <p:cNvCxnSpPr>
            <a:cxnSpLocks/>
          </p:cNvCxnSpPr>
          <p:nvPr/>
        </p:nvCxnSpPr>
        <p:spPr>
          <a:xfrm flipH="1">
            <a:off x="7467600" y="1530350"/>
            <a:ext cx="994696"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1" name="Straight Arrow Connector 9">
            <a:extLst>
              <a:ext uri="{FF2B5EF4-FFF2-40B4-BE49-F238E27FC236}">
                <a16:creationId xmlns:a16="http://schemas.microsoft.com/office/drawing/2014/main" id="{F006C285-40B9-4F63-80A4-59B549E301B8}"/>
              </a:ext>
            </a:extLst>
          </p:cNvPr>
          <p:cNvCxnSpPr>
            <a:cxnSpLocks/>
            <a:stCxn id="34" idx="1"/>
          </p:cNvCxnSpPr>
          <p:nvPr/>
        </p:nvCxnSpPr>
        <p:spPr>
          <a:xfrm flipH="1" flipV="1">
            <a:off x="7467602" y="2107685"/>
            <a:ext cx="994692" cy="15388"/>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2" name="Straight Arrow Connector 9">
            <a:extLst>
              <a:ext uri="{FF2B5EF4-FFF2-40B4-BE49-F238E27FC236}">
                <a16:creationId xmlns:a16="http://schemas.microsoft.com/office/drawing/2014/main" id="{8B0FC049-9EB2-4121-A610-B73533CB65E7}"/>
              </a:ext>
            </a:extLst>
          </p:cNvPr>
          <p:cNvCxnSpPr>
            <a:cxnSpLocks/>
            <a:stCxn id="33" idx="1"/>
          </p:cNvCxnSpPr>
          <p:nvPr/>
        </p:nvCxnSpPr>
        <p:spPr>
          <a:xfrm flipH="1">
            <a:off x="7467600" y="3711005"/>
            <a:ext cx="994695"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3" name="Straight Arrow Connector 9">
            <a:extLst>
              <a:ext uri="{FF2B5EF4-FFF2-40B4-BE49-F238E27FC236}">
                <a16:creationId xmlns:a16="http://schemas.microsoft.com/office/drawing/2014/main" id="{0682E033-62FD-4839-A4B8-2F6D2342A37F}"/>
              </a:ext>
            </a:extLst>
          </p:cNvPr>
          <p:cNvCxnSpPr>
            <a:cxnSpLocks/>
          </p:cNvCxnSpPr>
          <p:nvPr/>
        </p:nvCxnSpPr>
        <p:spPr>
          <a:xfrm flipH="1" flipV="1">
            <a:off x="7483722" y="4768267"/>
            <a:ext cx="994694" cy="1529"/>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53" name="Straight Arrow Connector 9">
            <a:extLst>
              <a:ext uri="{FF2B5EF4-FFF2-40B4-BE49-F238E27FC236}">
                <a16:creationId xmlns:a16="http://schemas.microsoft.com/office/drawing/2014/main" id="{5E1995BA-2890-4E2A-AE58-FB65A669ECEF}"/>
              </a:ext>
            </a:extLst>
          </p:cNvPr>
          <p:cNvCxnSpPr>
            <a:cxnSpLocks/>
            <a:stCxn id="32" idx="1"/>
          </p:cNvCxnSpPr>
          <p:nvPr/>
        </p:nvCxnSpPr>
        <p:spPr>
          <a:xfrm flipH="1" flipV="1">
            <a:off x="7483722" y="6007916"/>
            <a:ext cx="994692" cy="94434"/>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45245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l-GR" sz="2800">
                <a:latin typeface="EC Square Sans Pro" panose="020B0506040000020004" pitchFamily="34" charset="0"/>
              </a:rPr>
              <a:t>Κοινοί κανόνες</a:t>
            </a:r>
          </a:p>
          <a:p>
            <a:endParaRPr lang="en-GB" kern="1200"/>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1"/>
            <a:ext cx="12213771" cy="766789"/>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1200" cap="none" spc="0" normalizeH="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914400" y="1481083"/>
            <a:ext cx="101346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90000"/>
              </a:lnSpc>
              <a:spcBef>
                <a:spcPts val="0"/>
              </a:spcBef>
              <a:spcAft>
                <a:spcPts val="600"/>
              </a:spcAft>
              <a:buClrTx/>
              <a:buSzTx/>
              <a:buFontTx/>
              <a:buNone/>
              <a:tabLst/>
              <a:defRPr/>
            </a:pPr>
            <a:r>
              <a:rPr kumimoji="0" lang="el-GR" sz="2800" b="1" i="0" u="none" strike="noStrike" cap="none" normalizeH="0" noProof="0">
                <a:ln>
                  <a:noFill/>
                </a:ln>
                <a:solidFill>
                  <a:srgbClr val="FFFFFF"/>
                </a:solidFill>
                <a:effectLst/>
                <a:uLnTx/>
                <a:uFillTx/>
                <a:latin typeface="EC Square Sans Pro" panose="020B0506040000020004" pitchFamily="34" charset="0"/>
                <a:ea typeface="+mn-ea"/>
                <a:cs typeface="+mn-cs"/>
              </a:rPr>
              <a:t>Τήρηση αρχείων</a:t>
            </a: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2800" b="0" i="0" u="none" strike="noStrike" cap="none" normalizeH="0" noProof="0">
                <a:ln>
                  <a:noFill/>
                </a:ln>
                <a:solidFill>
                  <a:srgbClr val="003399"/>
                </a:solidFill>
                <a:effectLst/>
                <a:uLnTx/>
                <a:uFillTx/>
                <a:latin typeface="EC Square Sans Pro" panose="020B0506040000020004" pitchFamily="34" charset="0"/>
                <a:ea typeface="+mn-ea"/>
                <a:cs typeface="Arial" panose="020B0604020202020204" pitchFamily="34" charset="0"/>
              </a:rPr>
              <a:t>Κοινοί κανόνες – Κτηνιατρική συνταγή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6" name="CuadroTexto 15">
            <a:extLst>
              <a:ext uri="{FF2B5EF4-FFF2-40B4-BE49-F238E27FC236}">
                <a16:creationId xmlns:a16="http://schemas.microsoft.com/office/drawing/2014/main" id="{CA4F286C-8610-4DEC-92C0-47FD21775EE4}"/>
              </a:ext>
            </a:extLst>
          </p:cNvPr>
          <p:cNvSpPr txBox="1"/>
          <p:nvPr/>
        </p:nvSpPr>
        <p:spPr>
          <a:xfrm>
            <a:off x="881742" y="2091551"/>
            <a:ext cx="2852057"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1050" b="0" i="0" u="none" strike="noStrike" cap="none" normalizeH="0" noProof="0" dirty="0">
                <a:ln>
                  <a:noFill/>
                </a:ln>
                <a:solidFill>
                  <a:srgbClr val="024B9C"/>
                </a:solidFill>
                <a:effectLst/>
                <a:uLnTx/>
                <a:uFillTx/>
                <a:latin typeface="EC Square Sans Pro" panose="020B0506040000020004" pitchFamily="34" charset="0"/>
                <a:ea typeface="+mn-ea"/>
                <a:cs typeface="+mn-cs"/>
              </a:rPr>
              <a:t>Κανονισμός (ΕΕ) 2019/6 </a:t>
            </a:r>
            <a:br>
              <a:rPr kumimoji="0" lang="hu-HU" sz="1050" b="0" i="0" u="none" strike="noStrike" cap="none" normalizeH="0" noProof="0" dirty="0">
                <a:ln>
                  <a:noFill/>
                </a:ln>
                <a:solidFill>
                  <a:srgbClr val="024B9C"/>
                </a:solidFill>
                <a:effectLst/>
                <a:uLnTx/>
                <a:uFillTx/>
                <a:latin typeface="EC Square Sans Pro" panose="020B0506040000020004" pitchFamily="34" charset="0"/>
                <a:ea typeface="+mn-ea"/>
                <a:cs typeface="+mn-cs"/>
              </a:rPr>
            </a:br>
            <a:r>
              <a:rPr kumimoji="0" lang="el-GR" sz="1050" b="0" i="0" u="none" strike="noStrike" cap="none" normalizeH="0" noProof="0" dirty="0">
                <a:ln>
                  <a:noFill/>
                </a:ln>
                <a:solidFill>
                  <a:srgbClr val="024B9C"/>
                </a:solidFill>
                <a:effectLst/>
                <a:uLnTx/>
                <a:uFillTx/>
                <a:latin typeface="EC Square Sans Pro" panose="020B0506040000020004" pitchFamily="34" charset="0"/>
                <a:ea typeface="+mn-ea"/>
                <a:cs typeface="+mn-cs"/>
              </a:rPr>
              <a:t>(κανονισμός για τα κτηνιατρικά φάρμακα)</a:t>
            </a:r>
          </a:p>
        </p:txBody>
      </p:sp>
      <p:sp>
        <p:nvSpPr>
          <p:cNvPr id="13" name="Marcador de texto 4">
            <a:extLst>
              <a:ext uri="{FF2B5EF4-FFF2-40B4-BE49-F238E27FC236}">
                <a16:creationId xmlns:a16="http://schemas.microsoft.com/office/drawing/2014/main" id="{EF94D7BC-2264-4BCE-94E9-E3C700EFF2AF}"/>
              </a:ext>
            </a:extLst>
          </p:cNvPr>
          <p:cNvSpPr txBox="1">
            <a:spLocks/>
          </p:cNvSpPr>
          <p:nvPr/>
        </p:nvSpPr>
        <p:spPr>
          <a:xfrm>
            <a:off x="310242" y="2488988"/>
            <a:ext cx="3233057" cy="3591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800" b="1" i="0" u="none" strike="noStrike" cap="none" normalizeH="0" noProof="0" dirty="0">
                <a:ln>
                  <a:noFill/>
                </a:ln>
                <a:solidFill>
                  <a:srgbClr val="003399"/>
                </a:solidFill>
                <a:effectLst/>
                <a:uLnTx/>
                <a:uFillTx/>
                <a:latin typeface="EC Square Sans Pro" panose="020B0506040000020004" pitchFamily="34" charset="0"/>
                <a:ea typeface="+mn-ea"/>
                <a:cs typeface="+mn-cs"/>
              </a:rPr>
              <a:t>Άρθρο 108</a:t>
            </a:r>
          </a:p>
        </p:txBody>
      </p:sp>
      <p:pic>
        <p:nvPicPr>
          <p:cNvPr id="15" name="Picture 4" descr="A stack of old books&#10;&#10;Description automatically generated">
            <a:extLst>
              <a:ext uri="{FF2B5EF4-FFF2-40B4-BE49-F238E27FC236}">
                <a16:creationId xmlns:a16="http://schemas.microsoft.com/office/drawing/2014/main" id="{00E0E056-09FE-4B9F-B490-F796BFA234A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7774" y="4040045"/>
            <a:ext cx="2442125" cy="2782168"/>
          </a:xfrm>
          <a:prstGeom prst="rect">
            <a:avLst/>
          </a:prstGeom>
        </p:spPr>
      </p:pic>
      <p:sp>
        <p:nvSpPr>
          <p:cNvPr id="17" name="CuadroTexto 16">
            <a:extLst>
              <a:ext uri="{FF2B5EF4-FFF2-40B4-BE49-F238E27FC236}">
                <a16:creationId xmlns:a16="http://schemas.microsoft.com/office/drawing/2014/main" id="{2502442D-8C45-46F7-A946-0AC1B0C6A7B6}"/>
              </a:ext>
            </a:extLst>
          </p:cNvPr>
          <p:cNvSpPr txBox="1"/>
          <p:nvPr/>
        </p:nvSpPr>
        <p:spPr>
          <a:xfrm>
            <a:off x="967743" y="3197171"/>
            <a:ext cx="1927857" cy="400110"/>
          </a:xfrm>
          <a:prstGeom prst="rect">
            <a:avLst/>
          </a:prstGeom>
          <a:solidFill>
            <a:srgbClr val="2C747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2000" b="1" i="0" u="none" strike="noStrike" cap="none" normalizeH="0" noProof="0" dirty="0">
                <a:ln>
                  <a:noFill/>
                </a:ln>
                <a:solidFill>
                  <a:srgbClr val="FFFFFF"/>
                </a:solidFill>
                <a:effectLst/>
                <a:uLnTx/>
                <a:uFillTx/>
                <a:latin typeface="EC Square Sans Pro" panose="020B0506040000020004" pitchFamily="34" charset="0"/>
              </a:rPr>
              <a:t>ΥΠΟΧΡΕΩΣΕΙΣ</a:t>
            </a:r>
          </a:p>
        </p:txBody>
      </p:sp>
      <p:sp>
        <p:nvSpPr>
          <p:cNvPr id="3" name="TextBox 2">
            <a:extLst>
              <a:ext uri="{FF2B5EF4-FFF2-40B4-BE49-F238E27FC236}">
                <a16:creationId xmlns:a16="http://schemas.microsoft.com/office/drawing/2014/main" id="{053AB4B6-DC53-9A99-820F-A83F69CD482A}"/>
              </a:ext>
            </a:extLst>
          </p:cNvPr>
          <p:cNvSpPr txBox="1"/>
          <p:nvPr/>
        </p:nvSpPr>
        <p:spPr>
          <a:xfrm>
            <a:off x="4172400" y="1371600"/>
            <a:ext cx="8020800" cy="5248800"/>
          </a:xfrm>
          <a:prstGeom prst="rect">
            <a:avLst/>
          </a:prstGeom>
          <a:solidFill>
            <a:schemeClr val="bg1"/>
          </a:solidFill>
        </p:spPr>
        <p:txBody>
          <a:bodyPr wrap="square" lIns="216000" tIns="216000" rIns="216000" bIns="216000" rtlCol="0">
            <a:noAutofit/>
          </a:bodyPr>
          <a:lstStyle/>
          <a:p>
            <a:pPr algn="ctr">
              <a:spcAft>
                <a:spcPts val="600"/>
              </a:spcAft>
            </a:pPr>
            <a:r>
              <a:rPr lang="el-GR" sz="1600" i="1" dirty="0">
                <a:latin typeface="Times New Roman" panose="02020603050405020304" pitchFamily="18" charset="0"/>
                <a:cs typeface="Times New Roman" panose="02020603050405020304" pitchFamily="18" charset="0"/>
              </a:rPr>
              <a:t>Άρθρο 108</a:t>
            </a:r>
          </a:p>
          <a:p>
            <a:pPr algn="ctr">
              <a:spcAft>
                <a:spcPts val="600"/>
              </a:spcAft>
            </a:pPr>
            <a:r>
              <a:rPr lang="el-GR" sz="1600" b="1" dirty="0">
                <a:latin typeface="Times New Roman" panose="02020603050405020304" pitchFamily="18" charset="0"/>
                <a:cs typeface="Times New Roman" panose="02020603050405020304" pitchFamily="18" charset="0"/>
              </a:rPr>
              <a:t>Τήρηση αρχείων από ιδιοκτήτες και κατόχους ζώων παραγωγής τροφίμων</a:t>
            </a:r>
          </a:p>
          <a:p>
            <a:pPr algn="just">
              <a:spcAft>
                <a:spcPts val="600"/>
              </a:spcAft>
              <a:tabLst>
                <a:tab pos="365125" algn="l"/>
              </a:tabLst>
            </a:pPr>
            <a:r>
              <a:rPr lang="el-GR" sz="1600" dirty="0">
                <a:latin typeface="Times New Roman" panose="02020603050405020304" pitchFamily="18" charset="0"/>
                <a:cs typeface="Times New Roman" panose="02020603050405020304" pitchFamily="18" charset="0"/>
              </a:rPr>
              <a:t>1.	Οι ιδιοκτήτες ή, όταν τα ζώα δεν </a:t>
            </a:r>
            <a:r>
              <a:rPr lang="el-GR" sz="1600" dirty="0" err="1">
                <a:latin typeface="Times New Roman" panose="02020603050405020304" pitchFamily="18" charset="0"/>
                <a:cs typeface="Times New Roman" panose="02020603050405020304" pitchFamily="18" charset="0"/>
              </a:rPr>
              <a:t>δεσπόζονται</a:t>
            </a:r>
            <a:r>
              <a:rPr lang="el-GR" sz="1600" dirty="0">
                <a:latin typeface="Times New Roman" panose="02020603050405020304" pitchFamily="18" charset="0"/>
                <a:cs typeface="Times New Roman" panose="02020603050405020304" pitchFamily="18" charset="0"/>
              </a:rPr>
              <a:t> από τους ιδιοκτήτες, οι εκτροφείς ζώων παραγωγής τροφίμων τηρούν μητρώο των φαρμάκων που χρησιμοποιούν και, κατά περίπτωση, αντίγραφο της κτηνιατρικής συνταγής.</a:t>
            </a:r>
          </a:p>
          <a:p>
            <a:pPr algn="just">
              <a:spcAft>
                <a:spcPts val="600"/>
              </a:spcAft>
              <a:tabLst>
                <a:tab pos="365125" algn="l"/>
              </a:tabLst>
            </a:pPr>
            <a:r>
              <a:rPr lang="el-GR" sz="1600" dirty="0">
                <a:latin typeface="Times New Roman" panose="02020603050405020304" pitchFamily="18" charset="0"/>
                <a:cs typeface="Times New Roman" panose="02020603050405020304" pitchFamily="18" charset="0"/>
              </a:rPr>
              <a:t>2.	Τα αρχεία που αναφέρονται στην παράγραφο 1 περιλαμβάνουν:</a:t>
            </a:r>
          </a:p>
          <a:p>
            <a:pPr algn="just">
              <a:spcAft>
                <a:spcPts val="600"/>
              </a:spcAft>
              <a:tabLst>
                <a:tab pos="365125" algn="l"/>
              </a:tabLst>
            </a:pPr>
            <a:r>
              <a:rPr lang="el-GR" sz="1600" dirty="0">
                <a:latin typeface="Times New Roman" panose="02020603050405020304" pitchFamily="18" charset="0"/>
                <a:cs typeface="Times New Roman" panose="02020603050405020304" pitchFamily="18" charset="0"/>
              </a:rPr>
              <a:t>α)	ημερομηνία της πρώτης χορήγησης του φαρμάκου στα ζώα·</a:t>
            </a:r>
          </a:p>
          <a:p>
            <a:pPr algn="just">
              <a:spcAft>
                <a:spcPts val="600"/>
              </a:spcAft>
              <a:tabLst>
                <a:tab pos="365125" algn="l"/>
              </a:tabLst>
            </a:pPr>
            <a:r>
              <a:rPr lang="el-GR" sz="1600" dirty="0">
                <a:latin typeface="Times New Roman" panose="02020603050405020304" pitchFamily="18" charset="0"/>
                <a:cs typeface="Times New Roman" panose="02020603050405020304" pitchFamily="18" charset="0"/>
              </a:rPr>
              <a:t>β)	ονομασία του φαρμάκου·</a:t>
            </a:r>
          </a:p>
          <a:p>
            <a:pPr algn="just">
              <a:spcAft>
                <a:spcPts val="600"/>
              </a:spcAft>
              <a:tabLst>
                <a:tab pos="365125" algn="l"/>
              </a:tabLst>
            </a:pPr>
            <a:r>
              <a:rPr lang="el-GR" sz="1600" dirty="0">
                <a:latin typeface="Times New Roman" panose="02020603050405020304" pitchFamily="18" charset="0"/>
                <a:cs typeface="Times New Roman" panose="02020603050405020304" pitchFamily="18" charset="0"/>
              </a:rPr>
              <a:t>γ)	</a:t>
            </a:r>
            <a:r>
              <a:rPr lang="el-GR" sz="1600" dirty="0" err="1">
                <a:latin typeface="Times New Roman" panose="02020603050405020304" pitchFamily="18" charset="0"/>
                <a:cs typeface="Times New Roman" panose="02020603050405020304" pitchFamily="18" charset="0"/>
              </a:rPr>
              <a:t>χορηγηθείσα</a:t>
            </a:r>
            <a:r>
              <a:rPr lang="el-GR" sz="1600" dirty="0">
                <a:latin typeface="Times New Roman" panose="02020603050405020304" pitchFamily="18" charset="0"/>
                <a:cs typeface="Times New Roman" panose="02020603050405020304" pitchFamily="18" charset="0"/>
              </a:rPr>
              <a:t> ποσότητα του φαρμάκου·</a:t>
            </a:r>
          </a:p>
          <a:p>
            <a:pPr algn="just">
              <a:spcAft>
                <a:spcPts val="600"/>
              </a:spcAft>
              <a:tabLst>
                <a:tab pos="365125" algn="l"/>
              </a:tabLst>
            </a:pPr>
            <a:r>
              <a:rPr lang="el-GR" sz="1600" dirty="0">
                <a:latin typeface="Times New Roman" panose="02020603050405020304" pitchFamily="18" charset="0"/>
                <a:cs typeface="Times New Roman" panose="02020603050405020304" pitchFamily="18" charset="0"/>
              </a:rPr>
              <a:t>δ)	όνομα ή εταιρική επωνυμία και μόνιμη διεύθυνση ή καταστατική έδρα του προμηθευτή·</a:t>
            </a:r>
          </a:p>
          <a:p>
            <a:pPr algn="just">
              <a:spcAft>
                <a:spcPts val="600"/>
              </a:spcAft>
              <a:tabLst>
                <a:tab pos="365125" algn="l"/>
              </a:tabLst>
            </a:pPr>
            <a:r>
              <a:rPr lang="el-GR" sz="1600" dirty="0">
                <a:latin typeface="Times New Roman" panose="02020603050405020304" pitchFamily="18" charset="0"/>
                <a:cs typeface="Times New Roman" panose="02020603050405020304" pitchFamily="18" charset="0"/>
              </a:rPr>
              <a:t>ε)	αποδεικτικά στοιχεία για την απόκτηση των φαρμάκων που χρησιμοποιούν·</a:t>
            </a:r>
          </a:p>
          <a:p>
            <a:pPr algn="just">
              <a:spcAft>
                <a:spcPts val="600"/>
              </a:spcAft>
              <a:tabLst>
                <a:tab pos="365125" algn="l"/>
              </a:tabLst>
            </a:pPr>
            <a:r>
              <a:rPr lang="el-GR" sz="1600" dirty="0" err="1">
                <a:latin typeface="Times New Roman" panose="02020603050405020304" pitchFamily="18" charset="0"/>
                <a:cs typeface="Times New Roman" panose="02020603050405020304" pitchFamily="18" charset="0"/>
              </a:rPr>
              <a:t>στ</a:t>
            </a:r>
            <a:r>
              <a:rPr lang="el-GR" sz="1600" dirty="0">
                <a:latin typeface="Times New Roman" panose="02020603050405020304" pitchFamily="18" charset="0"/>
                <a:cs typeface="Times New Roman" panose="02020603050405020304" pitchFamily="18" charset="0"/>
              </a:rPr>
              <a:t>)	προσδιορισμό του ζώου ή της ομάδας ζώων που υποβάλλονται σε θεραπεία·</a:t>
            </a:r>
          </a:p>
          <a:p>
            <a:pPr algn="just">
              <a:spcAft>
                <a:spcPts val="600"/>
              </a:spcAft>
              <a:tabLst>
                <a:tab pos="365125" algn="l"/>
              </a:tabLst>
            </a:pPr>
            <a:r>
              <a:rPr lang="el-GR" sz="1600" dirty="0">
                <a:latin typeface="Times New Roman" panose="02020603050405020304" pitchFamily="18" charset="0"/>
                <a:cs typeface="Times New Roman" panose="02020603050405020304" pitchFamily="18" charset="0"/>
              </a:rPr>
              <a:t>ζ)	όνομα και στοιχεία επικοινωνίας του κτηνιάτρου που συνέταξε τη συνταγή, κατά περίπτωση·</a:t>
            </a:r>
          </a:p>
          <a:p>
            <a:pPr algn="just">
              <a:spcAft>
                <a:spcPts val="600"/>
              </a:spcAft>
              <a:tabLst>
                <a:tab pos="365125" algn="l"/>
              </a:tabLst>
            </a:pPr>
            <a:r>
              <a:rPr lang="el-GR" sz="1600" dirty="0">
                <a:latin typeface="Times New Roman" panose="02020603050405020304" pitchFamily="18" charset="0"/>
                <a:cs typeface="Times New Roman" panose="02020603050405020304" pitchFamily="18" charset="0"/>
              </a:rPr>
              <a:t>η)	χρόνο αναμονής ακόμη και αν είναι μηδενικός·</a:t>
            </a:r>
          </a:p>
          <a:p>
            <a:pPr algn="just">
              <a:spcAft>
                <a:spcPts val="600"/>
              </a:spcAft>
              <a:tabLst>
                <a:tab pos="365125" algn="l"/>
              </a:tabLst>
            </a:pPr>
            <a:r>
              <a:rPr lang="el-GR" sz="1600" dirty="0">
                <a:latin typeface="Times New Roman" panose="02020603050405020304" pitchFamily="18" charset="0"/>
                <a:cs typeface="Times New Roman" panose="02020603050405020304" pitchFamily="18" charset="0"/>
              </a:rPr>
              <a:t>θ)	διάρκεια της θεραπείας.</a:t>
            </a:r>
          </a:p>
        </p:txBody>
      </p:sp>
    </p:spTree>
    <p:extLst>
      <p:ext uri="{BB962C8B-B14F-4D97-AF65-F5344CB8AC3E}">
        <p14:creationId xmlns:p14="http://schemas.microsoft.com/office/powerpoint/2010/main" val="3660388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l-GR" sz="2800">
                <a:latin typeface="EC Square Sans Pro" panose="020B0506040000020004" pitchFamily="34" charset="0"/>
              </a:rPr>
              <a:t>Κοινοί κανόνες</a:t>
            </a:r>
          </a:p>
          <a:p>
            <a:endParaRPr lang="en-GB" kern="1200"/>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2"/>
            <a:ext cx="11678639" cy="718390"/>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1200" cap="none" spc="0" normalizeH="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914400" y="1481083"/>
            <a:ext cx="70104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l-GR" sz="2800" b="1" i="0" u="none" strike="noStrike" cap="none" normalizeH="0" noProof="0">
                <a:ln>
                  <a:noFill/>
                </a:ln>
                <a:solidFill>
                  <a:srgbClr val="FFFFFF"/>
                </a:solidFill>
                <a:effectLst/>
                <a:uLnTx/>
                <a:uFillTx/>
                <a:latin typeface="EC Square Sans Pro" panose="020B0506040000020004" pitchFamily="34" charset="0"/>
                <a:ea typeface="+mn-ea"/>
                <a:cs typeface="+mn-cs"/>
              </a:rPr>
              <a:t>Άδεια Κυκλοφορίας</a:t>
            </a: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2800" b="0" i="0" u="none" strike="noStrike" cap="none" normalizeH="0" noProof="0">
                <a:ln>
                  <a:noFill/>
                </a:ln>
                <a:solidFill>
                  <a:srgbClr val="003399"/>
                </a:solidFill>
                <a:effectLst/>
                <a:uLnTx/>
                <a:uFillTx/>
                <a:latin typeface="EC Square Sans Pro" panose="020B0506040000020004" pitchFamily="34" charset="0"/>
                <a:ea typeface="+mn-ea"/>
                <a:cs typeface="Arial" panose="020B0604020202020204" pitchFamily="34" charset="0"/>
              </a:rPr>
              <a:t>Κοινοί κανόνες – Κτηνιατρική συνταγή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6" name="CuadroTexto 15">
            <a:extLst>
              <a:ext uri="{FF2B5EF4-FFF2-40B4-BE49-F238E27FC236}">
                <a16:creationId xmlns:a16="http://schemas.microsoft.com/office/drawing/2014/main" id="{CA4F286C-8610-4DEC-92C0-47FD21775EE4}"/>
              </a:ext>
            </a:extLst>
          </p:cNvPr>
          <p:cNvSpPr txBox="1"/>
          <p:nvPr/>
        </p:nvSpPr>
        <p:spPr>
          <a:xfrm>
            <a:off x="881743" y="2091551"/>
            <a:ext cx="376645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1200" b="0" i="0" u="none" strike="noStrike" cap="none" normalizeH="0" noProof="0" dirty="0">
                <a:ln>
                  <a:noFill/>
                </a:ln>
                <a:solidFill>
                  <a:srgbClr val="024B9C"/>
                </a:solidFill>
                <a:effectLst/>
                <a:uLnTx/>
                <a:uFillTx/>
                <a:latin typeface="EC Square Sans Pro" panose="020B0506040000020004" pitchFamily="34" charset="0"/>
                <a:ea typeface="+mn-ea"/>
                <a:cs typeface="+mn-cs"/>
              </a:rPr>
              <a:t>Κανονισμός (ΕΕ) 2019/6 </a:t>
            </a:r>
            <a:br>
              <a:rPr kumimoji="0" lang="hu-HU" sz="1200" b="0" i="0" u="none" strike="noStrike" cap="none" normalizeH="0" noProof="0" dirty="0">
                <a:ln>
                  <a:noFill/>
                </a:ln>
                <a:solidFill>
                  <a:srgbClr val="024B9C"/>
                </a:solidFill>
                <a:effectLst/>
                <a:uLnTx/>
                <a:uFillTx/>
                <a:latin typeface="EC Square Sans Pro" panose="020B0506040000020004" pitchFamily="34" charset="0"/>
                <a:ea typeface="+mn-ea"/>
                <a:cs typeface="+mn-cs"/>
              </a:rPr>
            </a:br>
            <a:r>
              <a:rPr kumimoji="0" lang="el-GR" sz="1200" b="0" i="0" u="none" strike="noStrike" cap="none" normalizeH="0" noProof="0" dirty="0">
                <a:ln>
                  <a:noFill/>
                </a:ln>
                <a:solidFill>
                  <a:srgbClr val="024B9C"/>
                </a:solidFill>
                <a:effectLst/>
                <a:uLnTx/>
                <a:uFillTx/>
                <a:latin typeface="EC Square Sans Pro" panose="020B0506040000020004" pitchFamily="34" charset="0"/>
                <a:ea typeface="+mn-ea"/>
                <a:cs typeface="+mn-cs"/>
              </a:rPr>
              <a:t>(κανονισμός για τα κτηνιατρικά φάρμακα)</a:t>
            </a:r>
          </a:p>
        </p:txBody>
      </p:sp>
      <p:sp>
        <p:nvSpPr>
          <p:cNvPr id="11" name="Marcador de texto 4">
            <a:extLst>
              <a:ext uri="{FF2B5EF4-FFF2-40B4-BE49-F238E27FC236}">
                <a16:creationId xmlns:a16="http://schemas.microsoft.com/office/drawing/2014/main" id="{363ADD4D-C1B2-4637-8DEC-175D9887CC7C}"/>
              </a:ext>
            </a:extLst>
          </p:cNvPr>
          <p:cNvSpPr txBox="1">
            <a:spLocks/>
          </p:cNvSpPr>
          <p:nvPr/>
        </p:nvSpPr>
        <p:spPr>
          <a:xfrm>
            <a:off x="0" y="2520950"/>
            <a:ext cx="7924800" cy="1309596"/>
          </a:xfrm>
          <a:prstGeom prst="rect">
            <a:avLst/>
          </a:prstGeom>
          <a:solidFill>
            <a:srgbClr val="2C7470"/>
          </a:solidFill>
        </p:spPr>
        <p:txBody>
          <a:bodyPr lIns="91440" tIns="45720" rIns="91440" bIns="45720" anchor="t"/>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2200" b="1" i="0" u="none" strike="noStrike" cap="none" normalizeH="0" noProof="0" dirty="0">
                <a:ln>
                  <a:noFill/>
                </a:ln>
                <a:solidFill>
                  <a:srgbClr val="FFFFFF"/>
                </a:solidFill>
                <a:effectLst/>
                <a:uLnTx/>
                <a:uFillTx/>
                <a:latin typeface="EC Square Sans Pro" panose="020B0506040000020004" pitchFamily="34" charset="0"/>
                <a:ea typeface="+mn-ea"/>
                <a:cs typeface="+mn-cs"/>
              </a:rPr>
              <a:t>Κανόνας αρχής </a:t>
            </a:r>
          </a:p>
          <a:p>
            <a:pPr marL="0" marR="0" lvl="0" indent="0" defTabSz="914400" eaLnBrk="1" fontAlgn="auto" latinLnBrk="0" hangingPunct="1">
              <a:lnSpc>
                <a:spcPct val="100000"/>
              </a:lnSpc>
              <a:spcBef>
                <a:spcPts val="0"/>
              </a:spcBef>
              <a:spcAft>
                <a:spcPts val="0"/>
              </a:spcAft>
              <a:buClrTx/>
              <a:buSzTx/>
              <a:buFontTx/>
              <a:buNone/>
              <a:tabLst/>
              <a:defRPr/>
            </a:pPr>
            <a:r>
              <a:rPr kumimoji="0" lang="el-GR" sz="2200" b="0" i="0" u="none" strike="noStrike" cap="none" normalizeH="0" noProof="0" dirty="0">
                <a:ln>
                  <a:noFill/>
                </a:ln>
                <a:solidFill>
                  <a:srgbClr val="FFFFFF"/>
                </a:solidFill>
                <a:effectLst/>
                <a:uLnTx/>
                <a:uFillTx/>
                <a:latin typeface="EC Square Sans Pro"/>
                <a:ea typeface="+mn-ea"/>
                <a:cs typeface="+mn-cs"/>
              </a:rPr>
              <a:t>Τα κτηνιατρικά φάρμακα πρέπει να χρησιμοποιούνται σύμφωνα με την άδεια κυκλοφορίας (ΠΧΠ/</a:t>
            </a:r>
            <a:r>
              <a:rPr lang="el-GR" sz="2200" dirty="0">
                <a:solidFill>
                  <a:srgbClr val="FFFFFF"/>
                </a:solidFill>
                <a:latin typeface="EC Square Sans Pro"/>
              </a:rPr>
              <a:t>Φύλλο Οδηγιών Χρήσης</a:t>
            </a:r>
            <a:r>
              <a:rPr kumimoji="0" lang="el-GR" sz="2200" b="0" i="0" u="none" strike="noStrike" cap="none" normalizeH="0" noProof="0" dirty="0">
                <a:ln>
                  <a:noFill/>
                </a:ln>
                <a:solidFill>
                  <a:srgbClr val="FFFFFF"/>
                </a:solidFill>
                <a:effectLst/>
                <a:uLnTx/>
                <a:uFillTx/>
                <a:latin typeface="EC Square Sans Pro"/>
                <a:ea typeface="+mn-ea"/>
                <a:cs typeface="+mn-cs"/>
              </a:rPr>
              <a: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noProof="0" dirty="0">
              <a:ln>
                <a:noFill/>
              </a:ln>
              <a:solidFill>
                <a:srgbClr val="FFFFFF"/>
              </a:solidFill>
              <a:effectLst/>
              <a:uLnTx/>
              <a:uFillTx/>
              <a:latin typeface="EC Square Sans Pro" panose="020B05060400000200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noProof="0" dirty="0">
              <a:ln>
                <a:noFill/>
              </a:ln>
              <a:solidFill>
                <a:srgbClr val="000000"/>
              </a:solidFill>
              <a:effectLst/>
              <a:uLnTx/>
              <a:uFillTx/>
              <a:latin typeface="EC Square Sans Pro" panose="020B0506040000020004" pitchFamily="34" charset="0"/>
              <a:ea typeface="+mn-ea"/>
              <a:cs typeface="+mn-cs"/>
            </a:endParaRPr>
          </a:p>
        </p:txBody>
      </p:sp>
      <p:sp>
        <p:nvSpPr>
          <p:cNvPr id="18" name="Marcador de texto 2">
            <a:extLst>
              <a:ext uri="{FF2B5EF4-FFF2-40B4-BE49-F238E27FC236}">
                <a16:creationId xmlns:a16="http://schemas.microsoft.com/office/drawing/2014/main" id="{B3DCE263-F95B-4BDC-B187-2EAB9E07A708}"/>
              </a:ext>
            </a:extLst>
          </p:cNvPr>
          <p:cNvSpPr txBox="1">
            <a:spLocks/>
          </p:cNvSpPr>
          <p:nvPr/>
        </p:nvSpPr>
        <p:spPr>
          <a:xfrm>
            <a:off x="-13252" y="4044950"/>
            <a:ext cx="8319052" cy="2775983"/>
          </a:xfrm>
          <a:prstGeom prst="rect">
            <a:avLst/>
          </a:prstGeom>
          <a:solidFill>
            <a:srgbClr val="6BB188"/>
          </a:solidFill>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50000"/>
              </a:lnSpc>
              <a:spcBef>
                <a:spcPts val="0"/>
              </a:spcBef>
              <a:spcAft>
                <a:spcPts val="0"/>
              </a:spcAft>
              <a:buClrTx/>
              <a:buSzTx/>
              <a:buFontTx/>
              <a:buNone/>
              <a:tabLst/>
              <a:defRPr/>
            </a:pPr>
            <a:r>
              <a:rPr kumimoji="0" lang="el-GR" sz="2200" b="0" i="0" u="none" strike="noStrike" cap="none" normalizeH="0" noProof="0" dirty="0">
                <a:ln>
                  <a:noFill/>
                </a:ln>
                <a:solidFill>
                  <a:srgbClr val="FFFFFF"/>
                </a:solidFill>
                <a:effectLst/>
                <a:uLnTx/>
                <a:uFillTx/>
                <a:latin typeface="EC Square Sans Pro" panose="020B0506040000020004" pitchFamily="34" charset="0"/>
                <a:ea typeface="+mn-ea"/>
                <a:cs typeface="+mn-cs"/>
              </a:rPr>
              <a:t>Πρέπει να χρησιμοποιείτε το κτηνιατρικό φάρμακο για την </a:t>
            </a:r>
            <a:r>
              <a:rPr kumimoji="0" lang="el-GR" sz="2200" b="1" i="0" u="none" strike="noStrike" cap="none" normalizeH="0" noProof="0" dirty="0">
                <a:ln>
                  <a:noFill/>
                </a:ln>
                <a:solidFill>
                  <a:srgbClr val="FFFFFF"/>
                </a:solidFill>
                <a:effectLst/>
                <a:uLnTx/>
                <a:uFillTx/>
                <a:latin typeface="EC Square Sans Pro" panose="020B0506040000020004" pitchFamily="34" charset="0"/>
                <a:ea typeface="+mn-ea"/>
                <a:cs typeface="+mn-cs"/>
              </a:rPr>
              <a:t>ένδειξη</a:t>
            </a:r>
            <a:r>
              <a:rPr kumimoji="0" lang="el-GR" sz="2200" b="0" i="0" u="none" strike="noStrike" cap="none" normalizeH="0" noProof="0" dirty="0">
                <a:ln>
                  <a:noFill/>
                </a:ln>
                <a:solidFill>
                  <a:srgbClr val="FFFFFF"/>
                </a:solidFill>
                <a:effectLst/>
                <a:uLnTx/>
                <a:uFillTx/>
                <a:latin typeface="EC Square Sans Pro" panose="020B0506040000020004" pitchFamily="34" charset="0"/>
                <a:ea typeface="+mn-ea"/>
                <a:cs typeface="+mn-cs"/>
              </a:rPr>
              <a:t>, το </a:t>
            </a:r>
            <a:r>
              <a:rPr kumimoji="0" lang="el-GR" sz="2200" b="1" i="0" u="none" strike="noStrike" cap="none" normalizeH="0" noProof="0" dirty="0">
                <a:ln>
                  <a:noFill/>
                </a:ln>
                <a:solidFill>
                  <a:srgbClr val="FFFFFF"/>
                </a:solidFill>
                <a:effectLst/>
                <a:uLnTx/>
                <a:uFillTx/>
                <a:latin typeface="EC Square Sans Pro" panose="020B0506040000020004" pitchFamily="34" charset="0"/>
                <a:ea typeface="+mn-ea"/>
                <a:cs typeface="+mn-cs"/>
              </a:rPr>
              <a:t>είδος</a:t>
            </a:r>
            <a:r>
              <a:rPr kumimoji="0" lang="el-GR" sz="2200" b="0" i="0" u="none" strike="noStrike" cap="none" normalizeH="0" noProof="0" dirty="0">
                <a:ln>
                  <a:noFill/>
                </a:ln>
                <a:solidFill>
                  <a:srgbClr val="FFFFFF"/>
                </a:solidFill>
                <a:effectLst/>
                <a:uLnTx/>
                <a:uFillTx/>
                <a:latin typeface="EC Square Sans Pro" panose="020B0506040000020004" pitchFamily="34" charset="0"/>
                <a:ea typeface="+mn-ea"/>
                <a:cs typeface="+mn-cs"/>
              </a:rPr>
              <a:t> και το </a:t>
            </a:r>
            <a:r>
              <a:rPr kumimoji="0" lang="el-GR" sz="2200" b="1" i="0" u="none" strike="noStrike" cap="none" normalizeH="0" noProof="0" dirty="0" err="1">
                <a:ln>
                  <a:noFill/>
                </a:ln>
                <a:solidFill>
                  <a:srgbClr val="FFFFFF"/>
                </a:solidFill>
                <a:effectLst/>
                <a:uLnTx/>
                <a:uFillTx/>
                <a:latin typeface="EC Square Sans Pro" panose="020B0506040000020004" pitchFamily="34" charset="0"/>
                <a:ea typeface="+mn-ea"/>
                <a:cs typeface="+mn-cs"/>
              </a:rPr>
              <a:t>δοσολογικό</a:t>
            </a:r>
            <a:r>
              <a:rPr kumimoji="0" lang="el-GR" sz="2200" b="1" i="0" u="none" strike="noStrike" cap="none" normalizeH="0" noProof="0" dirty="0">
                <a:ln>
                  <a:noFill/>
                </a:ln>
                <a:solidFill>
                  <a:srgbClr val="FFFFFF"/>
                </a:solidFill>
                <a:effectLst/>
                <a:uLnTx/>
                <a:uFillTx/>
                <a:latin typeface="EC Square Sans Pro" panose="020B0506040000020004" pitchFamily="34" charset="0"/>
                <a:ea typeface="+mn-ea"/>
                <a:cs typeface="+mn-cs"/>
              </a:rPr>
              <a:t> σχήμα </a:t>
            </a:r>
            <a:r>
              <a:rPr kumimoji="0" lang="el-GR" sz="2200" b="0" i="0" u="none" strike="noStrike" cap="none" normalizeH="0" noProof="0" dirty="0">
                <a:ln>
                  <a:noFill/>
                </a:ln>
                <a:solidFill>
                  <a:srgbClr val="FFFFFF"/>
                </a:solidFill>
                <a:effectLst/>
                <a:uLnTx/>
                <a:uFillTx/>
                <a:latin typeface="EC Square Sans Pro" panose="020B0506040000020004" pitchFamily="34" charset="0"/>
                <a:ea typeface="+mn-ea"/>
                <a:cs typeface="+mn-cs"/>
              </a:rPr>
              <a:t>που αναφέρεται αναλυτικά στην/στο ΠΧΠ/φυλλάδιο. Εάν δεν υπάρχει εγκεκριμένο κτηνιατρικό προϊόν για μια συγκεκριμένη ένδειξη/είδος ή υπάρχει έλλειψη -&gt; μπορείτε να χρησιμοποιήσετε τους κανόνες του άρθ</a:t>
            </a:r>
            <a:r>
              <a:rPr kumimoji="0" lang="el-GR" sz="2200" b="1" i="0" u="none" strike="noStrike" cap="none" normalizeH="0" noProof="0" dirty="0">
                <a:ln>
                  <a:noFill/>
                </a:ln>
                <a:solidFill>
                  <a:srgbClr val="FFFFFF"/>
                </a:solidFill>
                <a:effectLst/>
                <a:uLnTx/>
                <a:uFillTx/>
                <a:latin typeface="EC Square Sans Pro" panose="020B0506040000020004" pitchFamily="34" charset="0"/>
                <a:ea typeface="+mn-ea"/>
                <a:cs typeface="+mn-cs"/>
              </a:rPr>
              <a:t>. 112-114</a:t>
            </a:r>
          </a:p>
        </p:txBody>
      </p:sp>
      <p:pic>
        <p:nvPicPr>
          <p:cNvPr id="19" name="Picture 1">
            <a:extLst>
              <a:ext uri="{FF2B5EF4-FFF2-40B4-BE49-F238E27FC236}">
                <a16:creationId xmlns:a16="http://schemas.microsoft.com/office/drawing/2014/main" id="{2171ACF3-BEC2-4EB2-9A5B-24551E0CF1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05800" y="1392472"/>
            <a:ext cx="3351067" cy="5428461"/>
          </a:xfrm>
          <a:prstGeom prst="rect">
            <a:avLst/>
          </a:prstGeom>
        </p:spPr>
      </p:pic>
    </p:spTree>
    <p:extLst>
      <p:ext uri="{BB962C8B-B14F-4D97-AF65-F5344CB8AC3E}">
        <p14:creationId xmlns:p14="http://schemas.microsoft.com/office/powerpoint/2010/main" val="1202217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A screenshot of a computer&#10;&#10;Description automatically generated">
            <a:extLst>
              <a:ext uri="{FF2B5EF4-FFF2-40B4-BE49-F238E27FC236}">
                <a16:creationId xmlns:a16="http://schemas.microsoft.com/office/drawing/2014/main" id="{9E542631-54BC-68B4-46B5-57D6D5475D9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18794" y="1283210"/>
            <a:ext cx="9373412" cy="5707875"/>
          </a:xfrm>
          <a:prstGeom prst="rect">
            <a:avLst/>
          </a:prstGeom>
        </p:spPr>
      </p:pic>
      <p:sp>
        <p:nvSpPr>
          <p:cNvPr id="2" name="Text Placeholder 1">
            <a:extLst>
              <a:ext uri="{FF2B5EF4-FFF2-40B4-BE49-F238E27FC236}">
                <a16:creationId xmlns:a16="http://schemas.microsoft.com/office/drawing/2014/main" id="{5A19D95C-2996-D8B8-450B-2C129443E639}"/>
              </a:ext>
            </a:extLst>
          </p:cNvPr>
          <p:cNvSpPr>
            <a:spLocks noGrp="1"/>
          </p:cNvSpPr>
          <p:nvPr>
            <p:ph type="body" sz="quarter" idx="10"/>
          </p:nvPr>
        </p:nvSpPr>
        <p:spPr>
          <a:xfrm>
            <a:off x="762000" y="311150"/>
            <a:ext cx="10287000" cy="533400"/>
          </a:xfrm>
        </p:spPr>
        <p:txBody>
          <a:bodyPr/>
          <a:lstStyle/>
          <a:p>
            <a:r>
              <a:rPr lang="el-GR" sz="2200" b="1" dirty="0"/>
              <a:t>Μπορείτε να συμβουλεύεστε τη βάση δεδομένων της ΕΕ με όλα τα εγκεκριμένα κτηνιατρικά φάρμακα: </a:t>
            </a:r>
            <a:r>
              <a:rPr lang="el-GR" sz="1900" dirty="0"/>
              <a:t>https://medicines.health.europa.eu/veterinary/</a:t>
            </a:r>
          </a:p>
        </p:txBody>
      </p:sp>
      <p:sp>
        <p:nvSpPr>
          <p:cNvPr id="3" name="Text Placeholder 1">
            <a:extLst>
              <a:ext uri="{FF2B5EF4-FFF2-40B4-BE49-F238E27FC236}">
                <a16:creationId xmlns:a16="http://schemas.microsoft.com/office/drawing/2014/main" id="{45032022-FA1E-FC89-59CA-7F1B331A14BD}"/>
              </a:ext>
            </a:extLst>
          </p:cNvPr>
          <p:cNvSpPr txBox="1">
            <a:spLocks/>
          </p:cNvSpPr>
          <p:nvPr/>
        </p:nvSpPr>
        <p:spPr>
          <a:xfrm>
            <a:off x="2082800" y="1439029"/>
            <a:ext cx="1128655" cy="387350"/>
          </a:xfrm>
          <a:prstGeom prst="rect">
            <a:avLst/>
          </a:prstGeom>
        </p:spPr>
        <p:txBody>
          <a:bodyPr lIns="0" tIns="0" rIns="0" bIns="0"/>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l-GR" sz="1300" dirty="0">
                <a:latin typeface="Verdana" panose="020B0604030504040204" pitchFamily="34" charset="0"/>
                <a:ea typeface="Verdana" panose="020B0604030504040204" pitchFamily="34" charset="0"/>
              </a:rPr>
              <a:t>Κτηνιατρικά φάρμακα</a:t>
            </a:r>
          </a:p>
        </p:txBody>
      </p:sp>
      <p:sp>
        <p:nvSpPr>
          <p:cNvPr id="5" name="Text Placeholder 1">
            <a:extLst>
              <a:ext uri="{FF2B5EF4-FFF2-40B4-BE49-F238E27FC236}">
                <a16:creationId xmlns:a16="http://schemas.microsoft.com/office/drawing/2014/main" id="{F58F54E6-F500-FF5F-1F43-7176303AFF21}"/>
              </a:ext>
            </a:extLst>
          </p:cNvPr>
          <p:cNvSpPr txBox="1">
            <a:spLocks/>
          </p:cNvSpPr>
          <p:nvPr/>
        </p:nvSpPr>
        <p:spPr>
          <a:xfrm>
            <a:off x="1536700" y="1930646"/>
            <a:ext cx="933450" cy="368054"/>
          </a:xfrm>
          <a:prstGeom prst="rect">
            <a:avLst/>
          </a:prstGeom>
        </p:spPr>
        <p:txBody>
          <a:bodyPr lIns="0" tIns="0" rIns="0" bIns="0" anchor="ctr" anchorCtr="0"/>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l-GR" sz="850" dirty="0">
                <a:solidFill>
                  <a:schemeClr val="bg1"/>
                </a:solidFill>
                <a:latin typeface="Verdana" panose="020B0604030504040204" pitchFamily="34" charset="0"/>
                <a:ea typeface="Verdana" panose="020B0604030504040204" pitchFamily="34" charset="0"/>
              </a:rPr>
              <a:t>Αναζήτηση φαρμάκων</a:t>
            </a:r>
          </a:p>
        </p:txBody>
      </p:sp>
      <p:sp>
        <p:nvSpPr>
          <p:cNvPr id="6" name="Text Placeholder 1">
            <a:extLst>
              <a:ext uri="{FF2B5EF4-FFF2-40B4-BE49-F238E27FC236}">
                <a16:creationId xmlns:a16="http://schemas.microsoft.com/office/drawing/2014/main" id="{18B82C24-79E8-2C14-3FC4-CBD04DEF6C7D}"/>
              </a:ext>
            </a:extLst>
          </p:cNvPr>
          <p:cNvSpPr txBox="1">
            <a:spLocks/>
          </p:cNvSpPr>
          <p:nvPr/>
        </p:nvSpPr>
        <p:spPr>
          <a:xfrm>
            <a:off x="2584450" y="1911350"/>
            <a:ext cx="1066800" cy="387350"/>
          </a:xfrm>
          <a:prstGeom prst="rect">
            <a:avLst/>
          </a:prstGeom>
        </p:spPr>
        <p:txBody>
          <a:bodyPr lIns="0" tIns="0" rIns="0" bIns="0" anchor="ctr" anchorCtr="0"/>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l-GR" sz="850" dirty="0">
                <a:solidFill>
                  <a:schemeClr val="bg1"/>
                </a:solidFill>
                <a:latin typeface="Verdana" panose="020B0604030504040204" pitchFamily="34" charset="0"/>
                <a:ea typeface="Verdana" panose="020B0604030504040204" pitchFamily="34" charset="0"/>
              </a:rPr>
              <a:t>Ευρετήριο φαρμάκων</a:t>
            </a:r>
          </a:p>
        </p:txBody>
      </p:sp>
      <p:sp>
        <p:nvSpPr>
          <p:cNvPr id="7" name="Text Placeholder 1">
            <a:extLst>
              <a:ext uri="{FF2B5EF4-FFF2-40B4-BE49-F238E27FC236}">
                <a16:creationId xmlns:a16="http://schemas.microsoft.com/office/drawing/2014/main" id="{1BE0EF9E-7527-E058-BF93-13A2EEDDA7EF}"/>
              </a:ext>
            </a:extLst>
          </p:cNvPr>
          <p:cNvSpPr txBox="1">
            <a:spLocks/>
          </p:cNvSpPr>
          <p:nvPr/>
        </p:nvSpPr>
        <p:spPr>
          <a:xfrm>
            <a:off x="3632200" y="1930646"/>
            <a:ext cx="1066800" cy="368054"/>
          </a:xfrm>
          <a:prstGeom prst="rect">
            <a:avLst/>
          </a:prstGeom>
        </p:spPr>
        <p:txBody>
          <a:bodyPr lIns="0" tIns="0" rIns="0" bIns="0" anchor="ctr" anchorCtr="0"/>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l-GR" sz="850" dirty="0">
                <a:solidFill>
                  <a:schemeClr val="bg1"/>
                </a:solidFill>
                <a:latin typeface="Verdana" panose="020B0604030504040204" pitchFamily="34" charset="0"/>
                <a:ea typeface="Verdana" panose="020B0604030504040204" pitchFamily="34" charset="0"/>
              </a:rPr>
              <a:t>Ευρετήριο ουσιών</a:t>
            </a:r>
          </a:p>
        </p:txBody>
      </p:sp>
      <p:sp>
        <p:nvSpPr>
          <p:cNvPr id="8" name="Text Placeholder 1">
            <a:extLst>
              <a:ext uri="{FF2B5EF4-FFF2-40B4-BE49-F238E27FC236}">
                <a16:creationId xmlns:a16="http://schemas.microsoft.com/office/drawing/2014/main" id="{5AB9ED43-B607-F7F0-D6BB-D6F91FAA9C18}"/>
              </a:ext>
            </a:extLst>
          </p:cNvPr>
          <p:cNvSpPr txBox="1">
            <a:spLocks/>
          </p:cNvSpPr>
          <p:nvPr/>
        </p:nvSpPr>
        <p:spPr>
          <a:xfrm>
            <a:off x="4778107" y="1930646"/>
            <a:ext cx="784493" cy="361704"/>
          </a:xfrm>
          <a:prstGeom prst="rect">
            <a:avLst/>
          </a:prstGeom>
        </p:spPr>
        <p:txBody>
          <a:bodyPr lIns="0" tIns="0" rIns="0" bIns="0" anchor="ctr" anchorCtr="0"/>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l-GR" sz="850" dirty="0">
                <a:solidFill>
                  <a:schemeClr val="bg1"/>
                </a:solidFill>
                <a:latin typeface="Verdana" panose="020B0604030504040204" pitchFamily="34" charset="0"/>
                <a:ea typeface="Verdana" panose="020B0604030504040204" pitchFamily="34" charset="0"/>
              </a:rPr>
              <a:t>Τι είναι νέο</a:t>
            </a:r>
          </a:p>
        </p:txBody>
      </p:sp>
      <p:sp>
        <p:nvSpPr>
          <p:cNvPr id="9" name="Text Placeholder 1">
            <a:extLst>
              <a:ext uri="{FF2B5EF4-FFF2-40B4-BE49-F238E27FC236}">
                <a16:creationId xmlns:a16="http://schemas.microsoft.com/office/drawing/2014/main" id="{E0F57031-0C1F-A98B-0025-B35A2D7DCA29}"/>
              </a:ext>
            </a:extLst>
          </p:cNvPr>
          <p:cNvSpPr txBox="1">
            <a:spLocks/>
          </p:cNvSpPr>
          <p:nvPr/>
        </p:nvSpPr>
        <p:spPr>
          <a:xfrm>
            <a:off x="5648056" y="1911350"/>
            <a:ext cx="1844945" cy="381000"/>
          </a:xfrm>
          <a:prstGeom prst="rect">
            <a:avLst/>
          </a:prstGeom>
        </p:spPr>
        <p:txBody>
          <a:bodyPr lIns="0" tIns="0" rIns="0" bIns="0" anchor="ctr" anchorCtr="0"/>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l-GR" sz="850" dirty="0">
                <a:solidFill>
                  <a:schemeClr val="bg1"/>
                </a:solidFill>
                <a:latin typeface="Verdana" panose="020B0604030504040204" pitchFamily="34" charset="0"/>
                <a:ea typeface="Verdana" panose="020B0604030504040204" pitchFamily="34" charset="0"/>
              </a:rPr>
              <a:t>Σχετικά με τον δικτυακό τόπο</a:t>
            </a:r>
          </a:p>
        </p:txBody>
      </p:sp>
      <p:sp>
        <p:nvSpPr>
          <p:cNvPr id="10" name="Text Placeholder 1">
            <a:extLst>
              <a:ext uri="{FF2B5EF4-FFF2-40B4-BE49-F238E27FC236}">
                <a16:creationId xmlns:a16="http://schemas.microsoft.com/office/drawing/2014/main" id="{32A19619-FBD6-48F7-9C27-B82D629A4866}"/>
              </a:ext>
            </a:extLst>
          </p:cNvPr>
          <p:cNvSpPr txBox="1">
            <a:spLocks/>
          </p:cNvSpPr>
          <p:nvPr/>
        </p:nvSpPr>
        <p:spPr>
          <a:xfrm>
            <a:off x="3128024" y="2571750"/>
            <a:ext cx="5495275" cy="380754"/>
          </a:xfrm>
          <a:prstGeom prst="rect">
            <a:avLst/>
          </a:prstGeom>
        </p:spPr>
        <p:txBody>
          <a:bodyPr lIns="0" tIns="0" rIns="0" bIns="0"/>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l-GR" sz="1100" dirty="0">
                <a:solidFill>
                  <a:srgbClr val="002060"/>
                </a:solidFill>
                <a:latin typeface="Verdana" panose="020B0604030504040204" pitchFamily="34" charset="0"/>
                <a:ea typeface="Verdana" panose="020B0604030504040204" pitchFamily="34" charset="0"/>
              </a:rPr>
              <a:t>Η επίσημη πηγή σας με ενημερωμένες πληροφορίες σχετικά με εγκεκριμένα κτηνιατρικά φάρμακα οπουδήποτε στην ΕΕ / στον </a:t>
            </a:r>
            <a:r>
              <a:rPr lang="el-GR" sz="1100" dirty="0" err="1">
                <a:solidFill>
                  <a:srgbClr val="002060"/>
                </a:solidFill>
                <a:latin typeface="Verdana" panose="020B0604030504040204" pitchFamily="34" charset="0"/>
                <a:ea typeface="Verdana" panose="020B0604030504040204" pitchFamily="34" charset="0"/>
              </a:rPr>
              <a:t>ΕΟΧ</a:t>
            </a:r>
            <a:endParaRPr lang="el-GR" sz="1100" dirty="0">
              <a:solidFill>
                <a:srgbClr val="002060"/>
              </a:solidFill>
              <a:latin typeface="Verdana" panose="020B0604030504040204" pitchFamily="34" charset="0"/>
              <a:ea typeface="Verdana" panose="020B0604030504040204" pitchFamily="34" charset="0"/>
            </a:endParaRPr>
          </a:p>
        </p:txBody>
      </p:sp>
      <p:sp>
        <p:nvSpPr>
          <p:cNvPr id="11" name="Text Placeholder 1">
            <a:extLst>
              <a:ext uri="{FF2B5EF4-FFF2-40B4-BE49-F238E27FC236}">
                <a16:creationId xmlns:a16="http://schemas.microsoft.com/office/drawing/2014/main" id="{59F1971A-07F8-A7F7-F28E-1F0B68305BB6}"/>
              </a:ext>
            </a:extLst>
          </p:cNvPr>
          <p:cNvSpPr txBox="1">
            <a:spLocks/>
          </p:cNvSpPr>
          <p:nvPr/>
        </p:nvSpPr>
        <p:spPr>
          <a:xfrm>
            <a:off x="9914263" y="1568696"/>
            <a:ext cx="537838" cy="228600"/>
          </a:xfrm>
          <a:prstGeom prst="rect">
            <a:avLst/>
          </a:prstGeom>
          <a:solidFill>
            <a:schemeClr val="bg1"/>
          </a:solidFill>
        </p:spPr>
        <p:txBody>
          <a:bodyPr lIns="0" tIns="0" rIns="0" bIns="0"/>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r>
              <a:rPr lang="el-GR" sz="850" dirty="0">
                <a:solidFill>
                  <a:srgbClr val="002060"/>
                </a:solidFill>
                <a:latin typeface="Verdana" panose="020B0604030504040204" pitchFamily="34" charset="0"/>
                <a:ea typeface="Verdana" panose="020B0604030504040204" pitchFamily="34" charset="0"/>
              </a:rPr>
              <a:t>Ελληνικά</a:t>
            </a:r>
          </a:p>
        </p:txBody>
      </p:sp>
      <p:sp>
        <p:nvSpPr>
          <p:cNvPr id="12" name="Text Placeholder 1">
            <a:extLst>
              <a:ext uri="{FF2B5EF4-FFF2-40B4-BE49-F238E27FC236}">
                <a16:creationId xmlns:a16="http://schemas.microsoft.com/office/drawing/2014/main" id="{9CCD9B9A-EB88-0BD2-BDEA-32C072AB600E}"/>
              </a:ext>
            </a:extLst>
          </p:cNvPr>
          <p:cNvSpPr txBox="1">
            <a:spLocks/>
          </p:cNvSpPr>
          <p:nvPr/>
        </p:nvSpPr>
        <p:spPr>
          <a:xfrm>
            <a:off x="1735463" y="2997446"/>
            <a:ext cx="385438" cy="228354"/>
          </a:xfrm>
          <a:prstGeom prst="rect">
            <a:avLst/>
          </a:prstGeom>
        </p:spPr>
        <p:txBody>
          <a:bodyPr lIns="0" tIns="0" rIns="0" bIns="0"/>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r>
              <a:rPr lang="el-GR" sz="900" dirty="0">
                <a:solidFill>
                  <a:schemeClr val="tx1"/>
                </a:solidFill>
                <a:latin typeface="Verdana" panose="020B0604030504040204" pitchFamily="34" charset="0"/>
                <a:ea typeface="Verdana" panose="020B0604030504040204" pitchFamily="34" charset="0"/>
              </a:rPr>
              <a:t>χοίρος</a:t>
            </a:r>
          </a:p>
        </p:txBody>
      </p:sp>
      <p:sp>
        <p:nvSpPr>
          <p:cNvPr id="13" name="Text Placeholder 1">
            <a:extLst>
              <a:ext uri="{FF2B5EF4-FFF2-40B4-BE49-F238E27FC236}">
                <a16:creationId xmlns:a16="http://schemas.microsoft.com/office/drawing/2014/main" id="{8E6E230C-826C-76C8-60D6-BC44D9266C4D}"/>
              </a:ext>
            </a:extLst>
          </p:cNvPr>
          <p:cNvSpPr txBox="1">
            <a:spLocks/>
          </p:cNvSpPr>
          <p:nvPr/>
        </p:nvSpPr>
        <p:spPr>
          <a:xfrm>
            <a:off x="8382000" y="2999617"/>
            <a:ext cx="641350" cy="177923"/>
          </a:xfrm>
          <a:prstGeom prst="rect">
            <a:avLst/>
          </a:prstGeom>
        </p:spPr>
        <p:txBody>
          <a:bodyPr lIns="0" tIns="0" rIns="0" bIns="0"/>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r>
              <a:rPr lang="el-GR" sz="700" dirty="0">
                <a:solidFill>
                  <a:schemeClr val="bg1"/>
                </a:solidFill>
                <a:latin typeface="Verdana" panose="020B0604030504040204" pitchFamily="34" charset="0"/>
                <a:ea typeface="Verdana" panose="020B0604030504040204" pitchFamily="34" charset="0"/>
              </a:rPr>
              <a:t>Αναζήτηση</a:t>
            </a:r>
          </a:p>
        </p:txBody>
      </p:sp>
      <p:sp>
        <p:nvSpPr>
          <p:cNvPr id="14" name="Text Placeholder 1">
            <a:extLst>
              <a:ext uri="{FF2B5EF4-FFF2-40B4-BE49-F238E27FC236}">
                <a16:creationId xmlns:a16="http://schemas.microsoft.com/office/drawing/2014/main" id="{284053DB-4716-FFEA-B092-9B772D832EBD}"/>
              </a:ext>
            </a:extLst>
          </p:cNvPr>
          <p:cNvSpPr txBox="1">
            <a:spLocks/>
          </p:cNvSpPr>
          <p:nvPr/>
        </p:nvSpPr>
        <p:spPr>
          <a:xfrm>
            <a:off x="9245600" y="2943860"/>
            <a:ext cx="1066800" cy="171573"/>
          </a:xfrm>
          <a:prstGeom prst="rect">
            <a:avLst/>
          </a:prstGeom>
        </p:spPr>
        <p:txBody>
          <a:bodyPr lIns="0" tIns="0" rIns="0" bIns="0"/>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r>
              <a:rPr lang="el-GR" sz="700" dirty="0">
                <a:solidFill>
                  <a:schemeClr val="bg1"/>
                </a:solidFill>
                <a:latin typeface="Verdana" panose="020B0604030504040204" pitchFamily="34" charset="0"/>
                <a:ea typeface="Verdana" panose="020B0604030504040204" pitchFamily="34" charset="0"/>
              </a:rPr>
              <a:t>Περισσότερα </a:t>
            </a:r>
            <a:br>
              <a:rPr lang="hu-HU" sz="700" dirty="0">
                <a:solidFill>
                  <a:schemeClr val="bg1"/>
                </a:solidFill>
                <a:latin typeface="Verdana" panose="020B0604030504040204" pitchFamily="34" charset="0"/>
                <a:ea typeface="Verdana" panose="020B0604030504040204" pitchFamily="34" charset="0"/>
              </a:rPr>
            </a:br>
            <a:r>
              <a:rPr lang="el-GR" sz="700" dirty="0">
                <a:solidFill>
                  <a:schemeClr val="bg1"/>
                </a:solidFill>
                <a:latin typeface="Verdana" panose="020B0604030504040204" pitchFamily="34" charset="0"/>
                <a:ea typeface="Verdana" panose="020B0604030504040204" pitchFamily="34" charset="0"/>
              </a:rPr>
              <a:t>φίλτρα αναζήτησης</a:t>
            </a:r>
          </a:p>
        </p:txBody>
      </p:sp>
      <p:sp>
        <p:nvSpPr>
          <p:cNvPr id="15" name="Text Placeholder 1">
            <a:extLst>
              <a:ext uri="{FF2B5EF4-FFF2-40B4-BE49-F238E27FC236}">
                <a16:creationId xmlns:a16="http://schemas.microsoft.com/office/drawing/2014/main" id="{F62330EB-4E50-C3AE-833C-E2E7F69231B3}"/>
              </a:ext>
            </a:extLst>
          </p:cNvPr>
          <p:cNvSpPr txBox="1">
            <a:spLocks/>
          </p:cNvSpPr>
          <p:nvPr/>
        </p:nvSpPr>
        <p:spPr>
          <a:xfrm>
            <a:off x="1403350" y="3676957"/>
            <a:ext cx="5495275" cy="380754"/>
          </a:xfrm>
          <a:prstGeom prst="rect">
            <a:avLst/>
          </a:prstGeom>
        </p:spPr>
        <p:txBody>
          <a:bodyPr lIns="0" tIns="0" rIns="0" bIns="0"/>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r>
              <a:rPr lang="el-GR" sz="2200">
                <a:solidFill>
                  <a:srgbClr val="002060"/>
                </a:solidFill>
                <a:latin typeface="Verdana" panose="020B0604030504040204" pitchFamily="34" charset="0"/>
                <a:ea typeface="Verdana" panose="020B0604030504040204" pitchFamily="34" charset="0"/>
              </a:rPr>
              <a:t>Τι είναι νέο</a:t>
            </a:r>
          </a:p>
        </p:txBody>
      </p:sp>
      <p:sp>
        <p:nvSpPr>
          <p:cNvPr id="16" name="Text Placeholder 1">
            <a:extLst>
              <a:ext uri="{FF2B5EF4-FFF2-40B4-BE49-F238E27FC236}">
                <a16:creationId xmlns:a16="http://schemas.microsoft.com/office/drawing/2014/main" id="{B9DBB4DD-088F-42ED-7CEE-E31B0EDE0CC7}"/>
              </a:ext>
            </a:extLst>
          </p:cNvPr>
          <p:cNvSpPr txBox="1">
            <a:spLocks/>
          </p:cNvSpPr>
          <p:nvPr/>
        </p:nvSpPr>
        <p:spPr>
          <a:xfrm>
            <a:off x="1455795" y="4243787"/>
            <a:ext cx="754005" cy="169938"/>
          </a:xfrm>
          <a:prstGeom prst="rect">
            <a:avLst/>
          </a:prstGeom>
        </p:spPr>
        <p:txBody>
          <a:bodyPr lIns="0" tIns="0" rIns="0" bIns="0"/>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r>
              <a:rPr lang="el-GR" sz="800" b="1" dirty="0">
                <a:solidFill>
                  <a:srgbClr val="002060"/>
                </a:solidFill>
                <a:latin typeface="Verdana" panose="020B0604030504040204" pitchFamily="34" charset="0"/>
                <a:ea typeface="Verdana" panose="020B0604030504040204" pitchFamily="34" charset="0"/>
              </a:rPr>
              <a:t>Ημερομηνία</a:t>
            </a:r>
          </a:p>
        </p:txBody>
      </p:sp>
      <p:sp>
        <p:nvSpPr>
          <p:cNvPr id="17" name="Text Placeholder 1">
            <a:extLst>
              <a:ext uri="{FF2B5EF4-FFF2-40B4-BE49-F238E27FC236}">
                <a16:creationId xmlns:a16="http://schemas.microsoft.com/office/drawing/2014/main" id="{42BFAC83-88BD-5C69-3D0C-8C43BD1688F9}"/>
              </a:ext>
            </a:extLst>
          </p:cNvPr>
          <p:cNvSpPr txBox="1">
            <a:spLocks/>
          </p:cNvSpPr>
          <p:nvPr/>
        </p:nvSpPr>
        <p:spPr>
          <a:xfrm>
            <a:off x="2590800" y="4240550"/>
            <a:ext cx="620655" cy="180422"/>
          </a:xfrm>
          <a:prstGeom prst="rect">
            <a:avLst/>
          </a:prstGeom>
        </p:spPr>
        <p:txBody>
          <a:bodyPr lIns="0" tIns="0" rIns="0" bIns="0"/>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r>
              <a:rPr lang="el-GR" sz="800" b="1">
                <a:solidFill>
                  <a:srgbClr val="002060"/>
                </a:solidFill>
                <a:latin typeface="Verdana" panose="020B0604030504040204" pitchFamily="34" charset="0"/>
                <a:ea typeface="Verdana" panose="020B0604030504040204" pitchFamily="34" charset="0"/>
              </a:rPr>
              <a:t>Καθεστώς</a:t>
            </a:r>
          </a:p>
        </p:txBody>
      </p:sp>
      <p:sp>
        <p:nvSpPr>
          <p:cNvPr id="18" name="Text Placeholder 1">
            <a:extLst>
              <a:ext uri="{FF2B5EF4-FFF2-40B4-BE49-F238E27FC236}">
                <a16:creationId xmlns:a16="http://schemas.microsoft.com/office/drawing/2014/main" id="{EE57C496-E30E-6AD1-98E3-61AAA89FB197}"/>
              </a:ext>
            </a:extLst>
          </p:cNvPr>
          <p:cNvSpPr txBox="1">
            <a:spLocks/>
          </p:cNvSpPr>
          <p:nvPr/>
        </p:nvSpPr>
        <p:spPr>
          <a:xfrm>
            <a:off x="3551295" y="4243786"/>
            <a:ext cx="620655" cy="180422"/>
          </a:xfrm>
          <a:prstGeom prst="rect">
            <a:avLst/>
          </a:prstGeom>
        </p:spPr>
        <p:txBody>
          <a:bodyPr lIns="0" tIns="0" rIns="0" bIns="0"/>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r>
              <a:rPr lang="el-GR" sz="800" b="1">
                <a:solidFill>
                  <a:srgbClr val="002060"/>
                </a:solidFill>
                <a:latin typeface="Verdana" panose="020B0604030504040204" pitchFamily="34" charset="0"/>
                <a:ea typeface="Verdana" panose="020B0604030504040204" pitchFamily="34" charset="0"/>
              </a:rPr>
              <a:t>Φάρμακο</a:t>
            </a:r>
          </a:p>
        </p:txBody>
      </p:sp>
      <p:sp>
        <p:nvSpPr>
          <p:cNvPr id="19" name="Text Placeholder 1">
            <a:extLst>
              <a:ext uri="{FF2B5EF4-FFF2-40B4-BE49-F238E27FC236}">
                <a16:creationId xmlns:a16="http://schemas.microsoft.com/office/drawing/2014/main" id="{F05B18E4-4B50-E89D-84C5-697E8C09FF7F}"/>
              </a:ext>
            </a:extLst>
          </p:cNvPr>
          <p:cNvSpPr txBox="1">
            <a:spLocks/>
          </p:cNvSpPr>
          <p:nvPr/>
        </p:nvSpPr>
        <p:spPr>
          <a:xfrm>
            <a:off x="1455795" y="4578351"/>
            <a:ext cx="1014355" cy="180422"/>
          </a:xfrm>
          <a:prstGeom prst="rect">
            <a:avLst/>
          </a:prstGeom>
        </p:spPr>
        <p:txBody>
          <a:bodyPr lIns="0" tIns="0" rIns="0" bIns="0"/>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r>
              <a:rPr lang="el-GR" sz="900">
                <a:solidFill>
                  <a:schemeClr val="tx1"/>
                </a:solidFill>
                <a:latin typeface="Verdana" panose="020B0604030504040204" pitchFamily="34" charset="0"/>
                <a:ea typeface="Verdana" panose="020B0604030504040204" pitchFamily="34" charset="0"/>
              </a:rPr>
              <a:t>30/07/2024</a:t>
            </a:r>
          </a:p>
        </p:txBody>
      </p:sp>
      <p:sp>
        <p:nvSpPr>
          <p:cNvPr id="20" name="Text Placeholder 1">
            <a:extLst>
              <a:ext uri="{FF2B5EF4-FFF2-40B4-BE49-F238E27FC236}">
                <a16:creationId xmlns:a16="http://schemas.microsoft.com/office/drawing/2014/main" id="{B975533C-3F1F-E0F2-630A-AB76EB375118}"/>
              </a:ext>
            </a:extLst>
          </p:cNvPr>
          <p:cNvSpPr txBox="1">
            <a:spLocks/>
          </p:cNvSpPr>
          <p:nvPr/>
        </p:nvSpPr>
        <p:spPr>
          <a:xfrm>
            <a:off x="1455795" y="4913529"/>
            <a:ext cx="1014355" cy="180422"/>
          </a:xfrm>
          <a:prstGeom prst="rect">
            <a:avLst/>
          </a:prstGeom>
        </p:spPr>
        <p:txBody>
          <a:bodyPr lIns="0" tIns="0" rIns="0" bIns="0"/>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r>
              <a:rPr lang="el-GR" sz="900">
                <a:solidFill>
                  <a:schemeClr val="tx1"/>
                </a:solidFill>
                <a:latin typeface="Verdana" panose="020B0604030504040204" pitchFamily="34" charset="0"/>
                <a:ea typeface="Verdana" panose="020B0604030504040204" pitchFamily="34" charset="0"/>
              </a:rPr>
              <a:t>30/07/2024</a:t>
            </a:r>
          </a:p>
        </p:txBody>
      </p:sp>
      <p:sp>
        <p:nvSpPr>
          <p:cNvPr id="21" name="Text Placeholder 1">
            <a:extLst>
              <a:ext uri="{FF2B5EF4-FFF2-40B4-BE49-F238E27FC236}">
                <a16:creationId xmlns:a16="http://schemas.microsoft.com/office/drawing/2014/main" id="{7F36A40A-B0BF-BB90-3EF0-075B6DCB99BD}"/>
              </a:ext>
            </a:extLst>
          </p:cNvPr>
          <p:cNvSpPr txBox="1">
            <a:spLocks/>
          </p:cNvSpPr>
          <p:nvPr/>
        </p:nvSpPr>
        <p:spPr>
          <a:xfrm>
            <a:off x="1455795" y="5267757"/>
            <a:ext cx="1014355" cy="180422"/>
          </a:xfrm>
          <a:prstGeom prst="rect">
            <a:avLst/>
          </a:prstGeom>
        </p:spPr>
        <p:txBody>
          <a:bodyPr lIns="0" tIns="0" rIns="0" bIns="0"/>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r>
              <a:rPr lang="el-GR" sz="900">
                <a:solidFill>
                  <a:schemeClr val="tx1"/>
                </a:solidFill>
                <a:latin typeface="Verdana" panose="020B0604030504040204" pitchFamily="34" charset="0"/>
                <a:ea typeface="Verdana" panose="020B0604030504040204" pitchFamily="34" charset="0"/>
              </a:rPr>
              <a:t>30/07/2024</a:t>
            </a:r>
          </a:p>
        </p:txBody>
      </p:sp>
      <p:sp>
        <p:nvSpPr>
          <p:cNvPr id="22" name="Text Placeholder 1">
            <a:extLst>
              <a:ext uri="{FF2B5EF4-FFF2-40B4-BE49-F238E27FC236}">
                <a16:creationId xmlns:a16="http://schemas.microsoft.com/office/drawing/2014/main" id="{68671991-3EC8-E097-033B-6E51A964350C}"/>
              </a:ext>
            </a:extLst>
          </p:cNvPr>
          <p:cNvSpPr txBox="1">
            <a:spLocks/>
          </p:cNvSpPr>
          <p:nvPr/>
        </p:nvSpPr>
        <p:spPr>
          <a:xfrm>
            <a:off x="1455795" y="5602935"/>
            <a:ext cx="1014355" cy="180422"/>
          </a:xfrm>
          <a:prstGeom prst="rect">
            <a:avLst/>
          </a:prstGeom>
        </p:spPr>
        <p:txBody>
          <a:bodyPr lIns="0" tIns="0" rIns="0" bIns="0"/>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r>
              <a:rPr lang="el-GR" sz="900">
                <a:solidFill>
                  <a:schemeClr val="tx1"/>
                </a:solidFill>
                <a:latin typeface="Verdana" panose="020B0604030504040204" pitchFamily="34" charset="0"/>
                <a:ea typeface="Verdana" panose="020B0604030504040204" pitchFamily="34" charset="0"/>
              </a:rPr>
              <a:t>30/07/2024</a:t>
            </a:r>
          </a:p>
        </p:txBody>
      </p:sp>
      <p:sp>
        <p:nvSpPr>
          <p:cNvPr id="23" name="Text Placeholder 1">
            <a:extLst>
              <a:ext uri="{FF2B5EF4-FFF2-40B4-BE49-F238E27FC236}">
                <a16:creationId xmlns:a16="http://schemas.microsoft.com/office/drawing/2014/main" id="{104EBE10-DE39-D152-FFC1-EDEAC726BCF3}"/>
              </a:ext>
            </a:extLst>
          </p:cNvPr>
          <p:cNvSpPr txBox="1">
            <a:spLocks/>
          </p:cNvSpPr>
          <p:nvPr/>
        </p:nvSpPr>
        <p:spPr>
          <a:xfrm>
            <a:off x="1455796" y="5946698"/>
            <a:ext cx="1014355" cy="180422"/>
          </a:xfrm>
          <a:prstGeom prst="rect">
            <a:avLst/>
          </a:prstGeom>
        </p:spPr>
        <p:txBody>
          <a:bodyPr lIns="0" tIns="0" rIns="0" bIns="0"/>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r>
              <a:rPr lang="el-GR" sz="900">
                <a:solidFill>
                  <a:schemeClr val="tx1"/>
                </a:solidFill>
                <a:latin typeface="Verdana" panose="020B0604030504040204" pitchFamily="34" charset="0"/>
                <a:ea typeface="Verdana" panose="020B0604030504040204" pitchFamily="34" charset="0"/>
              </a:rPr>
              <a:t>30/07/2024</a:t>
            </a:r>
          </a:p>
        </p:txBody>
      </p:sp>
      <p:sp>
        <p:nvSpPr>
          <p:cNvPr id="24" name="Text Placeholder 1">
            <a:extLst>
              <a:ext uri="{FF2B5EF4-FFF2-40B4-BE49-F238E27FC236}">
                <a16:creationId xmlns:a16="http://schemas.microsoft.com/office/drawing/2014/main" id="{DE460B59-F69B-B4C7-6E54-A58834962036}"/>
              </a:ext>
            </a:extLst>
          </p:cNvPr>
          <p:cNvSpPr txBox="1">
            <a:spLocks/>
          </p:cNvSpPr>
          <p:nvPr/>
        </p:nvSpPr>
        <p:spPr>
          <a:xfrm>
            <a:off x="2602619" y="4590915"/>
            <a:ext cx="525405" cy="143638"/>
          </a:xfrm>
          <a:prstGeom prst="rect">
            <a:avLst/>
          </a:prstGeom>
        </p:spPr>
        <p:txBody>
          <a:bodyPr lIns="0" tIns="0" rIns="0" bIns="0"/>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l-GR" sz="700">
                <a:solidFill>
                  <a:schemeClr val="bg1"/>
                </a:solidFill>
                <a:latin typeface="Verdana" panose="020B0604030504040204" pitchFamily="34" charset="0"/>
                <a:ea typeface="Verdana" panose="020B0604030504040204" pitchFamily="34" charset="0"/>
              </a:rPr>
              <a:t>Ενημερώθηκε</a:t>
            </a:r>
          </a:p>
        </p:txBody>
      </p:sp>
      <p:sp>
        <p:nvSpPr>
          <p:cNvPr id="25" name="Text Placeholder 1">
            <a:extLst>
              <a:ext uri="{FF2B5EF4-FFF2-40B4-BE49-F238E27FC236}">
                <a16:creationId xmlns:a16="http://schemas.microsoft.com/office/drawing/2014/main" id="{4DF1A553-B4F3-8E54-78BA-3FC452E75D1D}"/>
              </a:ext>
            </a:extLst>
          </p:cNvPr>
          <p:cNvSpPr txBox="1">
            <a:spLocks/>
          </p:cNvSpPr>
          <p:nvPr/>
        </p:nvSpPr>
        <p:spPr>
          <a:xfrm>
            <a:off x="2608969" y="4931921"/>
            <a:ext cx="525405" cy="143638"/>
          </a:xfrm>
          <a:prstGeom prst="rect">
            <a:avLst/>
          </a:prstGeom>
        </p:spPr>
        <p:txBody>
          <a:bodyPr lIns="0" tIns="0" rIns="0" bIns="0"/>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l-GR" sz="700">
                <a:solidFill>
                  <a:schemeClr val="bg1"/>
                </a:solidFill>
                <a:latin typeface="Verdana" panose="020B0604030504040204" pitchFamily="34" charset="0"/>
                <a:ea typeface="Verdana" panose="020B0604030504040204" pitchFamily="34" charset="0"/>
              </a:rPr>
              <a:t>Ενημερώθηκε</a:t>
            </a:r>
          </a:p>
        </p:txBody>
      </p:sp>
      <p:sp>
        <p:nvSpPr>
          <p:cNvPr id="26" name="Text Placeholder 1">
            <a:extLst>
              <a:ext uri="{FF2B5EF4-FFF2-40B4-BE49-F238E27FC236}">
                <a16:creationId xmlns:a16="http://schemas.microsoft.com/office/drawing/2014/main" id="{805B368B-865C-5F80-23B9-C858DC91B7D3}"/>
              </a:ext>
            </a:extLst>
          </p:cNvPr>
          <p:cNvSpPr txBox="1">
            <a:spLocks/>
          </p:cNvSpPr>
          <p:nvPr/>
        </p:nvSpPr>
        <p:spPr>
          <a:xfrm>
            <a:off x="2602619" y="5272420"/>
            <a:ext cx="525405" cy="143638"/>
          </a:xfrm>
          <a:prstGeom prst="rect">
            <a:avLst/>
          </a:prstGeom>
        </p:spPr>
        <p:txBody>
          <a:bodyPr lIns="0" tIns="0" rIns="0" bIns="0"/>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l-GR" sz="700">
                <a:solidFill>
                  <a:schemeClr val="bg1"/>
                </a:solidFill>
                <a:latin typeface="Verdana" panose="020B0604030504040204" pitchFamily="34" charset="0"/>
                <a:ea typeface="Verdana" panose="020B0604030504040204" pitchFamily="34" charset="0"/>
              </a:rPr>
              <a:t>Ενημερώθηκε</a:t>
            </a:r>
          </a:p>
        </p:txBody>
      </p:sp>
      <p:sp>
        <p:nvSpPr>
          <p:cNvPr id="27" name="Text Placeholder 1">
            <a:extLst>
              <a:ext uri="{FF2B5EF4-FFF2-40B4-BE49-F238E27FC236}">
                <a16:creationId xmlns:a16="http://schemas.microsoft.com/office/drawing/2014/main" id="{9CC1AC23-B072-DD77-5E0C-6D2D0FCE4304}"/>
              </a:ext>
            </a:extLst>
          </p:cNvPr>
          <p:cNvSpPr txBox="1">
            <a:spLocks/>
          </p:cNvSpPr>
          <p:nvPr/>
        </p:nvSpPr>
        <p:spPr>
          <a:xfrm>
            <a:off x="2608969" y="5645150"/>
            <a:ext cx="525405" cy="143638"/>
          </a:xfrm>
          <a:prstGeom prst="rect">
            <a:avLst/>
          </a:prstGeom>
        </p:spPr>
        <p:txBody>
          <a:bodyPr lIns="0" tIns="0" rIns="0" bIns="0"/>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l-GR" sz="700">
                <a:solidFill>
                  <a:schemeClr val="bg1"/>
                </a:solidFill>
                <a:latin typeface="Verdana" panose="020B0604030504040204" pitchFamily="34" charset="0"/>
                <a:ea typeface="Verdana" panose="020B0604030504040204" pitchFamily="34" charset="0"/>
              </a:rPr>
              <a:t>Ενημερώθηκε</a:t>
            </a:r>
          </a:p>
        </p:txBody>
      </p:sp>
      <p:sp>
        <p:nvSpPr>
          <p:cNvPr id="28" name="Text Placeholder 1">
            <a:extLst>
              <a:ext uri="{FF2B5EF4-FFF2-40B4-BE49-F238E27FC236}">
                <a16:creationId xmlns:a16="http://schemas.microsoft.com/office/drawing/2014/main" id="{5B00223A-5947-7B4E-E472-5ACC91537765}"/>
              </a:ext>
            </a:extLst>
          </p:cNvPr>
          <p:cNvSpPr txBox="1">
            <a:spLocks/>
          </p:cNvSpPr>
          <p:nvPr/>
        </p:nvSpPr>
        <p:spPr>
          <a:xfrm>
            <a:off x="2608969" y="5985649"/>
            <a:ext cx="525405" cy="143638"/>
          </a:xfrm>
          <a:prstGeom prst="rect">
            <a:avLst/>
          </a:prstGeom>
        </p:spPr>
        <p:txBody>
          <a:bodyPr lIns="0" tIns="0" rIns="0" bIns="0"/>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l-GR" sz="700">
                <a:solidFill>
                  <a:schemeClr val="bg1"/>
                </a:solidFill>
                <a:latin typeface="Verdana" panose="020B0604030504040204" pitchFamily="34" charset="0"/>
                <a:ea typeface="Verdana" panose="020B0604030504040204" pitchFamily="34" charset="0"/>
              </a:rPr>
              <a:t>Ενημερώθηκε</a:t>
            </a:r>
          </a:p>
        </p:txBody>
      </p:sp>
      <p:sp>
        <p:nvSpPr>
          <p:cNvPr id="29" name="Text Placeholder 1">
            <a:extLst>
              <a:ext uri="{FF2B5EF4-FFF2-40B4-BE49-F238E27FC236}">
                <a16:creationId xmlns:a16="http://schemas.microsoft.com/office/drawing/2014/main" id="{49DF1987-ABAE-95F2-10CE-A986EBAF56CA}"/>
              </a:ext>
            </a:extLst>
          </p:cNvPr>
          <p:cNvSpPr txBox="1">
            <a:spLocks/>
          </p:cNvSpPr>
          <p:nvPr/>
        </p:nvSpPr>
        <p:spPr>
          <a:xfrm>
            <a:off x="3551295" y="4569286"/>
            <a:ext cx="5364105" cy="180422"/>
          </a:xfrm>
          <a:prstGeom prst="rect">
            <a:avLst/>
          </a:prstGeom>
        </p:spPr>
        <p:txBody>
          <a:bodyPr lIns="0" tIns="0" rIns="0" bIns="0"/>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r>
              <a:rPr lang="el-GR" sz="900">
                <a:solidFill>
                  <a:srgbClr val="0070C0"/>
                </a:solidFill>
                <a:latin typeface="Verdana" panose="020B0604030504040204" pitchFamily="34" charset="0"/>
                <a:ea typeface="Verdana" panose="020B0604030504040204" pitchFamily="34" charset="0"/>
              </a:rPr>
              <a:t>Econor 50% - Πρόμιγμα για φαρμακούχα ζωοτροφή (χοίροι)</a:t>
            </a:r>
          </a:p>
        </p:txBody>
      </p:sp>
      <p:sp>
        <p:nvSpPr>
          <p:cNvPr id="30" name="Text Placeholder 1">
            <a:extLst>
              <a:ext uri="{FF2B5EF4-FFF2-40B4-BE49-F238E27FC236}">
                <a16:creationId xmlns:a16="http://schemas.microsoft.com/office/drawing/2014/main" id="{DDF9E380-1EDE-F22B-C9BE-FFF00F2F68AD}"/>
              </a:ext>
            </a:extLst>
          </p:cNvPr>
          <p:cNvSpPr txBox="1">
            <a:spLocks/>
          </p:cNvSpPr>
          <p:nvPr/>
        </p:nvSpPr>
        <p:spPr>
          <a:xfrm>
            <a:off x="3551295" y="4931328"/>
            <a:ext cx="5364105" cy="180422"/>
          </a:xfrm>
          <a:prstGeom prst="rect">
            <a:avLst/>
          </a:prstGeom>
        </p:spPr>
        <p:txBody>
          <a:bodyPr lIns="0" tIns="0" rIns="0" bIns="0"/>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r>
              <a:rPr lang="el-GR" sz="900" dirty="0" err="1">
                <a:solidFill>
                  <a:srgbClr val="0070C0"/>
                </a:solidFill>
                <a:latin typeface="Verdana" panose="020B0604030504040204" pitchFamily="34" charset="0"/>
                <a:ea typeface="Verdana" panose="020B0604030504040204" pitchFamily="34" charset="0"/>
              </a:rPr>
              <a:t>Innovax-ND-ILT</a:t>
            </a:r>
            <a:r>
              <a:rPr lang="el-GR" sz="900" dirty="0">
                <a:solidFill>
                  <a:srgbClr val="0070C0"/>
                </a:solidFill>
                <a:latin typeface="Verdana" panose="020B0604030504040204" pitchFamily="34" charset="0"/>
                <a:ea typeface="Verdana" panose="020B0604030504040204" pitchFamily="34" charset="0"/>
              </a:rPr>
              <a:t> (--) - Πυκνό σκεύασμα και διαλύτης για παρασκευή ενέσιμου εναιωρήματος</a:t>
            </a:r>
          </a:p>
        </p:txBody>
      </p:sp>
      <p:sp>
        <p:nvSpPr>
          <p:cNvPr id="31" name="Text Placeholder 1">
            <a:extLst>
              <a:ext uri="{FF2B5EF4-FFF2-40B4-BE49-F238E27FC236}">
                <a16:creationId xmlns:a16="http://schemas.microsoft.com/office/drawing/2014/main" id="{86A40AC0-5D58-5A17-8E60-C783690473C9}"/>
              </a:ext>
            </a:extLst>
          </p:cNvPr>
          <p:cNvSpPr txBox="1">
            <a:spLocks/>
          </p:cNvSpPr>
          <p:nvPr/>
        </p:nvSpPr>
        <p:spPr>
          <a:xfrm>
            <a:off x="3551294" y="5267757"/>
            <a:ext cx="5364105" cy="180422"/>
          </a:xfrm>
          <a:prstGeom prst="rect">
            <a:avLst/>
          </a:prstGeom>
        </p:spPr>
        <p:txBody>
          <a:bodyPr lIns="0" tIns="0" rIns="0" bIns="0"/>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r>
              <a:rPr lang="el-GR" sz="900">
                <a:solidFill>
                  <a:srgbClr val="0070C0"/>
                </a:solidFill>
                <a:latin typeface="Verdana" panose="020B0604030504040204" pitchFamily="34" charset="0"/>
                <a:ea typeface="Verdana" panose="020B0604030504040204" pitchFamily="34" charset="0"/>
              </a:rPr>
              <a:t>Novem 20 mg/ml - Ενέσιμο διάλυμα</a:t>
            </a:r>
          </a:p>
        </p:txBody>
      </p:sp>
      <p:sp>
        <p:nvSpPr>
          <p:cNvPr id="32" name="Text Placeholder 1">
            <a:extLst>
              <a:ext uri="{FF2B5EF4-FFF2-40B4-BE49-F238E27FC236}">
                <a16:creationId xmlns:a16="http://schemas.microsoft.com/office/drawing/2014/main" id="{8F18697B-A783-BF3B-BB50-4461D2FB0DF8}"/>
              </a:ext>
            </a:extLst>
          </p:cNvPr>
          <p:cNvSpPr txBox="1">
            <a:spLocks/>
          </p:cNvSpPr>
          <p:nvPr/>
        </p:nvSpPr>
        <p:spPr>
          <a:xfrm>
            <a:off x="3551294" y="5608192"/>
            <a:ext cx="5364105" cy="180422"/>
          </a:xfrm>
          <a:prstGeom prst="rect">
            <a:avLst/>
          </a:prstGeom>
        </p:spPr>
        <p:txBody>
          <a:bodyPr lIns="0" tIns="0" rIns="0" bIns="0"/>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r>
              <a:rPr lang="el-GR" sz="900">
                <a:solidFill>
                  <a:srgbClr val="0070C0"/>
                </a:solidFill>
                <a:latin typeface="Verdana" panose="020B0604030504040204" pitchFamily="34" charset="0"/>
                <a:ea typeface="Verdana" panose="020B0604030504040204" pitchFamily="34" charset="0"/>
              </a:rPr>
              <a:t>Vectormune FP ILT + AE (--) Λυοφιλοποιημένη ουσία και διαλύτης για ενέσιμο εναιώρημα</a:t>
            </a:r>
          </a:p>
        </p:txBody>
      </p:sp>
      <p:sp>
        <p:nvSpPr>
          <p:cNvPr id="33" name="Text Placeholder 1">
            <a:extLst>
              <a:ext uri="{FF2B5EF4-FFF2-40B4-BE49-F238E27FC236}">
                <a16:creationId xmlns:a16="http://schemas.microsoft.com/office/drawing/2014/main" id="{718A5422-FA1E-FBF4-3941-E75466FF5212}"/>
              </a:ext>
            </a:extLst>
          </p:cNvPr>
          <p:cNvSpPr txBox="1">
            <a:spLocks/>
          </p:cNvSpPr>
          <p:nvPr/>
        </p:nvSpPr>
        <p:spPr>
          <a:xfrm>
            <a:off x="3551293" y="5946698"/>
            <a:ext cx="5364105" cy="180422"/>
          </a:xfrm>
          <a:prstGeom prst="rect">
            <a:avLst/>
          </a:prstGeom>
        </p:spPr>
        <p:txBody>
          <a:bodyPr lIns="0" tIns="0" rIns="0" bIns="0"/>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r>
              <a:rPr lang="el-GR" sz="900">
                <a:solidFill>
                  <a:srgbClr val="0070C0"/>
                </a:solidFill>
                <a:latin typeface="Verdana" panose="020B0604030504040204" pitchFamily="34" charset="0"/>
                <a:ea typeface="Verdana" panose="020B0604030504040204" pitchFamily="34" charset="0"/>
              </a:rPr>
              <a:t>Galliprant 20 mg - Δισκίο</a:t>
            </a:r>
          </a:p>
        </p:txBody>
      </p:sp>
      <p:sp>
        <p:nvSpPr>
          <p:cNvPr id="34" name="Text Placeholder 1">
            <a:extLst>
              <a:ext uri="{FF2B5EF4-FFF2-40B4-BE49-F238E27FC236}">
                <a16:creationId xmlns:a16="http://schemas.microsoft.com/office/drawing/2014/main" id="{2AC2297D-A3FD-C360-5511-50DB0CC5EB5E}"/>
              </a:ext>
            </a:extLst>
          </p:cNvPr>
          <p:cNvSpPr txBox="1">
            <a:spLocks/>
          </p:cNvSpPr>
          <p:nvPr/>
        </p:nvSpPr>
        <p:spPr>
          <a:xfrm>
            <a:off x="5355783" y="6544029"/>
            <a:ext cx="1039755" cy="180422"/>
          </a:xfrm>
          <a:prstGeom prst="rect">
            <a:avLst/>
          </a:prstGeom>
        </p:spPr>
        <p:txBody>
          <a:bodyPr lIns="0" tIns="0" rIns="0" bIns="0"/>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l-GR" sz="700" dirty="0">
                <a:solidFill>
                  <a:srgbClr val="002060"/>
                </a:solidFill>
                <a:latin typeface="Verdana" panose="020B0604030504040204" pitchFamily="34" charset="0"/>
                <a:ea typeface="Verdana" panose="020B0604030504040204" pitchFamily="34" charset="0"/>
              </a:rPr>
              <a:t>Δείτε όλες τις ενημερώσεις</a:t>
            </a:r>
          </a:p>
        </p:txBody>
      </p:sp>
    </p:spTree>
    <p:extLst>
      <p:ext uri="{BB962C8B-B14F-4D97-AF65-F5344CB8AC3E}">
        <p14:creationId xmlns:p14="http://schemas.microsoft.com/office/powerpoint/2010/main" val="1358531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49166" y="1446946"/>
            <a:ext cx="7993615" cy="520679"/>
          </a:xfrm>
        </p:spPr>
        <p:txBody>
          <a:bodyPr/>
          <a:lstStyle/>
          <a:p>
            <a:r>
              <a:rPr lang="el-GR" sz="2790">
                <a:latin typeface="EC Square Sans Pro" panose="020B0506040000020004" pitchFamily="34" charset="0"/>
              </a:rPr>
              <a:t>Κοινοί κανόνες</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825" y="1380780"/>
            <a:ext cx="12168660" cy="540432"/>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1111" rtl="0">
              <a:lnSpc>
                <a:spcPct val="120000"/>
              </a:lnSpc>
              <a:defRPr/>
            </a:pPr>
            <a:endParaRPr lang="es-ES" sz="1046" b="1" kern="1200">
              <a:solidFill>
                <a:srgbClr val="FFFFFF"/>
              </a:solidFill>
              <a:latin typeface="Montserrat" panose="00000500000000000000" pitchFamily="2" charset="0"/>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824" y="1470384"/>
            <a:ext cx="12168662" cy="504030"/>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defTabSz="911111" rtl="0">
              <a:lnSpc>
                <a:spcPct val="90000"/>
              </a:lnSpc>
              <a:spcAft>
                <a:spcPts val="598"/>
              </a:spcAft>
              <a:defRPr/>
            </a:pPr>
            <a:r>
              <a:rPr lang="el-GR" b="1" dirty="0">
                <a:solidFill>
                  <a:srgbClr val="FFFFFF"/>
                </a:solidFill>
                <a:latin typeface="EC Square Sans Pro" panose="020B0506040000020004" pitchFamily="34" charset="0"/>
              </a:rPr>
              <a:t>Όταν δεν υπάρχει εγκεκριμένο φάρμακο για </a:t>
            </a:r>
            <a:r>
              <a:rPr lang="el-GR" b="1" u="sng" dirty="0">
                <a:solidFill>
                  <a:srgbClr val="FFFFFF"/>
                </a:solidFill>
                <a:latin typeface="EC Square Sans Pro" panose="020B0506040000020004" pitchFamily="34" charset="0"/>
              </a:rPr>
              <a:t>ζώα παραγωγής τροφίμων </a:t>
            </a:r>
            <a:r>
              <a:rPr lang="el-GR" b="1" dirty="0">
                <a:solidFill>
                  <a:srgbClr val="FFFFFF"/>
                </a:solidFill>
                <a:latin typeface="EC Square Sans Pro" panose="020B0506040000020004" pitchFamily="34" charset="0"/>
              </a:rPr>
              <a:t>ή εγκεκριμένα φάρμακα δεν είναι διαθέσιμα</a:t>
            </a: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81704" y="322689"/>
            <a:ext cx="10249005" cy="53143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defTabSz="911111" rtl="0">
              <a:defRPr/>
            </a:pPr>
            <a:r>
              <a:rPr lang="el-GR" sz="2790" dirty="0">
                <a:latin typeface="EC Square Sans Pro" panose="020B0506040000020004" pitchFamily="34" charset="0"/>
              </a:rPr>
              <a:t>Κοινοί κανόνες – Χρήση κτηνιατρικών φαρμάκων</a:t>
            </a:r>
          </a:p>
          <a:p>
            <a:pPr algn="l" defTabSz="911111" rtl="0">
              <a:defRPr/>
            </a:pPr>
            <a:r>
              <a:rPr lang="el-GR" sz="2790" dirty="0">
                <a:latin typeface="EC Square Sans Pro" panose="020B0506040000020004" pitchFamily="34" charset="0"/>
              </a:rPr>
              <a:t>εκτός των όρων της άδειας κυκλοφορίας</a:t>
            </a:r>
          </a:p>
          <a:p>
            <a:pPr algn="l" defTabSz="911111" rtl="0">
              <a:defRPr/>
            </a:pPr>
            <a:endParaRPr lang="en-GB" sz="2392" kern="1200" dirty="0"/>
          </a:p>
        </p:txBody>
      </p:sp>
      <p:sp>
        <p:nvSpPr>
          <p:cNvPr id="11" name="TextBox 8">
            <a:extLst>
              <a:ext uri="{FF2B5EF4-FFF2-40B4-BE49-F238E27FC236}">
                <a16:creationId xmlns:a16="http://schemas.microsoft.com/office/drawing/2014/main" id="{BB7E4F4F-C703-441F-87FE-EFEECBF28284}"/>
              </a:ext>
            </a:extLst>
          </p:cNvPr>
          <p:cNvSpPr txBox="1"/>
          <p:nvPr/>
        </p:nvSpPr>
        <p:spPr>
          <a:xfrm>
            <a:off x="504651" y="3147487"/>
            <a:ext cx="4756247" cy="1005840"/>
          </a:xfrm>
          <a:prstGeom prst="rect">
            <a:avLst/>
          </a:prstGeom>
          <a:solidFill>
            <a:srgbClr val="ECEBEB"/>
          </a:solidFill>
        </p:spPr>
        <p:txBody>
          <a:bodyPr wrap="square" rtlCol="0">
            <a:spAutoFit/>
          </a:bodyPr>
          <a:lstStyle/>
          <a:p>
            <a:pPr algn="l" defTabSz="911111" rtl="0">
              <a:defRPr/>
            </a:pPr>
            <a:r>
              <a:rPr lang="el-GR" sz="1200" dirty="0">
                <a:solidFill>
                  <a:srgbClr val="000000"/>
                </a:solidFill>
                <a:latin typeface="EC Square Sans Pro" panose="020B0506040000020004" pitchFamily="34" charset="0"/>
                <a:ea typeface="+mn-ea"/>
                <a:cs typeface="+mn-cs"/>
              </a:rPr>
              <a:t>Προϊόν εγκεκριμένο για: </a:t>
            </a:r>
          </a:p>
          <a:p>
            <a:pPr algn="l" defTabSz="911111" rtl="0">
              <a:defRPr/>
            </a:pPr>
            <a:r>
              <a:rPr lang="el-GR" sz="1200" b="1" dirty="0">
                <a:solidFill>
                  <a:srgbClr val="000000"/>
                </a:solidFill>
                <a:latin typeface="EC Square Sans Pro" panose="020B0506040000020004" pitchFamily="34" charset="0"/>
                <a:ea typeface="+mn-ea"/>
                <a:cs typeface="+mn-cs"/>
              </a:rPr>
              <a:t>- ίδια/άλλη ένδειξη</a:t>
            </a:r>
          </a:p>
          <a:p>
            <a:pPr algn="l" defTabSz="911111" rtl="0">
              <a:defRPr/>
            </a:pPr>
            <a:r>
              <a:rPr lang="el-GR" sz="1200" b="1" dirty="0">
                <a:solidFill>
                  <a:srgbClr val="000000"/>
                </a:solidFill>
                <a:latin typeface="EC Square Sans Pro" panose="020B0506040000020004" pitchFamily="34" charset="0"/>
                <a:ea typeface="+mn-ea"/>
                <a:cs typeface="+mn-cs"/>
              </a:rPr>
              <a:t>- σε ίδιο/άλλο είδος ζώου παραγωγής τροφίμων</a:t>
            </a:r>
          </a:p>
          <a:p>
            <a:pPr algn="l" defTabSz="911111" rtl="0">
              <a:defRPr/>
            </a:pPr>
            <a:r>
              <a:rPr lang="el-GR" sz="1200" b="1" dirty="0">
                <a:solidFill>
                  <a:srgbClr val="000000"/>
                </a:solidFill>
                <a:latin typeface="EC Square Sans Pro" panose="020B0506040000020004" pitchFamily="34" charset="0"/>
                <a:ea typeface="+mn-ea"/>
                <a:cs typeface="+mn-cs"/>
              </a:rPr>
              <a:t>- </a:t>
            </a:r>
            <a:r>
              <a:rPr lang="el-GR" sz="1200" dirty="0">
                <a:solidFill>
                  <a:srgbClr val="000000"/>
                </a:solidFill>
                <a:latin typeface="EC Square Sans Pro" panose="020B0506040000020004" pitchFamily="34" charset="0"/>
                <a:ea typeface="+mn-ea"/>
                <a:cs typeface="+mn-cs"/>
              </a:rPr>
              <a:t>στην </a:t>
            </a:r>
            <a:r>
              <a:rPr lang="el-GR" sz="1200" b="1" dirty="0">
                <a:solidFill>
                  <a:srgbClr val="000000"/>
                </a:solidFill>
                <a:latin typeface="EC Square Sans Pro" panose="020B0506040000020004" pitchFamily="34" charset="0"/>
                <a:ea typeface="+mn-ea"/>
                <a:cs typeface="+mn-cs"/>
              </a:rPr>
              <a:t>ίδια/άλλη χώρα της ΕΕ</a:t>
            </a:r>
          </a:p>
        </p:txBody>
      </p:sp>
      <p:sp>
        <p:nvSpPr>
          <p:cNvPr id="19" name="TextBox 10">
            <a:extLst>
              <a:ext uri="{FF2B5EF4-FFF2-40B4-BE49-F238E27FC236}">
                <a16:creationId xmlns:a16="http://schemas.microsoft.com/office/drawing/2014/main" id="{31A6D801-C04B-45D8-9775-B697C3F8B0AF}"/>
              </a:ext>
            </a:extLst>
          </p:cNvPr>
          <p:cNvSpPr txBox="1"/>
          <p:nvPr/>
        </p:nvSpPr>
        <p:spPr>
          <a:xfrm>
            <a:off x="604739" y="5369210"/>
            <a:ext cx="4573253" cy="276999"/>
          </a:xfrm>
          <a:prstGeom prst="rect">
            <a:avLst/>
          </a:prstGeom>
          <a:solidFill>
            <a:srgbClr val="ECEBEB"/>
          </a:solidFill>
        </p:spPr>
        <p:txBody>
          <a:bodyPr wrap="square" rtlCol="0">
            <a:spAutoFit/>
          </a:bodyPr>
          <a:lstStyle/>
          <a:p>
            <a:pPr algn="l" defTabSz="911111" rtl="0">
              <a:defRPr/>
            </a:pPr>
            <a:r>
              <a:rPr lang="el-GR" sz="1200" b="1" dirty="0">
                <a:solidFill>
                  <a:srgbClr val="000000"/>
                </a:solidFill>
                <a:latin typeface="EC Square Sans Pro" panose="020B0506040000020004" pitchFamily="34" charset="0"/>
                <a:ea typeface="+mn-ea"/>
                <a:cs typeface="+mn-cs"/>
              </a:rPr>
              <a:t>Ένα εγκεκριμένο φάρμακο για ανθρώπινη χρήση</a:t>
            </a:r>
          </a:p>
        </p:txBody>
      </p:sp>
      <p:sp>
        <p:nvSpPr>
          <p:cNvPr id="20" name="TextBox 11">
            <a:extLst>
              <a:ext uri="{FF2B5EF4-FFF2-40B4-BE49-F238E27FC236}">
                <a16:creationId xmlns:a16="http://schemas.microsoft.com/office/drawing/2014/main" id="{C875C385-EAF7-48D2-B3D8-4B59A3CA9938}"/>
              </a:ext>
            </a:extLst>
          </p:cNvPr>
          <p:cNvSpPr txBox="1"/>
          <p:nvPr/>
        </p:nvSpPr>
        <p:spPr>
          <a:xfrm>
            <a:off x="518571" y="6143932"/>
            <a:ext cx="4697647" cy="461665"/>
          </a:xfrm>
          <a:prstGeom prst="rect">
            <a:avLst/>
          </a:prstGeom>
          <a:solidFill>
            <a:srgbClr val="ECEBEB"/>
          </a:solidFill>
        </p:spPr>
        <p:txBody>
          <a:bodyPr wrap="square" rtlCol="0">
            <a:spAutoFit/>
          </a:bodyPr>
          <a:lstStyle/>
          <a:p>
            <a:pPr algn="l" defTabSz="911111" rtl="0">
              <a:defRPr/>
            </a:pPr>
            <a:r>
              <a:rPr lang="el-GR" sz="1200" b="1" dirty="0">
                <a:solidFill>
                  <a:srgbClr val="000000"/>
                </a:solidFill>
                <a:latin typeface="EC Square Sans Pro" panose="020B0506040000020004" pitchFamily="34" charset="0"/>
                <a:ea typeface="+mn-ea"/>
                <a:cs typeface="+mn-cs"/>
              </a:rPr>
              <a:t>κτηνιατρικό φάρμακο που παρασκευάστηκε αμέσως πριν από τη </a:t>
            </a:r>
            <a:r>
              <a:rPr lang="el-GR" sz="1200" b="1" dirty="0" err="1">
                <a:solidFill>
                  <a:srgbClr val="000000"/>
                </a:solidFill>
                <a:latin typeface="EC Square Sans Pro" panose="020B0506040000020004" pitchFamily="34" charset="0"/>
                <a:ea typeface="+mn-ea"/>
                <a:cs typeface="+mn-cs"/>
              </a:rPr>
              <a:t>χρήση</a:t>
            </a:r>
            <a:r>
              <a:rPr lang="el-GR" sz="1200" dirty="0" err="1">
                <a:solidFill>
                  <a:srgbClr val="000000"/>
                </a:solidFill>
                <a:latin typeface="EC Square Sans Pro" panose="020B0506040000020004" pitchFamily="34" charset="0"/>
                <a:ea typeface="+mn-ea"/>
                <a:cs typeface="+mn-cs"/>
              </a:rPr>
              <a:t>σύμφωνα</a:t>
            </a:r>
            <a:r>
              <a:rPr lang="el-GR" sz="1200" dirty="0">
                <a:solidFill>
                  <a:srgbClr val="000000"/>
                </a:solidFill>
                <a:latin typeface="EC Square Sans Pro" panose="020B0506040000020004" pitchFamily="34" charset="0"/>
                <a:ea typeface="+mn-ea"/>
                <a:cs typeface="+mn-cs"/>
              </a:rPr>
              <a:t> με κτηνιατρική συνταγή. </a:t>
            </a:r>
          </a:p>
        </p:txBody>
      </p:sp>
      <p:sp>
        <p:nvSpPr>
          <p:cNvPr id="21" name="TextBox 12">
            <a:extLst>
              <a:ext uri="{FF2B5EF4-FFF2-40B4-BE49-F238E27FC236}">
                <a16:creationId xmlns:a16="http://schemas.microsoft.com/office/drawing/2014/main" id="{BAE47D28-8273-441B-A750-B1944FBD52DC}"/>
              </a:ext>
            </a:extLst>
          </p:cNvPr>
          <p:cNvSpPr txBox="1"/>
          <p:nvPr/>
        </p:nvSpPr>
        <p:spPr>
          <a:xfrm>
            <a:off x="497777" y="2169469"/>
            <a:ext cx="4763120" cy="461665"/>
          </a:xfrm>
          <a:prstGeom prst="rect">
            <a:avLst/>
          </a:prstGeom>
          <a:solidFill>
            <a:srgbClr val="ECEBEB"/>
          </a:solidFill>
        </p:spPr>
        <p:txBody>
          <a:bodyPr wrap="square" rtlCol="0">
            <a:spAutoFit/>
          </a:bodyPr>
          <a:lstStyle/>
          <a:p>
            <a:pPr algn="l" defTabSz="911111" rtl="0">
              <a:defRPr/>
            </a:pPr>
            <a:r>
              <a:rPr lang="el-GR" sz="1200" dirty="0">
                <a:solidFill>
                  <a:srgbClr val="000000"/>
                </a:solidFill>
                <a:latin typeface="EC Square Sans Pro" panose="020B0506040000020004" pitchFamily="34" charset="0"/>
                <a:ea typeface="+mn-ea"/>
                <a:cs typeface="+mn-cs"/>
              </a:rPr>
              <a:t>Προϊόν εγκεκριμένο (άρθρο 106 παράγραφος 1) στη χώρα σας για το συγκεκριμένο είδος ζώου και τη συγκεκριμένη ένδειξη</a:t>
            </a:r>
          </a:p>
        </p:txBody>
      </p:sp>
      <p:sp>
        <p:nvSpPr>
          <p:cNvPr id="22" name="Arrow: Right 13">
            <a:extLst>
              <a:ext uri="{FF2B5EF4-FFF2-40B4-BE49-F238E27FC236}">
                <a16:creationId xmlns:a16="http://schemas.microsoft.com/office/drawing/2014/main" id="{62318C66-7E76-4E9A-BA3C-EC0337B2F32F}"/>
              </a:ext>
            </a:extLst>
          </p:cNvPr>
          <p:cNvSpPr/>
          <p:nvPr/>
        </p:nvSpPr>
        <p:spPr>
          <a:xfrm>
            <a:off x="5260894" y="2219707"/>
            <a:ext cx="553122" cy="346778"/>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24" name="Arrow: Down 15">
            <a:extLst>
              <a:ext uri="{FF2B5EF4-FFF2-40B4-BE49-F238E27FC236}">
                <a16:creationId xmlns:a16="http://schemas.microsoft.com/office/drawing/2014/main" id="{B3BABC70-16F3-44C0-886D-A684AE2E5F87}"/>
              </a:ext>
            </a:extLst>
          </p:cNvPr>
          <p:cNvSpPr/>
          <p:nvPr/>
        </p:nvSpPr>
        <p:spPr>
          <a:xfrm>
            <a:off x="2699937" y="2741157"/>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25" name="TextBox 16">
            <a:extLst>
              <a:ext uri="{FF2B5EF4-FFF2-40B4-BE49-F238E27FC236}">
                <a16:creationId xmlns:a16="http://schemas.microsoft.com/office/drawing/2014/main" id="{85AB590C-E616-498F-B4C0-539B365F84A2}"/>
              </a:ext>
            </a:extLst>
          </p:cNvPr>
          <p:cNvSpPr txBox="1"/>
          <p:nvPr/>
        </p:nvSpPr>
        <p:spPr>
          <a:xfrm>
            <a:off x="3059259" y="2610911"/>
            <a:ext cx="2960541" cy="461665"/>
          </a:xfrm>
          <a:prstGeom prst="rect">
            <a:avLst/>
          </a:prstGeom>
          <a:noFill/>
          <a:ln>
            <a:noFill/>
          </a:ln>
        </p:spPr>
        <p:txBody>
          <a:bodyPr wrap="square" rtlCol="0">
            <a:spAutoFit/>
          </a:bodyPr>
          <a:lstStyle/>
          <a:p>
            <a:pPr algn="l" defTabSz="911111" rtl="0">
              <a:defRPr/>
            </a:pPr>
            <a:r>
              <a:rPr lang="el-GR" sz="1200" i="1" dirty="0">
                <a:solidFill>
                  <a:srgbClr val="C00000"/>
                </a:solidFill>
                <a:latin typeface="EC Square Sans Pro" panose="020B0506040000020004" pitchFamily="34" charset="0"/>
                <a:ea typeface="+mn-ea"/>
                <a:cs typeface="+mn-cs"/>
              </a:rPr>
              <a:t>Αν όχι, με ευθύνη κτηνιάτρου </a:t>
            </a:r>
          </a:p>
          <a:p>
            <a:pPr algn="l" defTabSz="911111" rtl="0">
              <a:defRPr/>
            </a:pPr>
            <a:r>
              <a:rPr lang="el-GR" sz="1200" i="1" dirty="0">
                <a:solidFill>
                  <a:srgbClr val="C00000"/>
                </a:solidFill>
                <a:latin typeface="EC Square Sans Pro" panose="020B0506040000020004" pitchFamily="34" charset="0"/>
                <a:ea typeface="+mn-ea"/>
                <a:cs typeface="+mn-cs"/>
              </a:rPr>
              <a:t>και για αποφυγή απαράδεκτης ταλαιπωρίας</a:t>
            </a:r>
          </a:p>
        </p:txBody>
      </p:sp>
      <p:sp>
        <p:nvSpPr>
          <p:cNvPr id="3" name="Rectángulo 2">
            <a:extLst>
              <a:ext uri="{FF2B5EF4-FFF2-40B4-BE49-F238E27FC236}">
                <a16:creationId xmlns:a16="http://schemas.microsoft.com/office/drawing/2014/main" id="{D69CFB79-DCC6-4A5E-95D6-01BBC7DF94FC}"/>
              </a:ext>
            </a:extLst>
          </p:cNvPr>
          <p:cNvSpPr/>
          <p:nvPr/>
        </p:nvSpPr>
        <p:spPr>
          <a:xfrm>
            <a:off x="5835709" y="2169469"/>
            <a:ext cx="2574755"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l-GR" sz="1600" dirty="0">
                <a:solidFill>
                  <a:srgbClr val="FFFFFF"/>
                </a:solidFill>
                <a:latin typeface="EC Square Sans Pro" panose="020B0506040000020004" pitchFamily="34" charset="0"/>
              </a:rPr>
              <a:t>Πρέπει να χρησιμοποιήσετε αυτό το προϊόν</a:t>
            </a:r>
          </a:p>
        </p:txBody>
      </p:sp>
      <p:sp>
        <p:nvSpPr>
          <p:cNvPr id="38" name="Rectángulo 37">
            <a:extLst>
              <a:ext uri="{FF2B5EF4-FFF2-40B4-BE49-F238E27FC236}">
                <a16:creationId xmlns:a16="http://schemas.microsoft.com/office/drawing/2014/main" id="{22789DAB-867D-42A2-A5CB-E096A1CE3EF9}"/>
              </a:ext>
            </a:extLst>
          </p:cNvPr>
          <p:cNvSpPr/>
          <p:nvPr/>
        </p:nvSpPr>
        <p:spPr>
          <a:xfrm>
            <a:off x="5814019" y="3162229"/>
            <a:ext cx="2574755"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l-GR" sz="1600" dirty="0">
                <a:solidFill>
                  <a:srgbClr val="FFFFFF"/>
                </a:solidFill>
                <a:latin typeface="EC Square Sans Pro" panose="020B0506040000020004" pitchFamily="34" charset="0"/>
              </a:rPr>
              <a:t>Επιλέξτε ένα προϊόν</a:t>
            </a:r>
          </a:p>
        </p:txBody>
      </p:sp>
      <p:sp>
        <p:nvSpPr>
          <p:cNvPr id="39" name="Rectángulo 38">
            <a:extLst>
              <a:ext uri="{FF2B5EF4-FFF2-40B4-BE49-F238E27FC236}">
                <a16:creationId xmlns:a16="http://schemas.microsoft.com/office/drawing/2014/main" id="{3815D1AE-7654-4718-94BD-08082ECBB745}"/>
              </a:ext>
            </a:extLst>
          </p:cNvPr>
          <p:cNvSpPr/>
          <p:nvPr/>
        </p:nvSpPr>
        <p:spPr>
          <a:xfrm>
            <a:off x="5803173" y="4336916"/>
            <a:ext cx="2574755"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l-GR" sz="1600" dirty="0">
                <a:solidFill>
                  <a:srgbClr val="FFFFFF"/>
                </a:solidFill>
                <a:latin typeface="EC Square Sans Pro" panose="020B0506040000020004" pitchFamily="34" charset="0"/>
              </a:rPr>
              <a:t>Επιλέξτε ένα προϊόν</a:t>
            </a:r>
          </a:p>
        </p:txBody>
      </p:sp>
      <p:sp>
        <p:nvSpPr>
          <p:cNvPr id="40" name="Rectángulo 39">
            <a:extLst>
              <a:ext uri="{FF2B5EF4-FFF2-40B4-BE49-F238E27FC236}">
                <a16:creationId xmlns:a16="http://schemas.microsoft.com/office/drawing/2014/main" id="{BF153912-3FF6-42C1-A0B5-4FAB5EB590DA}"/>
              </a:ext>
            </a:extLst>
          </p:cNvPr>
          <p:cNvSpPr/>
          <p:nvPr/>
        </p:nvSpPr>
        <p:spPr>
          <a:xfrm>
            <a:off x="5803173" y="5321167"/>
            <a:ext cx="2574755"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l-GR" sz="1600" dirty="0">
                <a:solidFill>
                  <a:srgbClr val="FFFFFF"/>
                </a:solidFill>
                <a:latin typeface="EC Square Sans Pro" panose="020B0506040000020004" pitchFamily="34" charset="0"/>
              </a:rPr>
              <a:t>Επιλέξτε ένα προϊόν</a:t>
            </a:r>
          </a:p>
        </p:txBody>
      </p:sp>
      <p:sp>
        <p:nvSpPr>
          <p:cNvPr id="43" name="Arrow: Down 15">
            <a:extLst>
              <a:ext uri="{FF2B5EF4-FFF2-40B4-BE49-F238E27FC236}">
                <a16:creationId xmlns:a16="http://schemas.microsoft.com/office/drawing/2014/main" id="{17D9F5F0-62FD-46D3-9B41-57B0391D119C}"/>
              </a:ext>
            </a:extLst>
          </p:cNvPr>
          <p:cNvSpPr/>
          <p:nvPr/>
        </p:nvSpPr>
        <p:spPr>
          <a:xfrm>
            <a:off x="2687734" y="5041082"/>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4" name="TextBox 16">
            <a:extLst>
              <a:ext uri="{FF2B5EF4-FFF2-40B4-BE49-F238E27FC236}">
                <a16:creationId xmlns:a16="http://schemas.microsoft.com/office/drawing/2014/main" id="{84BFF4A6-BBE2-4675-8DE5-391F4D5279A3}"/>
              </a:ext>
            </a:extLst>
          </p:cNvPr>
          <p:cNvSpPr txBox="1"/>
          <p:nvPr/>
        </p:nvSpPr>
        <p:spPr>
          <a:xfrm>
            <a:off x="3099338" y="5036357"/>
            <a:ext cx="2052626" cy="276999"/>
          </a:xfrm>
          <a:prstGeom prst="rect">
            <a:avLst/>
          </a:prstGeom>
          <a:noFill/>
          <a:ln>
            <a:noFill/>
          </a:ln>
        </p:spPr>
        <p:txBody>
          <a:bodyPr wrap="square" rtlCol="0">
            <a:spAutoFit/>
          </a:bodyPr>
          <a:lstStyle/>
          <a:p>
            <a:pPr algn="l" defTabSz="911111" rtl="0">
              <a:defRPr/>
            </a:pPr>
            <a:r>
              <a:rPr lang="el-GR" sz="1200" i="1" dirty="0">
                <a:solidFill>
                  <a:srgbClr val="C00000"/>
                </a:solidFill>
                <a:latin typeface="EC Square Sans Pro" panose="020B0506040000020004" pitchFamily="34" charset="0"/>
                <a:ea typeface="+mn-ea"/>
                <a:cs typeface="+mn-cs"/>
              </a:rPr>
              <a:t>Αν κανένα, χρησιμοποιήστε</a:t>
            </a:r>
          </a:p>
        </p:txBody>
      </p:sp>
      <p:sp>
        <p:nvSpPr>
          <p:cNvPr id="45" name="Arrow: Down 15">
            <a:extLst>
              <a:ext uri="{FF2B5EF4-FFF2-40B4-BE49-F238E27FC236}">
                <a16:creationId xmlns:a16="http://schemas.microsoft.com/office/drawing/2014/main" id="{C38A4347-431D-4605-976E-BF9E2C87501B}"/>
              </a:ext>
            </a:extLst>
          </p:cNvPr>
          <p:cNvSpPr/>
          <p:nvPr/>
        </p:nvSpPr>
        <p:spPr>
          <a:xfrm>
            <a:off x="2534689" y="5817756"/>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6" name="TextBox 16">
            <a:extLst>
              <a:ext uri="{FF2B5EF4-FFF2-40B4-BE49-F238E27FC236}">
                <a16:creationId xmlns:a16="http://schemas.microsoft.com/office/drawing/2014/main" id="{0F224CF6-315A-4D6F-A3DF-4BD412127554}"/>
              </a:ext>
            </a:extLst>
          </p:cNvPr>
          <p:cNvSpPr txBox="1"/>
          <p:nvPr/>
        </p:nvSpPr>
        <p:spPr>
          <a:xfrm>
            <a:off x="3114578" y="5769727"/>
            <a:ext cx="1959304" cy="276999"/>
          </a:xfrm>
          <a:prstGeom prst="rect">
            <a:avLst/>
          </a:prstGeom>
          <a:noFill/>
          <a:ln>
            <a:noFill/>
          </a:ln>
        </p:spPr>
        <p:txBody>
          <a:bodyPr wrap="square" rtlCol="0">
            <a:spAutoFit/>
          </a:bodyPr>
          <a:lstStyle/>
          <a:p>
            <a:pPr algn="l" defTabSz="911111" rtl="0">
              <a:defRPr/>
            </a:pPr>
            <a:r>
              <a:rPr lang="el-GR" sz="1200" i="1" dirty="0">
                <a:solidFill>
                  <a:srgbClr val="C00000"/>
                </a:solidFill>
                <a:latin typeface="EC Square Sans Pro" panose="020B0506040000020004" pitchFamily="34" charset="0"/>
                <a:ea typeface="+mn-ea"/>
                <a:cs typeface="+mn-cs"/>
              </a:rPr>
              <a:t>Αν κανένα, χρησιμοποιήστε</a:t>
            </a:r>
          </a:p>
        </p:txBody>
      </p:sp>
      <p:sp>
        <p:nvSpPr>
          <p:cNvPr id="47" name="Arrow: Right 13">
            <a:extLst>
              <a:ext uri="{FF2B5EF4-FFF2-40B4-BE49-F238E27FC236}">
                <a16:creationId xmlns:a16="http://schemas.microsoft.com/office/drawing/2014/main" id="{9E680AD2-05C4-446C-A7B7-5D1B3D9AC46F}"/>
              </a:ext>
            </a:extLst>
          </p:cNvPr>
          <p:cNvSpPr/>
          <p:nvPr/>
        </p:nvSpPr>
        <p:spPr>
          <a:xfrm>
            <a:off x="5260898" y="3247605"/>
            <a:ext cx="542275" cy="390226"/>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8" name="Arrow: Right 13">
            <a:extLst>
              <a:ext uri="{FF2B5EF4-FFF2-40B4-BE49-F238E27FC236}">
                <a16:creationId xmlns:a16="http://schemas.microsoft.com/office/drawing/2014/main" id="{B81F67F5-051D-42F0-A539-81C01DCC62DF}"/>
              </a:ext>
            </a:extLst>
          </p:cNvPr>
          <p:cNvSpPr/>
          <p:nvPr/>
        </p:nvSpPr>
        <p:spPr>
          <a:xfrm>
            <a:off x="5201957" y="4422292"/>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9" name="Arrow: Right 13">
            <a:extLst>
              <a:ext uri="{FF2B5EF4-FFF2-40B4-BE49-F238E27FC236}">
                <a16:creationId xmlns:a16="http://schemas.microsoft.com/office/drawing/2014/main" id="{3A357093-EC63-421A-9B67-CB329D2B81A2}"/>
              </a:ext>
            </a:extLst>
          </p:cNvPr>
          <p:cNvSpPr/>
          <p:nvPr/>
        </p:nvSpPr>
        <p:spPr>
          <a:xfrm>
            <a:off x="5201957" y="5387782"/>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52" name="Explosion: 14 Points 30">
            <a:extLst>
              <a:ext uri="{FF2B5EF4-FFF2-40B4-BE49-F238E27FC236}">
                <a16:creationId xmlns:a16="http://schemas.microsoft.com/office/drawing/2014/main" id="{E8EB0811-57B5-4783-A1D3-DB86F6C44A22}"/>
              </a:ext>
            </a:extLst>
          </p:cNvPr>
          <p:cNvSpPr/>
          <p:nvPr/>
        </p:nvSpPr>
        <p:spPr>
          <a:xfrm>
            <a:off x="9605978" y="3611897"/>
            <a:ext cx="2574754" cy="1570058"/>
          </a:xfrm>
          <a:prstGeom prst="irregularSeal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r>
              <a:rPr lang="el-GR" sz="1794" dirty="0">
                <a:solidFill>
                  <a:srgbClr val="FFFFFF"/>
                </a:solidFill>
                <a:latin typeface="Calibri"/>
              </a:rPr>
              <a:t>Όχι για εμβόλια!</a:t>
            </a:r>
          </a:p>
        </p:txBody>
      </p:sp>
      <p:sp>
        <p:nvSpPr>
          <p:cNvPr id="53" name="CuadroTexto 52">
            <a:extLst>
              <a:ext uri="{FF2B5EF4-FFF2-40B4-BE49-F238E27FC236}">
                <a16:creationId xmlns:a16="http://schemas.microsoft.com/office/drawing/2014/main" id="{606B0BE0-EEAA-4E87-A383-E392F9411C9D}"/>
              </a:ext>
            </a:extLst>
          </p:cNvPr>
          <p:cNvSpPr txBox="1"/>
          <p:nvPr/>
        </p:nvSpPr>
        <p:spPr>
          <a:xfrm rot="16200000">
            <a:off x="-1480340" y="4578912"/>
            <a:ext cx="3506794" cy="643944"/>
          </a:xfrm>
          <a:prstGeom prst="rect">
            <a:avLst/>
          </a:prstGeom>
          <a:solidFill>
            <a:srgbClr val="2C7470"/>
          </a:solidFill>
        </p:spPr>
        <p:txBody>
          <a:bodyPr wrap="square" rtlCol="0">
            <a:spAutoFit/>
          </a:bodyPr>
          <a:lstStyle/>
          <a:p>
            <a:pPr algn="ctr" defTabSz="911111" rtl="0">
              <a:defRPr/>
            </a:pPr>
            <a:r>
              <a:rPr lang="el-GR" sz="1794" dirty="0">
                <a:solidFill>
                  <a:srgbClr val="FFFFFF"/>
                </a:solidFill>
                <a:latin typeface="EC Square Sans Pro" panose="020B0506040000020004" pitchFamily="34" charset="0"/>
                <a:ea typeface="+mn-ea"/>
                <a:cs typeface="+mn-cs"/>
              </a:rPr>
              <a:t>«χρήση εκτός των όρων της άδειας κυκλοφορίας»</a:t>
            </a:r>
          </a:p>
        </p:txBody>
      </p:sp>
      <p:pic>
        <p:nvPicPr>
          <p:cNvPr id="54" name="Imagen 53">
            <a:extLst>
              <a:ext uri="{FF2B5EF4-FFF2-40B4-BE49-F238E27FC236}">
                <a16:creationId xmlns:a16="http://schemas.microsoft.com/office/drawing/2014/main" id="{3ACBC299-76C9-490B-96F1-0BB5B3A23465}"/>
              </a:ext>
            </a:extLst>
          </p:cNvPr>
          <p:cNvPicPr>
            <a:picLocks noChangeAspect="1"/>
          </p:cNvPicPr>
          <p:nvPr/>
        </p:nvPicPr>
        <p:blipFill>
          <a:blip r:embed="rId3"/>
          <a:stretch>
            <a:fillRect/>
          </a:stretch>
        </p:blipFill>
        <p:spPr>
          <a:xfrm>
            <a:off x="9867816" y="277648"/>
            <a:ext cx="1005381" cy="719902"/>
          </a:xfrm>
          <a:prstGeom prst="rect">
            <a:avLst/>
          </a:prstGeom>
        </p:spPr>
      </p:pic>
      <p:sp>
        <p:nvSpPr>
          <p:cNvPr id="4" name="TextBox 10">
            <a:extLst>
              <a:ext uri="{FF2B5EF4-FFF2-40B4-BE49-F238E27FC236}">
                <a16:creationId xmlns:a16="http://schemas.microsoft.com/office/drawing/2014/main" id="{A1DDDF03-B08B-8E86-38CA-DFAB63A2487D}"/>
              </a:ext>
            </a:extLst>
          </p:cNvPr>
          <p:cNvSpPr txBox="1"/>
          <p:nvPr/>
        </p:nvSpPr>
        <p:spPr>
          <a:xfrm>
            <a:off x="604739" y="4524869"/>
            <a:ext cx="4577010" cy="461665"/>
          </a:xfrm>
          <a:prstGeom prst="rect">
            <a:avLst/>
          </a:prstGeom>
          <a:solidFill>
            <a:srgbClr val="ECEBEB"/>
          </a:solidFill>
        </p:spPr>
        <p:txBody>
          <a:bodyPr wrap="square" rtlCol="0">
            <a:spAutoFit/>
          </a:bodyPr>
          <a:lstStyle/>
          <a:p>
            <a:pPr algn="l" defTabSz="911111" rtl="0">
              <a:defRPr/>
            </a:pPr>
            <a:r>
              <a:rPr lang="el-GR" sz="1200" b="1" dirty="0">
                <a:solidFill>
                  <a:srgbClr val="000000"/>
                </a:solidFill>
                <a:latin typeface="EC Square Sans Pro" panose="020B0506040000020004" pitchFamily="34" charset="0"/>
                <a:ea typeface="+mn-ea"/>
                <a:cs typeface="+mn-cs"/>
              </a:rPr>
              <a:t>Προϊόν εγκεκριμένο στην ΕΕ για ζώα που δεν χρησιμοποιούνται για παραγωγή τροφίμων για την ίδια ένδειξη</a:t>
            </a:r>
          </a:p>
        </p:txBody>
      </p:sp>
      <p:sp>
        <p:nvSpPr>
          <p:cNvPr id="5" name="Arrow: Down 15">
            <a:extLst>
              <a:ext uri="{FF2B5EF4-FFF2-40B4-BE49-F238E27FC236}">
                <a16:creationId xmlns:a16="http://schemas.microsoft.com/office/drawing/2014/main" id="{F713E439-8BF8-30D5-D06E-7D09AF547A62}"/>
              </a:ext>
            </a:extLst>
          </p:cNvPr>
          <p:cNvSpPr/>
          <p:nvPr/>
        </p:nvSpPr>
        <p:spPr>
          <a:xfrm>
            <a:off x="2687734" y="4223739"/>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6" name="TextBox 16">
            <a:extLst>
              <a:ext uri="{FF2B5EF4-FFF2-40B4-BE49-F238E27FC236}">
                <a16:creationId xmlns:a16="http://schemas.microsoft.com/office/drawing/2014/main" id="{1E69013A-BA47-0DBA-FBFF-3BDFD4D48C6A}"/>
              </a:ext>
            </a:extLst>
          </p:cNvPr>
          <p:cNvSpPr txBox="1"/>
          <p:nvPr/>
        </p:nvSpPr>
        <p:spPr>
          <a:xfrm>
            <a:off x="3099338" y="4202726"/>
            <a:ext cx="2052626" cy="276999"/>
          </a:xfrm>
          <a:prstGeom prst="rect">
            <a:avLst/>
          </a:prstGeom>
          <a:noFill/>
          <a:ln>
            <a:noFill/>
          </a:ln>
        </p:spPr>
        <p:txBody>
          <a:bodyPr wrap="square" rtlCol="0">
            <a:spAutoFit/>
          </a:bodyPr>
          <a:lstStyle/>
          <a:p>
            <a:pPr algn="l" defTabSz="911111" rtl="0">
              <a:defRPr/>
            </a:pPr>
            <a:r>
              <a:rPr lang="el-GR" sz="1200" i="1" dirty="0">
                <a:solidFill>
                  <a:srgbClr val="C00000"/>
                </a:solidFill>
                <a:latin typeface="EC Square Sans Pro" panose="020B0506040000020004" pitchFamily="34" charset="0"/>
                <a:ea typeface="+mn-ea"/>
                <a:cs typeface="+mn-cs"/>
              </a:rPr>
              <a:t>Αν κανένα, χρησιμοποιήστε</a:t>
            </a:r>
          </a:p>
        </p:txBody>
      </p:sp>
      <p:sp>
        <p:nvSpPr>
          <p:cNvPr id="10" name="Rectángulo 39">
            <a:extLst>
              <a:ext uri="{FF2B5EF4-FFF2-40B4-BE49-F238E27FC236}">
                <a16:creationId xmlns:a16="http://schemas.microsoft.com/office/drawing/2014/main" id="{CDD75833-CEEB-8AF1-8CDA-B4BBE77622C4}"/>
              </a:ext>
            </a:extLst>
          </p:cNvPr>
          <p:cNvSpPr/>
          <p:nvPr/>
        </p:nvSpPr>
        <p:spPr>
          <a:xfrm>
            <a:off x="5803173" y="6062922"/>
            <a:ext cx="2574755"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l-GR" sz="1600" dirty="0">
                <a:solidFill>
                  <a:srgbClr val="FFFFFF"/>
                </a:solidFill>
                <a:latin typeface="EC Square Sans Pro" panose="020B0506040000020004" pitchFamily="34" charset="0"/>
              </a:rPr>
              <a:t>Παρασκευάστε ένα προϊόν</a:t>
            </a:r>
          </a:p>
        </p:txBody>
      </p:sp>
      <p:sp>
        <p:nvSpPr>
          <p:cNvPr id="13" name="Arrow: Right 13">
            <a:extLst>
              <a:ext uri="{FF2B5EF4-FFF2-40B4-BE49-F238E27FC236}">
                <a16:creationId xmlns:a16="http://schemas.microsoft.com/office/drawing/2014/main" id="{4220CF77-C602-7896-1D0C-24942FD34203}"/>
              </a:ext>
            </a:extLst>
          </p:cNvPr>
          <p:cNvSpPr/>
          <p:nvPr/>
        </p:nvSpPr>
        <p:spPr>
          <a:xfrm>
            <a:off x="5195992" y="6176459"/>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7" name="TextBox 6">
            <a:extLst>
              <a:ext uri="{FF2B5EF4-FFF2-40B4-BE49-F238E27FC236}">
                <a16:creationId xmlns:a16="http://schemas.microsoft.com/office/drawing/2014/main" id="{43FC36C5-3650-A1AE-CDDD-0196F5506275}"/>
              </a:ext>
            </a:extLst>
          </p:cNvPr>
          <p:cNvSpPr txBox="1"/>
          <p:nvPr/>
        </p:nvSpPr>
        <p:spPr>
          <a:xfrm>
            <a:off x="9038217" y="2320959"/>
            <a:ext cx="2696583" cy="1384995"/>
          </a:xfrm>
          <a:prstGeom prst="rect">
            <a:avLst/>
          </a:prstGeom>
          <a:noFill/>
        </p:spPr>
        <p:txBody>
          <a:bodyPr wrap="square" rtlCol="0">
            <a:spAutoFit/>
          </a:bodyPr>
          <a:lstStyle/>
          <a:p>
            <a:pPr algn="l" defTabSz="911111" rtl="0">
              <a:defRPr/>
            </a:pPr>
            <a:r>
              <a:rPr lang="el-GR" sz="1200" b="1" dirty="0">
                <a:solidFill>
                  <a:srgbClr val="FF0000"/>
                </a:solidFill>
                <a:latin typeface="EC Square Sans Pro" panose="020B0506040000020004"/>
                <a:ea typeface="+mn-ea"/>
                <a:cs typeface="+mn-cs"/>
              </a:rPr>
              <a:t>Προϊόντα τρίτων χωρών:</a:t>
            </a:r>
          </a:p>
          <a:p>
            <a:pPr algn="l" defTabSz="911111" rtl="0">
              <a:defRPr/>
            </a:pPr>
            <a:r>
              <a:rPr lang="el-GR" sz="1200" dirty="0">
                <a:solidFill>
                  <a:prstClr val="black"/>
                </a:solidFill>
                <a:latin typeface="EC Square Sans Pro" panose="020B0506040000020004"/>
                <a:ea typeface="+mn-ea"/>
                <a:cs typeface="+mn-cs"/>
              </a:rPr>
              <a:t> Σε περιπτώσεις όπου καμία από τις παραπάνω επιλογές δεν είναι διαθέσιμη </a:t>
            </a:r>
            <a:r>
              <a:rPr lang="el-GR" sz="1200" dirty="0">
                <a:solidFill>
                  <a:prstClr val="black"/>
                </a:solidFill>
                <a:latin typeface="Montserrat" panose="00000500000000000000" pitchFamily="2" charset="0"/>
                <a:ea typeface="+mn-ea"/>
                <a:cs typeface="+mn-cs"/>
              </a:rPr>
              <a:t>→ </a:t>
            </a:r>
            <a:r>
              <a:rPr lang="el-GR" sz="1200" dirty="0">
                <a:solidFill>
                  <a:prstClr val="black"/>
                </a:solidFill>
                <a:latin typeface="EC Square Sans Pro" panose="020B0506040000020004"/>
                <a:ea typeface="+mn-ea"/>
                <a:cs typeface="+mn-cs"/>
              </a:rPr>
              <a:t>χρησιμοποιήστε κτηνιατρικό φάρμακο εγκεκριμένο σε </a:t>
            </a:r>
            <a:r>
              <a:rPr lang="el-GR" sz="1200" b="1" dirty="0">
                <a:solidFill>
                  <a:prstClr val="black"/>
                </a:solidFill>
                <a:latin typeface="EC Square Sans Pro" panose="020B0506040000020004"/>
                <a:ea typeface="+mn-ea"/>
                <a:cs typeface="+mn-cs"/>
              </a:rPr>
              <a:t>τρίτη χώρα για το ίδιο είδος ζώου και την ίδια ένδειξη</a:t>
            </a:r>
          </a:p>
        </p:txBody>
      </p:sp>
    </p:spTree>
    <p:extLst>
      <p:ext uri="{BB962C8B-B14F-4D97-AF65-F5344CB8AC3E}">
        <p14:creationId xmlns:p14="http://schemas.microsoft.com/office/powerpoint/2010/main" val="733448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AEBA6A9-1CFE-00FC-83D3-CA9D9B36FB14}"/>
              </a:ext>
            </a:extLst>
          </p:cNvPr>
          <p:cNvSpPr/>
          <p:nvPr/>
        </p:nvSpPr>
        <p:spPr>
          <a:xfrm>
            <a:off x="629865" y="416516"/>
            <a:ext cx="10932270" cy="871648"/>
          </a:xfrm>
          <a:prstGeom prst="rect">
            <a:avLst/>
          </a:prstGeom>
          <a:solidFill>
            <a:srgbClr val="CC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kern="1200"/>
          </a:p>
        </p:txBody>
      </p:sp>
      <p:sp>
        <p:nvSpPr>
          <p:cNvPr id="2" name="Text Placeholder 1">
            <a:extLst>
              <a:ext uri="{FF2B5EF4-FFF2-40B4-BE49-F238E27FC236}">
                <a16:creationId xmlns:a16="http://schemas.microsoft.com/office/drawing/2014/main" id="{93DE5DA5-F020-F6E2-F30D-BC24253D0069}"/>
              </a:ext>
            </a:extLst>
          </p:cNvPr>
          <p:cNvSpPr>
            <a:spLocks noGrp="1"/>
          </p:cNvSpPr>
          <p:nvPr>
            <p:ph type="body" sz="quarter" idx="10"/>
          </p:nvPr>
        </p:nvSpPr>
        <p:spPr>
          <a:xfrm>
            <a:off x="624949" y="437783"/>
            <a:ext cx="9657135" cy="871648"/>
          </a:xfrm>
          <a:solidFill>
            <a:srgbClr val="CCFFFF"/>
          </a:solidFill>
        </p:spPr>
        <p:txBody>
          <a:bodyPr vert="horz" lIns="91440" tIns="45720" rIns="91440" bIns="45720" rtlCol="0" anchor="t">
            <a:noAutofit/>
          </a:bodyPr>
          <a:lstStyle/>
          <a:p>
            <a:pPr marL="0" indent="0" algn="ctr" defTabSz="911111">
              <a:lnSpc>
                <a:spcPct val="100000"/>
              </a:lnSpc>
              <a:spcBef>
                <a:spcPts val="0"/>
              </a:spcBef>
              <a:buNone/>
              <a:defRPr/>
            </a:pPr>
            <a:r>
              <a:rPr lang="el-GR" sz="2200" b="1">
                <a:latin typeface="EC Square Sans Pro"/>
                <a:cs typeface="Arial"/>
              </a:rPr>
              <a:t>Χρήση φαρμακευτικών προϊόντων εκτός των όρων άδειας κυκλοφορίας</a:t>
            </a:r>
            <a:r>
              <a:rPr lang="el-GR" sz="2200" b="1">
                <a:solidFill>
                  <a:srgbClr val="FF0000"/>
                </a:solidFill>
                <a:latin typeface="EC Square Sans Pro"/>
                <a:cs typeface="Arial"/>
              </a:rPr>
              <a:t> </a:t>
            </a:r>
            <a:r>
              <a:rPr lang="el-GR" sz="2200" b="1">
                <a:latin typeface="EC Square Sans Pro"/>
                <a:cs typeface="Arial"/>
              </a:rPr>
              <a:t>σε </a:t>
            </a:r>
            <a:r>
              <a:rPr lang="el-GR" sz="2200" b="1" u="sng">
                <a:latin typeface="EC Square Sans Pro"/>
                <a:cs typeface="Arial"/>
              </a:rPr>
              <a:t>χερσαία ζώα παραγωγής τροφίμων</a:t>
            </a:r>
          </a:p>
        </p:txBody>
      </p:sp>
      <p:sp>
        <p:nvSpPr>
          <p:cNvPr id="4" name="TextBox 3">
            <a:extLst>
              <a:ext uri="{FF2B5EF4-FFF2-40B4-BE49-F238E27FC236}">
                <a16:creationId xmlns:a16="http://schemas.microsoft.com/office/drawing/2014/main" id="{613B03E0-A591-EA66-73C5-B35C4F344997}"/>
              </a:ext>
            </a:extLst>
          </p:cNvPr>
          <p:cNvSpPr txBox="1"/>
          <p:nvPr/>
        </p:nvSpPr>
        <p:spPr>
          <a:xfrm>
            <a:off x="1453776" y="1404267"/>
            <a:ext cx="9489820" cy="5246757"/>
          </a:xfrm>
          <a:prstGeom prst="rect">
            <a:avLst/>
          </a:prstGeom>
          <a:noFill/>
        </p:spPr>
        <p:txBody>
          <a:bodyPr wrap="square" lIns="91440" tIns="45720" rIns="91440" bIns="45720" rtlCol="0" anchor="t">
            <a:spAutoFit/>
          </a:bodyPr>
          <a:lstStyle/>
          <a:p>
            <a:pPr algn="l" rtl="0"/>
            <a:r>
              <a:rPr lang="el-GR" sz="2000" dirty="0">
                <a:solidFill>
                  <a:prstClr val="black"/>
                </a:solidFill>
                <a:latin typeface="EC Square Sans Pro" panose="020B0506040000020004"/>
                <a:ea typeface="+mn-ea"/>
                <a:cs typeface="+mn-cs"/>
              </a:rPr>
              <a:t>Προϊόν εγκεκριμένο </a:t>
            </a:r>
            <a:r>
              <a:rPr lang="el-GR" sz="2000" b="1" dirty="0">
                <a:solidFill>
                  <a:srgbClr val="003399"/>
                </a:solidFill>
                <a:latin typeface="EC Square Sans Pro" panose="020B0506040000020004"/>
                <a:ea typeface="+mn-ea"/>
                <a:cs typeface="+mn-cs"/>
              </a:rPr>
              <a:t>στη δική σας χώρα </a:t>
            </a:r>
            <a:r>
              <a:rPr lang="el-GR" sz="2000" dirty="0">
                <a:solidFill>
                  <a:prstClr val="black"/>
                </a:solidFill>
                <a:latin typeface="EC Square Sans Pro" panose="020B0506040000020004"/>
                <a:ea typeface="+mn-ea"/>
                <a:cs typeface="+mn-cs"/>
              </a:rPr>
              <a:t>για το </a:t>
            </a:r>
            <a:r>
              <a:rPr lang="el-GR" sz="2000" b="1" dirty="0">
                <a:solidFill>
                  <a:srgbClr val="009900"/>
                </a:solidFill>
                <a:latin typeface="EC Square Sans Pro" panose="020B0506040000020004"/>
                <a:ea typeface="+mn-ea"/>
                <a:cs typeface="+mn-cs"/>
              </a:rPr>
              <a:t>είδος</a:t>
            </a:r>
            <a:r>
              <a:rPr lang="el-GR" sz="2000" dirty="0">
                <a:solidFill>
                  <a:prstClr val="black"/>
                </a:solidFill>
                <a:latin typeface="EC Square Sans Pro" panose="020B0506040000020004"/>
                <a:ea typeface="+mn-ea"/>
                <a:cs typeface="+mn-cs"/>
              </a:rPr>
              <a:t> και την </a:t>
            </a:r>
            <a:r>
              <a:rPr lang="el-GR" sz="2000" b="1" dirty="0">
                <a:solidFill>
                  <a:srgbClr val="FF9966"/>
                </a:solidFill>
                <a:latin typeface="EC Square Sans Pro" panose="020B0506040000020004"/>
                <a:ea typeface="+mn-ea"/>
                <a:cs typeface="+mn-cs"/>
              </a:rPr>
              <a:t>ένδειξη</a:t>
            </a:r>
          </a:p>
          <a:p>
            <a:pPr marL="284480" indent="-284480" algn="l" rtl="0">
              <a:buFont typeface="Wingdings" panose="05000000000000000000" pitchFamily="2" charset="2"/>
              <a:buChar char="Ø"/>
            </a:pPr>
            <a:endParaRPr lang="fr-BE" sz="2192" kern="1200" dirty="0">
              <a:solidFill>
                <a:prstClr val="black"/>
              </a:solidFill>
              <a:latin typeface="EC Square Sans Pro" panose="020B0506040000020004"/>
              <a:ea typeface="+mn-ea"/>
              <a:cs typeface="+mn-cs"/>
            </a:endParaRPr>
          </a:p>
          <a:p>
            <a:pPr marL="455295" lvl="1" indent="-455295" algn="l" rtl="0">
              <a:buFont typeface="+mj-lt"/>
              <a:buAutoNum type="alphaLcParenR"/>
            </a:pPr>
            <a:r>
              <a:rPr lang="el-GR" sz="2000" dirty="0">
                <a:solidFill>
                  <a:prstClr val="black"/>
                </a:solidFill>
                <a:latin typeface="EC Square Sans Pro" panose="020B0506040000020004"/>
                <a:ea typeface="+mn-ea"/>
                <a:cs typeface="+mn-cs"/>
              </a:rPr>
              <a:t>Προϊόν εγκεκριμένο </a:t>
            </a:r>
            <a:r>
              <a:rPr lang="el-GR" sz="2000" b="1" dirty="0">
                <a:solidFill>
                  <a:srgbClr val="003399"/>
                </a:solidFill>
                <a:latin typeface="EC Square Sans Pro" panose="020B0506040000020004"/>
                <a:ea typeface="+mn-ea"/>
                <a:cs typeface="+mn-cs"/>
              </a:rPr>
              <a:t>στη δική σας χώρα ή σε άλλο κράτος μέλος της ΕΕ</a:t>
            </a:r>
          </a:p>
          <a:p>
            <a:pPr marL="447040" lvl="5" algn="l" rtl="0"/>
            <a:r>
              <a:rPr lang="el-GR" sz="2000" dirty="0">
                <a:solidFill>
                  <a:prstClr val="black"/>
                </a:solidFill>
                <a:latin typeface="EC Square Sans Pro" panose="020B0506040000020004"/>
                <a:ea typeface="+mn-ea"/>
                <a:cs typeface="+mn-cs"/>
              </a:rPr>
              <a:t>για το </a:t>
            </a:r>
            <a:r>
              <a:rPr lang="el-GR" sz="2000" b="1" dirty="0">
                <a:solidFill>
                  <a:srgbClr val="009900"/>
                </a:solidFill>
                <a:latin typeface="EC Square Sans Pro" panose="020B0506040000020004"/>
                <a:ea typeface="+mn-ea"/>
                <a:cs typeface="+mn-cs"/>
              </a:rPr>
              <a:t>ίδιο ή άλλο είδος χερσαίων ζώων παραγωγής τροφίμων</a:t>
            </a:r>
            <a:r>
              <a:rPr lang="el-GR" sz="2000" dirty="0">
                <a:solidFill>
                  <a:prstClr val="black"/>
                </a:solidFill>
                <a:latin typeface="EC Square Sans Pro" panose="020B0506040000020004"/>
                <a:ea typeface="+mn-ea"/>
                <a:cs typeface="+mn-cs"/>
              </a:rPr>
              <a:t>, </a:t>
            </a:r>
          </a:p>
          <a:p>
            <a:pPr marL="447040" lvl="5" algn="l" rtl="0"/>
            <a:r>
              <a:rPr lang="el-GR" sz="2000" dirty="0">
                <a:solidFill>
                  <a:prstClr val="black"/>
                </a:solidFill>
                <a:latin typeface="EC Square Sans Pro" panose="020B0506040000020004"/>
                <a:ea typeface="+mn-ea"/>
                <a:cs typeface="+mn-cs"/>
              </a:rPr>
              <a:t>για την </a:t>
            </a:r>
            <a:r>
              <a:rPr lang="el-GR" sz="2000" b="1" dirty="0">
                <a:solidFill>
                  <a:srgbClr val="FF9966"/>
                </a:solidFill>
                <a:latin typeface="EC Square Sans Pro" panose="020B0506040000020004"/>
                <a:ea typeface="+mn-ea"/>
                <a:cs typeface="+mn-cs"/>
              </a:rPr>
              <a:t>ίδια ή άλλη ένδειξη</a:t>
            </a:r>
            <a:r>
              <a:rPr lang="el-GR" sz="2000" dirty="0">
                <a:solidFill>
                  <a:prstClr val="black"/>
                </a:solidFill>
                <a:latin typeface="EC Square Sans Pro" panose="020B0506040000020004"/>
                <a:ea typeface="+mn-ea"/>
                <a:cs typeface="+mn-cs"/>
              </a:rPr>
              <a:t>.</a:t>
            </a:r>
          </a:p>
          <a:p>
            <a:pPr marL="455295" lvl="1" indent="-455295" algn="l" rtl="0">
              <a:buFont typeface="+mj-lt"/>
              <a:buAutoNum type="alphaLcParenR"/>
            </a:pPr>
            <a:endParaRPr lang="fr-BE" sz="2192" kern="1200" dirty="0">
              <a:solidFill>
                <a:prstClr val="black"/>
              </a:solidFill>
              <a:latin typeface="EC Square Sans Pro" panose="020B0506040000020004"/>
              <a:ea typeface="+mn-ea"/>
              <a:cs typeface="+mn-cs"/>
            </a:endParaRPr>
          </a:p>
          <a:p>
            <a:pPr marL="455295" lvl="1" indent="-455295" algn="l" rtl="0">
              <a:buFont typeface="+mj-lt"/>
              <a:buAutoNum type="alphaLcParenR"/>
            </a:pPr>
            <a:r>
              <a:rPr lang="el-GR" sz="2000" dirty="0">
                <a:solidFill>
                  <a:prstClr val="black"/>
                </a:solidFill>
                <a:latin typeface="EC Square Sans Pro" panose="020B0506040000020004"/>
                <a:ea typeface="+mn-ea"/>
                <a:cs typeface="+mn-cs"/>
              </a:rPr>
              <a:t>Προϊόν εγκεκριμένο </a:t>
            </a:r>
            <a:r>
              <a:rPr lang="el-GR" sz="2000" b="1" dirty="0">
                <a:solidFill>
                  <a:srgbClr val="003399"/>
                </a:solidFill>
                <a:latin typeface="EC Square Sans Pro" panose="020B0506040000020004"/>
                <a:ea typeface="+mn-ea"/>
                <a:cs typeface="+mn-cs"/>
              </a:rPr>
              <a:t>στη δική σας χώρα </a:t>
            </a:r>
          </a:p>
          <a:p>
            <a:pPr marL="447040" lvl="1" algn="l" rtl="0"/>
            <a:r>
              <a:rPr lang="el-GR" sz="2000" dirty="0">
                <a:solidFill>
                  <a:prstClr val="black"/>
                </a:solidFill>
                <a:latin typeface="EC Square Sans Pro" panose="020B0506040000020004"/>
                <a:ea typeface="+mn-ea"/>
                <a:cs typeface="+mn-cs"/>
              </a:rPr>
              <a:t>για χρήση σε </a:t>
            </a:r>
            <a:r>
              <a:rPr lang="el-GR" sz="2000" b="1" u="sng" dirty="0">
                <a:solidFill>
                  <a:srgbClr val="009900"/>
                </a:solidFill>
                <a:latin typeface="EC Square Sans Pro" panose="020B0506040000020004"/>
                <a:ea typeface="+mn-ea"/>
                <a:cs typeface="+mn-cs"/>
              </a:rPr>
              <a:t>ζώα που δεν χρησιμοποιούνται για την παραγωγή τροφίμων</a:t>
            </a:r>
            <a:r>
              <a:rPr lang="el-GR" sz="2000" dirty="0">
                <a:solidFill>
                  <a:prstClr val="black"/>
                </a:solidFill>
                <a:latin typeface="EC Square Sans Pro" panose="020B0506040000020004"/>
                <a:ea typeface="+mn-ea"/>
                <a:cs typeface="+mn-cs"/>
              </a:rPr>
              <a:t> για την </a:t>
            </a:r>
            <a:r>
              <a:rPr lang="el-GR" sz="2000" b="1" u="sng" dirty="0">
                <a:solidFill>
                  <a:srgbClr val="FF9966"/>
                </a:solidFill>
                <a:latin typeface="EC Square Sans Pro" panose="020B0506040000020004"/>
                <a:ea typeface="+mn-ea"/>
                <a:cs typeface="+mn-cs"/>
              </a:rPr>
              <a:t>ίδια ένδειξη</a:t>
            </a:r>
            <a:r>
              <a:rPr lang="el-GR" sz="2000" dirty="0">
                <a:solidFill>
                  <a:prstClr val="black"/>
                </a:solidFill>
                <a:latin typeface="EC Square Sans Pro" panose="020B0506040000020004"/>
                <a:ea typeface="+mn-ea"/>
                <a:cs typeface="+mn-cs"/>
              </a:rPr>
              <a:t>.</a:t>
            </a:r>
          </a:p>
          <a:p>
            <a:pPr marL="455295" lvl="1" indent="-455295" algn="l" rtl="0">
              <a:buFont typeface="+mj-lt"/>
              <a:buAutoNum type="alphaLcParenR"/>
            </a:pPr>
            <a:endParaRPr lang="fr-BE" sz="2192" kern="1200" dirty="0">
              <a:solidFill>
                <a:prstClr val="black"/>
              </a:solidFill>
              <a:latin typeface="EC Square Sans Pro" panose="020B0506040000020004"/>
              <a:ea typeface="+mn-ea"/>
              <a:cs typeface="+mn-cs"/>
            </a:endParaRPr>
          </a:p>
          <a:p>
            <a:pPr marL="455295" lvl="1" indent="-455295" algn="l" rtl="0">
              <a:buFont typeface="+mj-lt"/>
              <a:buAutoNum type="alphaLcParenR" startAt="3"/>
            </a:pPr>
            <a:r>
              <a:rPr lang="el-GR" sz="2000" dirty="0">
                <a:solidFill>
                  <a:prstClr val="black"/>
                </a:solidFill>
                <a:latin typeface="EC Square Sans Pro" panose="020B0506040000020004"/>
                <a:ea typeface="+mn-ea"/>
                <a:cs typeface="+mn-cs"/>
              </a:rPr>
              <a:t>Προϊόν εγκεκριμένο για </a:t>
            </a:r>
            <a:r>
              <a:rPr lang="el-GR" sz="2000" b="1" dirty="0">
                <a:solidFill>
                  <a:prstClr val="black"/>
                </a:solidFill>
                <a:latin typeface="EC Square Sans Pro" panose="020B0506040000020004"/>
                <a:ea typeface="+mn-ea"/>
                <a:cs typeface="+mn-cs"/>
              </a:rPr>
              <a:t>ανθρώπινη χρήση.</a:t>
            </a:r>
          </a:p>
          <a:p>
            <a:pPr marL="455295" lvl="1" indent="-455295" algn="l" rtl="0">
              <a:buFont typeface="+mj-lt"/>
              <a:buAutoNum type="alphaLcParenR" startAt="3"/>
            </a:pPr>
            <a:endParaRPr lang="fr-BE" sz="2192" kern="1200" dirty="0">
              <a:solidFill>
                <a:prstClr val="black"/>
              </a:solidFill>
              <a:latin typeface="EC Square Sans Pro" panose="020B0506040000020004"/>
              <a:ea typeface="+mn-ea"/>
              <a:cs typeface="+mn-cs"/>
            </a:endParaRPr>
          </a:p>
          <a:p>
            <a:pPr marL="455295" lvl="1" indent="-455295" algn="l" rtl="0">
              <a:buFont typeface="+mj-lt"/>
              <a:buAutoNum type="alphaLcParenR" startAt="3"/>
            </a:pPr>
            <a:r>
              <a:rPr lang="el-GR" sz="2000" dirty="0">
                <a:solidFill>
                  <a:prstClr val="black"/>
                </a:solidFill>
                <a:latin typeface="EC Square Sans Pro" panose="020B0506040000020004"/>
                <a:ea typeface="+mn-ea"/>
                <a:cs typeface="+mn-cs"/>
              </a:rPr>
              <a:t>Προϊόν </a:t>
            </a:r>
            <a:r>
              <a:rPr lang="el-GR" sz="2000" b="1" dirty="0">
                <a:solidFill>
                  <a:prstClr val="black"/>
                </a:solidFill>
                <a:latin typeface="EC Square Sans Pro" panose="020B0506040000020004"/>
                <a:ea typeface="+mn-ea"/>
                <a:cs typeface="+mn-cs"/>
              </a:rPr>
              <a:t>παρασκευασμένο αμέσως πριν από τη χρήση. </a:t>
            </a:r>
          </a:p>
          <a:p>
            <a:pPr marL="455295" lvl="1" indent="-455295" algn="l" rtl="0">
              <a:buFont typeface="+mj-lt"/>
              <a:buAutoNum type="alphaLcParenR" startAt="3"/>
            </a:pPr>
            <a:endParaRPr lang="fr-BE" sz="2192" b="1" kern="1200" dirty="0">
              <a:solidFill>
                <a:prstClr val="black"/>
              </a:solidFill>
              <a:latin typeface="EC Square Sans Pro" panose="020B0506040000020004"/>
              <a:ea typeface="+mn-ea"/>
              <a:cs typeface="+mn-cs"/>
            </a:endParaRPr>
          </a:p>
          <a:p>
            <a:pPr marL="455295" lvl="1" indent="-455295" algn="l" rtl="0">
              <a:buFont typeface="+mj-lt"/>
              <a:buAutoNum type="alphaLcParenR" startAt="3"/>
            </a:pPr>
            <a:r>
              <a:rPr lang="el-GR" sz="2000" dirty="0">
                <a:solidFill>
                  <a:prstClr val="black"/>
                </a:solidFill>
                <a:latin typeface="EC Square Sans Pro" panose="020B0506040000020004"/>
                <a:ea typeface="+mn-ea"/>
                <a:cs typeface="+mn-cs"/>
              </a:rPr>
              <a:t>Προϊόν εγκεκριμένο σε </a:t>
            </a:r>
            <a:r>
              <a:rPr lang="el-GR" sz="2000" b="1" dirty="0">
                <a:solidFill>
                  <a:srgbClr val="003399"/>
                </a:solidFill>
                <a:latin typeface="EC Square Sans Pro" panose="020B0506040000020004"/>
                <a:ea typeface="+mn-ea"/>
                <a:cs typeface="+mn-cs"/>
              </a:rPr>
              <a:t>τρίτη χώρα</a:t>
            </a:r>
          </a:p>
          <a:p>
            <a:pPr marL="447040" lvl="2" algn="l" rtl="0"/>
            <a:r>
              <a:rPr lang="el-GR" sz="2000" dirty="0">
                <a:solidFill>
                  <a:prstClr val="black"/>
                </a:solidFill>
                <a:latin typeface="EC Square Sans Pro" panose="020B0506040000020004"/>
                <a:ea typeface="+mn-ea"/>
                <a:cs typeface="+mn-cs"/>
              </a:rPr>
              <a:t>για το </a:t>
            </a:r>
            <a:r>
              <a:rPr lang="el-GR" sz="2000" b="1" dirty="0">
                <a:solidFill>
                  <a:srgbClr val="009900"/>
                </a:solidFill>
                <a:latin typeface="EC Square Sans Pro" panose="020B0506040000020004"/>
                <a:ea typeface="+mn-ea"/>
                <a:cs typeface="+mn-cs"/>
              </a:rPr>
              <a:t>ίδιο είδος ζώου </a:t>
            </a:r>
            <a:r>
              <a:rPr lang="el-GR" sz="2000" dirty="0">
                <a:solidFill>
                  <a:prstClr val="black"/>
                </a:solidFill>
                <a:latin typeface="EC Square Sans Pro" panose="020B0506040000020004"/>
                <a:ea typeface="+mn-ea"/>
                <a:cs typeface="+mn-cs"/>
              </a:rPr>
              <a:t>και την </a:t>
            </a:r>
            <a:r>
              <a:rPr lang="el-GR" sz="2000" b="1" dirty="0">
                <a:solidFill>
                  <a:srgbClr val="FF9966"/>
                </a:solidFill>
                <a:latin typeface="EC Square Sans Pro" panose="020B0506040000020004"/>
                <a:ea typeface="+mn-ea"/>
                <a:cs typeface="+mn-cs"/>
              </a:rPr>
              <a:t>ίδια ένδειξη </a:t>
            </a:r>
            <a:r>
              <a:rPr lang="el-GR" sz="2000" dirty="0">
                <a:solidFill>
                  <a:prstClr val="black"/>
                </a:solidFill>
                <a:latin typeface="EC Square Sans Pro" panose="020B0506040000020004"/>
                <a:ea typeface="+mn-ea"/>
                <a:cs typeface="+mn-cs"/>
              </a:rPr>
              <a:t>(όχι για εμβόλια!)</a:t>
            </a:r>
          </a:p>
        </p:txBody>
      </p:sp>
      <p:pic>
        <p:nvPicPr>
          <p:cNvPr id="5" name="Picture 4">
            <a:extLst>
              <a:ext uri="{FF2B5EF4-FFF2-40B4-BE49-F238E27FC236}">
                <a16:creationId xmlns:a16="http://schemas.microsoft.com/office/drawing/2014/main" id="{FCB42D06-442D-4D00-DD09-BC56996D9AEE}"/>
              </a:ext>
            </a:extLst>
          </p:cNvPr>
          <p:cNvPicPr>
            <a:picLocks noChangeAspect="1"/>
          </p:cNvPicPr>
          <p:nvPr/>
        </p:nvPicPr>
        <p:blipFill>
          <a:blip r:embed="rId3"/>
          <a:stretch>
            <a:fillRect/>
          </a:stretch>
        </p:blipFill>
        <p:spPr>
          <a:xfrm>
            <a:off x="10421378" y="507176"/>
            <a:ext cx="1008286" cy="716733"/>
          </a:xfrm>
          <a:prstGeom prst="rect">
            <a:avLst/>
          </a:prstGeom>
        </p:spPr>
      </p:pic>
      <p:sp>
        <p:nvSpPr>
          <p:cNvPr id="6" name="TextBox 5">
            <a:extLst>
              <a:ext uri="{FF2B5EF4-FFF2-40B4-BE49-F238E27FC236}">
                <a16:creationId xmlns:a16="http://schemas.microsoft.com/office/drawing/2014/main" id="{FC9901C7-5F61-AF11-B450-D18721373BBE}"/>
              </a:ext>
            </a:extLst>
          </p:cNvPr>
          <p:cNvSpPr txBox="1"/>
          <p:nvPr/>
        </p:nvSpPr>
        <p:spPr>
          <a:xfrm>
            <a:off x="9599445" y="4422292"/>
            <a:ext cx="2277556" cy="523220"/>
          </a:xfrm>
          <a:prstGeom prst="rect">
            <a:avLst/>
          </a:prstGeom>
          <a:solidFill>
            <a:schemeClr val="bg1">
              <a:lumMod val="95000"/>
            </a:schemeClr>
          </a:solidFill>
          <a:ln w="12700">
            <a:solidFill>
              <a:srgbClr val="FF0000"/>
            </a:solidFill>
          </a:ln>
        </p:spPr>
        <p:txBody>
          <a:bodyPr wrap="square" rtlCol="0">
            <a:spAutoFit/>
          </a:bodyPr>
          <a:lstStyle/>
          <a:p>
            <a:pPr algn="l" rtl="0"/>
            <a:r>
              <a:rPr lang="el-GR" sz="1400" b="1" dirty="0">
                <a:solidFill>
                  <a:prstClr val="black"/>
                </a:solidFill>
                <a:latin typeface="Calibri" panose="020F0502020204030204"/>
                <a:ea typeface="+mn-ea"/>
                <a:cs typeface="+mn-cs"/>
              </a:rPr>
              <a:t>Μην ξεχνάτε τους ειδικούς χρόνους αναμονής</a:t>
            </a:r>
          </a:p>
        </p:txBody>
      </p:sp>
      <p:sp>
        <p:nvSpPr>
          <p:cNvPr id="3" name="Arrow: Down 15">
            <a:extLst>
              <a:ext uri="{FF2B5EF4-FFF2-40B4-BE49-F238E27FC236}">
                <a16:creationId xmlns:a16="http://schemas.microsoft.com/office/drawing/2014/main" id="{05894548-3062-5BB0-EBC7-D99CEC1374A3}"/>
              </a:ext>
            </a:extLst>
          </p:cNvPr>
          <p:cNvSpPr/>
          <p:nvPr/>
        </p:nvSpPr>
        <p:spPr>
          <a:xfrm>
            <a:off x="2000905" y="1729522"/>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7" name="TextBox 16">
            <a:extLst>
              <a:ext uri="{FF2B5EF4-FFF2-40B4-BE49-F238E27FC236}">
                <a16:creationId xmlns:a16="http://schemas.microsoft.com/office/drawing/2014/main" id="{2FFE8AE7-7B6E-098D-60BC-7FADDDFAC166}"/>
              </a:ext>
            </a:extLst>
          </p:cNvPr>
          <p:cNvSpPr txBox="1"/>
          <p:nvPr/>
        </p:nvSpPr>
        <p:spPr>
          <a:xfrm>
            <a:off x="2383536" y="3077278"/>
            <a:ext cx="2265850" cy="276999"/>
          </a:xfrm>
          <a:prstGeom prst="rect">
            <a:avLst/>
          </a:prstGeom>
          <a:noFill/>
          <a:ln>
            <a:noFill/>
          </a:ln>
        </p:spPr>
        <p:txBody>
          <a:bodyPr wrap="square" rtlCol="0">
            <a:spAutoFit/>
          </a:bodyPr>
          <a:lstStyle/>
          <a:p>
            <a:pPr algn="l" defTabSz="911111" rtl="0">
              <a:defRPr/>
            </a:pPr>
            <a:r>
              <a:rPr lang="el-GR" sz="1200" i="1" dirty="0">
                <a:solidFill>
                  <a:srgbClr val="C00000"/>
                </a:solidFill>
                <a:latin typeface="EC Square Sans Pro" panose="020B0506040000020004" pitchFamily="34" charset="0"/>
                <a:ea typeface="+mn-ea"/>
                <a:cs typeface="+mn-cs"/>
              </a:rPr>
              <a:t>Αν κανένα, χρησιμοποιήστε</a:t>
            </a:r>
          </a:p>
        </p:txBody>
      </p:sp>
      <p:sp>
        <p:nvSpPr>
          <p:cNvPr id="8" name="Arrow: Down 15">
            <a:extLst>
              <a:ext uri="{FF2B5EF4-FFF2-40B4-BE49-F238E27FC236}">
                <a16:creationId xmlns:a16="http://schemas.microsoft.com/office/drawing/2014/main" id="{F7AD6638-4181-0F27-5C30-FF2638929852}"/>
              </a:ext>
            </a:extLst>
          </p:cNvPr>
          <p:cNvSpPr/>
          <p:nvPr/>
        </p:nvSpPr>
        <p:spPr>
          <a:xfrm>
            <a:off x="2000905" y="4263749"/>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9" name="TextBox 16">
            <a:extLst>
              <a:ext uri="{FF2B5EF4-FFF2-40B4-BE49-F238E27FC236}">
                <a16:creationId xmlns:a16="http://schemas.microsoft.com/office/drawing/2014/main" id="{82265D60-E936-67F7-761E-9222C02A0B59}"/>
              </a:ext>
            </a:extLst>
          </p:cNvPr>
          <p:cNvSpPr txBox="1"/>
          <p:nvPr/>
        </p:nvSpPr>
        <p:spPr>
          <a:xfrm>
            <a:off x="2422548" y="4263749"/>
            <a:ext cx="2149451" cy="276999"/>
          </a:xfrm>
          <a:prstGeom prst="rect">
            <a:avLst/>
          </a:prstGeom>
          <a:noFill/>
          <a:ln>
            <a:noFill/>
          </a:ln>
        </p:spPr>
        <p:txBody>
          <a:bodyPr wrap="square" rtlCol="0">
            <a:spAutoFit/>
          </a:bodyPr>
          <a:lstStyle/>
          <a:p>
            <a:pPr algn="l" defTabSz="911111" rtl="0">
              <a:defRPr/>
            </a:pPr>
            <a:r>
              <a:rPr lang="el-GR" sz="1200" i="1" dirty="0">
                <a:solidFill>
                  <a:srgbClr val="C00000"/>
                </a:solidFill>
                <a:latin typeface="EC Square Sans Pro" panose="020B0506040000020004" pitchFamily="34" charset="0"/>
                <a:ea typeface="+mn-ea"/>
                <a:cs typeface="+mn-cs"/>
              </a:rPr>
              <a:t>Αν κανένα, χρησιμοποιήστε</a:t>
            </a:r>
          </a:p>
        </p:txBody>
      </p:sp>
      <p:sp>
        <p:nvSpPr>
          <p:cNvPr id="10" name="Arrow: Down 15">
            <a:extLst>
              <a:ext uri="{FF2B5EF4-FFF2-40B4-BE49-F238E27FC236}">
                <a16:creationId xmlns:a16="http://schemas.microsoft.com/office/drawing/2014/main" id="{C0117FB4-4F0B-9451-272F-4CDE56742307}"/>
              </a:ext>
            </a:extLst>
          </p:cNvPr>
          <p:cNvSpPr/>
          <p:nvPr/>
        </p:nvSpPr>
        <p:spPr>
          <a:xfrm>
            <a:off x="2000905" y="4932832"/>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1" name="TextBox 16">
            <a:extLst>
              <a:ext uri="{FF2B5EF4-FFF2-40B4-BE49-F238E27FC236}">
                <a16:creationId xmlns:a16="http://schemas.microsoft.com/office/drawing/2014/main" id="{7694375E-1400-6DE6-2F7D-3EBBDBF5F4FE}"/>
              </a:ext>
            </a:extLst>
          </p:cNvPr>
          <p:cNvSpPr txBox="1"/>
          <p:nvPr/>
        </p:nvSpPr>
        <p:spPr>
          <a:xfrm>
            <a:off x="2422548" y="4926340"/>
            <a:ext cx="2911451" cy="276999"/>
          </a:xfrm>
          <a:prstGeom prst="rect">
            <a:avLst/>
          </a:prstGeom>
          <a:noFill/>
          <a:ln>
            <a:noFill/>
          </a:ln>
        </p:spPr>
        <p:txBody>
          <a:bodyPr wrap="square" rtlCol="0">
            <a:spAutoFit/>
          </a:bodyPr>
          <a:lstStyle/>
          <a:p>
            <a:pPr algn="l" defTabSz="911111" rtl="0">
              <a:defRPr/>
            </a:pPr>
            <a:r>
              <a:rPr lang="el-GR" sz="1200" i="1" dirty="0">
                <a:solidFill>
                  <a:srgbClr val="C00000"/>
                </a:solidFill>
                <a:latin typeface="EC Square Sans Pro" panose="020B0506040000020004" pitchFamily="34" charset="0"/>
                <a:ea typeface="+mn-ea"/>
                <a:cs typeface="+mn-cs"/>
              </a:rPr>
              <a:t>Αν κανένα, χρησιμοποιήστε</a:t>
            </a:r>
          </a:p>
        </p:txBody>
      </p:sp>
      <p:sp>
        <p:nvSpPr>
          <p:cNvPr id="12" name="Arrow: Down 15">
            <a:extLst>
              <a:ext uri="{FF2B5EF4-FFF2-40B4-BE49-F238E27FC236}">
                <a16:creationId xmlns:a16="http://schemas.microsoft.com/office/drawing/2014/main" id="{728F0C5A-82F6-34FA-5676-A7A9CE1C727D}"/>
              </a:ext>
            </a:extLst>
          </p:cNvPr>
          <p:cNvSpPr/>
          <p:nvPr/>
        </p:nvSpPr>
        <p:spPr>
          <a:xfrm>
            <a:off x="2023028" y="5547018"/>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3" name="TextBox 16">
            <a:extLst>
              <a:ext uri="{FF2B5EF4-FFF2-40B4-BE49-F238E27FC236}">
                <a16:creationId xmlns:a16="http://schemas.microsoft.com/office/drawing/2014/main" id="{FE4D80AB-A40D-1CC5-FBC4-1248A8CFB00F}"/>
              </a:ext>
            </a:extLst>
          </p:cNvPr>
          <p:cNvSpPr txBox="1"/>
          <p:nvPr/>
        </p:nvSpPr>
        <p:spPr>
          <a:xfrm>
            <a:off x="2422548" y="5568950"/>
            <a:ext cx="2682851" cy="276999"/>
          </a:xfrm>
          <a:prstGeom prst="rect">
            <a:avLst/>
          </a:prstGeom>
          <a:noFill/>
          <a:ln>
            <a:noFill/>
          </a:ln>
        </p:spPr>
        <p:txBody>
          <a:bodyPr wrap="square" rtlCol="0">
            <a:spAutoFit/>
          </a:bodyPr>
          <a:lstStyle/>
          <a:p>
            <a:pPr algn="l" defTabSz="911111" rtl="0">
              <a:defRPr/>
            </a:pPr>
            <a:r>
              <a:rPr lang="el-GR" sz="1200" i="1" dirty="0">
                <a:solidFill>
                  <a:srgbClr val="C00000"/>
                </a:solidFill>
                <a:latin typeface="EC Square Sans Pro" panose="020B0506040000020004" pitchFamily="34" charset="0"/>
                <a:ea typeface="+mn-ea"/>
                <a:cs typeface="+mn-cs"/>
              </a:rPr>
              <a:t>Αν κανένα, χρησιμοποιήστε</a:t>
            </a:r>
          </a:p>
        </p:txBody>
      </p:sp>
      <p:sp>
        <p:nvSpPr>
          <p:cNvPr id="15" name="TextBox 16">
            <a:extLst>
              <a:ext uri="{FF2B5EF4-FFF2-40B4-BE49-F238E27FC236}">
                <a16:creationId xmlns:a16="http://schemas.microsoft.com/office/drawing/2014/main" id="{1DA13A1A-1A85-4F7E-4A4D-7100D3761238}"/>
              </a:ext>
            </a:extLst>
          </p:cNvPr>
          <p:cNvSpPr txBox="1"/>
          <p:nvPr/>
        </p:nvSpPr>
        <p:spPr>
          <a:xfrm>
            <a:off x="2406396" y="1784263"/>
            <a:ext cx="5770755" cy="276999"/>
          </a:xfrm>
          <a:prstGeom prst="rect">
            <a:avLst/>
          </a:prstGeom>
          <a:noFill/>
          <a:ln>
            <a:noFill/>
          </a:ln>
        </p:spPr>
        <p:txBody>
          <a:bodyPr wrap="square" rtlCol="0">
            <a:spAutoFit/>
          </a:bodyPr>
          <a:lstStyle/>
          <a:p>
            <a:pPr algn="l" defTabSz="911111" rtl="0">
              <a:defRPr/>
            </a:pPr>
            <a:r>
              <a:rPr lang="el-GR" sz="1200" i="1" dirty="0">
                <a:solidFill>
                  <a:srgbClr val="C00000"/>
                </a:solidFill>
                <a:latin typeface="EC Square Sans Pro" panose="020B0506040000020004" pitchFamily="34" charset="0"/>
                <a:ea typeface="+mn-ea"/>
                <a:cs typeface="+mn-cs"/>
              </a:rPr>
              <a:t>Αν κανένα, υπό την ευθύνη του κτηνιάτρου και για αποφυγή απαράδεκτης ταλαιπωρίας</a:t>
            </a:r>
          </a:p>
        </p:txBody>
      </p:sp>
      <p:sp>
        <p:nvSpPr>
          <p:cNvPr id="16" name="Arrow: Down 15">
            <a:extLst>
              <a:ext uri="{FF2B5EF4-FFF2-40B4-BE49-F238E27FC236}">
                <a16:creationId xmlns:a16="http://schemas.microsoft.com/office/drawing/2014/main" id="{7B5003D6-C561-BF24-5750-9245A90DB616}"/>
              </a:ext>
            </a:extLst>
          </p:cNvPr>
          <p:cNvSpPr/>
          <p:nvPr/>
        </p:nvSpPr>
        <p:spPr>
          <a:xfrm>
            <a:off x="1945697" y="3077278"/>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Tree>
    <p:extLst>
      <p:ext uri="{BB962C8B-B14F-4D97-AF65-F5344CB8AC3E}">
        <p14:creationId xmlns:p14="http://schemas.microsoft.com/office/powerpoint/2010/main" val="161081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49166" y="1446946"/>
            <a:ext cx="7993615" cy="520679"/>
          </a:xfrm>
        </p:spPr>
        <p:txBody>
          <a:bodyPr/>
          <a:lstStyle/>
          <a:p>
            <a:r>
              <a:rPr lang="el-GR" sz="2790">
                <a:latin typeface="EC Square Sans Pro" panose="020B0506040000020004" pitchFamily="34" charset="0"/>
              </a:rPr>
              <a:t>Κοινοί κανόνες</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825" y="1185491"/>
            <a:ext cx="12168660" cy="735723"/>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1111" rtl="0">
              <a:lnSpc>
                <a:spcPct val="120000"/>
              </a:lnSpc>
              <a:defRPr/>
            </a:pPr>
            <a:endParaRPr lang="es-ES" sz="1046" b="1" kern="1200">
              <a:solidFill>
                <a:srgbClr val="FFFFFF"/>
              </a:solidFill>
              <a:latin typeface="Montserrat" panose="00000500000000000000" pitchFamily="2" charset="0"/>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664108" y="1214825"/>
            <a:ext cx="10842092" cy="1068793"/>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defTabSz="911111" rtl="0">
              <a:lnSpc>
                <a:spcPct val="90000"/>
              </a:lnSpc>
              <a:spcAft>
                <a:spcPts val="598"/>
              </a:spcAft>
              <a:defRPr/>
            </a:pPr>
            <a:r>
              <a:rPr lang="el-GR" sz="2392" b="1" dirty="0">
                <a:solidFill>
                  <a:srgbClr val="FFFFFF"/>
                </a:solidFill>
                <a:latin typeface="EC Square Sans Pro" panose="020B0506040000020004" pitchFamily="34" charset="0"/>
              </a:rPr>
              <a:t>Όταν δεν διατίθεται εγκεκριμένο φάρμακο για </a:t>
            </a:r>
            <a:r>
              <a:rPr lang="el-GR" sz="2392" b="1" u="sng" dirty="0">
                <a:solidFill>
                  <a:srgbClr val="FFFFFF"/>
                </a:solidFill>
                <a:latin typeface="EC Square Sans Pro" panose="020B0506040000020004" pitchFamily="34" charset="0"/>
              </a:rPr>
              <a:t>υδρόβια ζώα παραγωγής τροφίμων</a:t>
            </a:r>
            <a:r>
              <a:rPr lang="el-GR" sz="2392" b="1" dirty="0">
                <a:solidFill>
                  <a:srgbClr val="FFFFFF"/>
                </a:solidFill>
                <a:latin typeface="EC Square Sans Pro" panose="020B0506040000020004" pitchFamily="34" charset="0"/>
              </a:rPr>
              <a:t> ή τα εγκεκριμένα φάρμακα δεν είναι διαθέσιμα</a:t>
            </a: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81704" y="322689"/>
            <a:ext cx="10249005" cy="53143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defTabSz="911111" rtl="0">
              <a:defRPr/>
            </a:pPr>
            <a:r>
              <a:rPr lang="el-GR" sz="2790">
                <a:latin typeface="EC Square Sans Pro" panose="020B0506040000020004" pitchFamily="34" charset="0"/>
              </a:rPr>
              <a:t>Κοινοί κανόνες – Χρήση κτηνιατρικών φαρμάκων</a:t>
            </a:r>
          </a:p>
          <a:p>
            <a:pPr algn="l" defTabSz="911111" rtl="0">
              <a:defRPr/>
            </a:pPr>
            <a:endParaRPr lang="en-GB" sz="2392" kern="1200"/>
          </a:p>
        </p:txBody>
      </p:sp>
      <p:sp>
        <p:nvSpPr>
          <p:cNvPr id="11" name="TextBox 8">
            <a:extLst>
              <a:ext uri="{FF2B5EF4-FFF2-40B4-BE49-F238E27FC236}">
                <a16:creationId xmlns:a16="http://schemas.microsoft.com/office/drawing/2014/main" id="{BB7E4F4F-C703-441F-87FE-EFEECBF28284}"/>
              </a:ext>
            </a:extLst>
          </p:cNvPr>
          <p:cNvSpPr txBox="1"/>
          <p:nvPr/>
        </p:nvSpPr>
        <p:spPr>
          <a:xfrm>
            <a:off x="516302" y="2792529"/>
            <a:ext cx="5328312" cy="1011912"/>
          </a:xfrm>
          <a:prstGeom prst="rect">
            <a:avLst/>
          </a:prstGeom>
          <a:solidFill>
            <a:srgbClr val="ECEBEB"/>
          </a:solidFill>
        </p:spPr>
        <p:txBody>
          <a:bodyPr wrap="square" rtlCol="0">
            <a:spAutoFit/>
          </a:bodyPr>
          <a:lstStyle/>
          <a:p>
            <a:pPr algn="l" defTabSz="911111" rtl="0">
              <a:defRPr/>
            </a:pPr>
            <a:r>
              <a:rPr lang="el-GR" sz="1594" dirty="0">
                <a:solidFill>
                  <a:srgbClr val="616161"/>
                </a:solidFill>
                <a:latin typeface="EC Square Sans Pro" panose="020B0506040000020004" pitchFamily="34" charset="0"/>
                <a:ea typeface="+mn-ea"/>
                <a:cs typeface="+mn-cs"/>
              </a:rPr>
              <a:t>Προϊόν εγκεκριμένο για: </a:t>
            </a:r>
          </a:p>
          <a:p>
            <a:pPr algn="l" defTabSz="911111" rtl="0">
              <a:defRPr/>
            </a:pPr>
            <a:r>
              <a:rPr lang="el-GR" sz="1594" dirty="0">
                <a:solidFill>
                  <a:srgbClr val="616161"/>
                </a:solidFill>
                <a:latin typeface="EC Square Sans Pro" panose="020B0506040000020004" pitchFamily="34" charset="0"/>
                <a:ea typeface="+mn-ea"/>
                <a:cs typeface="+mn-cs"/>
              </a:rPr>
              <a:t>- </a:t>
            </a:r>
            <a:r>
              <a:rPr lang="el-GR" sz="1394" b="1" dirty="0">
                <a:solidFill>
                  <a:srgbClr val="616161"/>
                </a:solidFill>
                <a:latin typeface="EC Square Sans Pro" panose="020B0506040000020004" pitchFamily="34" charset="0"/>
                <a:ea typeface="+mn-ea"/>
                <a:cs typeface="+mn-cs"/>
              </a:rPr>
              <a:t>ίδια/άλλη ένδειξη</a:t>
            </a:r>
          </a:p>
          <a:p>
            <a:pPr algn="l" defTabSz="911111" rtl="0">
              <a:defRPr/>
            </a:pPr>
            <a:r>
              <a:rPr lang="el-GR" sz="1394" dirty="0">
                <a:solidFill>
                  <a:srgbClr val="616161"/>
                </a:solidFill>
                <a:latin typeface="EC Square Sans Pro" panose="020B0506040000020004" pitchFamily="34" charset="0"/>
                <a:ea typeface="+mn-ea"/>
                <a:cs typeface="+mn-cs"/>
              </a:rPr>
              <a:t>- τα </a:t>
            </a:r>
            <a:r>
              <a:rPr lang="el-GR" sz="1394" b="1" dirty="0">
                <a:solidFill>
                  <a:srgbClr val="616161"/>
                </a:solidFill>
                <a:latin typeface="EC Square Sans Pro" panose="020B0506040000020004" pitchFamily="34" charset="0"/>
                <a:ea typeface="+mn-ea"/>
                <a:cs typeface="+mn-cs"/>
              </a:rPr>
              <a:t>ίδια/άλλα υδρόβια είδη παραγωγής τροφίμων</a:t>
            </a:r>
          </a:p>
          <a:p>
            <a:pPr algn="l" defTabSz="911111" rtl="0">
              <a:defRPr/>
            </a:pPr>
            <a:r>
              <a:rPr lang="el-GR" sz="1394" dirty="0">
                <a:solidFill>
                  <a:srgbClr val="616161"/>
                </a:solidFill>
                <a:latin typeface="EC Square Sans Pro" panose="020B0506040000020004" pitchFamily="34" charset="0"/>
                <a:ea typeface="+mn-ea"/>
                <a:cs typeface="+mn-cs"/>
              </a:rPr>
              <a:t>- στην </a:t>
            </a:r>
            <a:r>
              <a:rPr lang="el-GR" sz="1394" b="1" dirty="0">
                <a:solidFill>
                  <a:srgbClr val="616161"/>
                </a:solidFill>
                <a:latin typeface="EC Square Sans Pro" panose="020B0506040000020004" pitchFamily="34" charset="0"/>
                <a:ea typeface="+mn-ea"/>
                <a:cs typeface="+mn-cs"/>
              </a:rPr>
              <a:t>ίδια/άλλη χώρα της ΕΕ</a:t>
            </a:r>
          </a:p>
        </p:txBody>
      </p:sp>
      <p:sp>
        <p:nvSpPr>
          <p:cNvPr id="18" name="TextBox 9">
            <a:extLst>
              <a:ext uri="{FF2B5EF4-FFF2-40B4-BE49-F238E27FC236}">
                <a16:creationId xmlns:a16="http://schemas.microsoft.com/office/drawing/2014/main" id="{6ACD612A-E86B-4604-A5AA-DBA82BBFA50B}"/>
              </a:ext>
            </a:extLst>
          </p:cNvPr>
          <p:cNvSpPr txBox="1"/>
          <p:nvPr/>
        </p:nvSpPr>
        <p:spPr>
          <a:xfrm>
            <a:off x="516302" y="4014860"/>
            <a:ext cx="5292003" cy="582615"/>
          </a:xfrm>
          <a:prstGeom prst="rect">
            <a:avLst/>
          </a:prstGeom>
          <a:solidFill>
            <a:srgbClr val="ECEBEB"/>
          </a:solidFill>
        </p:spPr>
        <p:txBody>
          <a:bodyPr wrap="square" rtlCol="0">
            <a:spAutoFit/>
          </a:bodyPr>
          <a:lstStyle/>
          <a:p>
            <a:pPr algn="l" defTabSz="911111" rtl="0">
              <a:defRPr/>
            </a:pPr>
            <a:r>
              <a:rPr lang="el-GR" sz="1594" dirty="0">
                <a:solidFill>
                  <a:srgbClr val="616161"/>
                </a:solidFill>
                <a:latin typeface="EC Square Sans Pro" panose="020B0506040000020004" pitchFamily="34" charset="0"/>
                <a:ea typeface="+mn-ea"/>
                <a:cs typeface="+mn-cs"/>
              </a:rPr>
              <a:t>Προϊόν εγκεκριμένο στην ΕΕ για </a:t>
            </a:r>
            <a:r>
              <a:rPr lang="el-GR" sz="1594" b="1" dirty="0">
                <a:solidFill>
                  <a:srgbClr val="616161"/>
                </a:solidFill>
                <a:latin typeface="EC Square Sans Pro" panose="020B0506040000020004" pitchFamily="34" charset="0"/>
                <a:ea typeface="+mn-ea"/>
                <a:cs typeface="+mn-cs"/>
              </a:rPr>
              <a:t>χερσαία είδη ζώου παραγωγής τροφίμων </a:t>
            </a:r>
            <a:r>
              <a:rPr lang="el-GR" sz="1594" dirty="0">
                <a:solidFill>
                  <a:srgbClr val="616161"/>
                </a:solidFill>
                <a:latin typeface="EC Square Sans Pro" panose="020B0506040000020004" pitchFamily="34" charset="0"/>
                <a:ea typeface="+mn-ea"/>
                <a:cs typeface="+mn-cs"/>
              </a:rPr>
              <a:t>(κατάλογος ουσιών υπό εξέλιξη)</a:t>
            </a:r>
          </a:p>
        </p:txBody>
      </p:sp>
      <p:sp>
        <p:nvSpPr>
          <p:cNvPr id="19" name="TextBox 10">
            <a:extLst>
              <a:ext uri="{FF2B5EF4-FFF2-40B4-BE49-F238E27FC236}">
                <a16:creationId xmlns:a16="http://schemas.microsoft.com/office/drawing/2014/main" id="{31A6D801-C04B-45D8-9775-B697C3F8B0AF}"/>
              </a:ext>
            </a:extLst>
          </p:cNvPr>
          <p:cNvSpPr txBox="1"/>
          <p:nvPr/>
        </p:nvSpPr>
        <p:spPr>
          <a:xfrm>
            <a:off x="504971" y="4953723"/>
            <a:ext cx="5290105" cy="582615"/>
          </a:xfrm>
          <a:prstGeom prst="rect">
            <a:avLst/>
          </a:prstGeom>
          <a:solidFill>
            <a:srgbClr val="ECEBEB"/>
          </a:solidFill>
        </p:spPr>
        <p:txBody>
          <a:bodyPr wrap="square" rtlCol="0">
            <a:spAutoFit/>
          </a:bodyPr>
          <a:lstStyle/>
          <a:p>
            <a:pPr algn="l" defTabSz="911111" rtl="0">
              <a:defRPr/>
            </a:pPr>
            <a:r>
              <a:rPr lang="el-GR" sz="1594" dirty="0">
                <a:solidFill>
                  <a:srgbClr val="616161"/>
                </a:solidFill>
                <a:latin typeface="EC Square Sans Pro" panose="020B0506040000020004" pitchFamily="34" charset="0"/>
                <a:ea typeface="+mn-ea"/>
                <a:cs typeface="+mn-cs"/>
              </a:rPr>
              <a:t>Ένα εγκεκριμένο </a:t>
            </a:r>
            <a:r>
              <a:rPr lang="el-GR" sz="1594" b="1" dirty="0">
                <a:solidFill>
                  <a:srgbClr val="616161"/>
                </a:solidFill>
                <a:latin typeface="EC Square Sans Pro" panose="020B0506040000020004" pitchFamily="34" charset="0"/>
                <a:ea typeface="+mn-ea"/>
                <a:cs typeface="+mn-cs"/>
              </a:rPr>
              <a:t>φάρμακο για ανθρώπινη χρήση </a:t>
            </a:r>
            <a:r>
              <a:rPr lang="el-GR" sz="1594" dirty="0">
                <a:solidFill>
                  <a:srgbClr val="616161"/>
                </a:solidFill>
                <a:latin typeface="EC Square Sans Pro" panose="020B0506040000020004" pitchFamily="34" charset="0"/>
                <a:ea typeface="+mn-ea"/>
                <a:cs typeface="+mn-cs"/>
              </a:rPr>
              <a:t>(κατάλογος ουσιών υπό εξέλιξη)</a:t>
            </a:r>
          </a:p>
        </p:txBody>
      </p:sp>
      <p:sp>
        <p:nvSpPr>
          <p:cNvPr id="20" name="TextBox 11">
            <a:extLst>
              <a:ext uri="{FF2B5EF4-FFF2-40B4-BE49-F238E27FC236}">
                <a16:creationId xmlns:a16="http://schemas.microsoft.com/office/drawing/2014/main" id="{C875C385-EAF7-48D2-B3D8-4B59A3CA9938}"/>
              </a:ext>
            </a:extLst>
          </p:cNvPr>
          <p:cNvSpPr txBox="1"/>
          <p:nvPr/>
        </p:nvSpPr>
        <p:spPr>
          <a:xfrm>
            <a:off x="487333" y="5788827"/>
            <a:ext cx="5328312" cy="582615"/>
          </a:xfrm>
          <a:prstGeom prst="rect">
            <a:avLst/>
          </a:prstGeom>
          <a:solidFill>
            <a:srgbClr val="ECEBEB"/>
          </a:solidFill>
        </p:spPr>
        <p:txBody>
          <a:bodyPr wrap="square" rtlCol="0">
            <a:spAutoFit/>
          </a:bodyPr>
          <a:lstStyle/>
          <a:p>
            <a:pPr algn="l" defTabSz="911111" rtl="0">
              <a:defRPr/>
            </a:pPr>
            <a:r>
              <a:rPr lang="el-GR" sz="1594" b="1" dirty="0">
                <a:solidFill>
                  <a:srgbClr val="616161"/>
                </a:solidFill>
                <a:latin typeface="EC Square Sans Pro" panose="020B0506040000020004" pitchFamily="34" charset="0"/>
                <a:ea typeface="+mn-ea"/>
                <a:cs typeface="+mn-cs"/>
              </a:rPr>
              <a:t>κτηνιατρικό φάρμακο που παρασκευάστηκε αμέσως πριν από τη χρήση </a:t>
            </a:r>
            <a:r>
              <a:rPr lang="el-GR" sz="1594" dirty="0">
                <a:solidFill>
                  <a:srgbClr val="616161"/>
                </a:solidFill>
                <a:latin typeface="EC Square Sans Pro" panose="020B0506040000020004" pitchFamily="34" charset="0"/>
                <a:ea typeface="+mn-ea"/>
                <a:cs typeface="+mn-cs"/>
              </a:rPr>
              <a:t>σύμφωνα με κτηνιατρική συνταγή</a:t>
            </a:r>
          </a:p>
        </p:txBody>
      </p:sp>
      <p:sp>
        <p:nvSpPr>
          <p:cNvPr id="21" name="TextBox 12">
            <a:extLst>
              <a:ext uri="{FF2B5EF4-FFF2-40B4-BE49-F238E27FC236}">
                <a16:creationId xmlns:a16="http://schemas.microsoft.com/office/drawing/2014/main" id="{BAE47D28-8273-441B-A750-B1944FBD52DC}"/>
              </a:ext>
            </a:extLst>
          </p:cNvPr>
          <p:cNvSpPr txBox="1"/>
          <p:nvPr/>
        </p:nvSpPr>
        <p:spPr>
          <a:xfrm>
            <a:off x="497775" y="2006771"/>
            <a:ext cx="5335186" cy="582615"/>
          </a:xfrm>
          <a:prstGeom prst="rect">
            <a:avLst/>
          </a:prstGeom>
          <a:solidFill>
            <a:srgbClr val="ECEBEB"/>
          </a:solidFill>
        </p:spPr>
        <p:txBody>
          <a:bodyPr wrap="square" rtlCol="0">
            <a:spAutoFit/>
          </a:bodyPr>
          <a:lstStyle/>
          <a:p>
            <a:pPr algn="l" defTabSz="911111" rtl="0">
              <a:defRPr/>
            </a:pPr>
            <a:r>
              <a:rPr lang="el-GR" sz="1594">
                <a:solidFill>
                  <a:srgbClr val="616161"/>
                </a:solidFill>
                <a:latin typeface="EC Square Sans Pro" panose="020B0506040000020004" pitchFamily="34" charset="0"/>
                <a:ea typeface="+mn-ea"/>
                <a:cs typeface="+mn-cs"/>
              </a:rPr>
              <a:t>Προϊόν εγκεκριμένο στη χώρα σας για τα σχετικά είδη υδρόβιων ζώων και τη σχετική ένδειξη</a:t>
            </a:r>
          </a:p>
        </p:txBody>
      </p:sp>
      <p:sp>
        <p:nvSpPr>
          <p:cNvPr id="22" name="Arrow: Right 13">
            <a:extLst>
              <a:ext uri="{FF2B5EF4-FFF2-40B4-BE49-F238E27FC236}">
                <a16:creationId xmlns:a16="http://schemas.microsoft.com/office/drawing/2014/main" id="{62318C66-7E76-4E9A-BA3C-EC0337B2F32F}"/>
              </a:ext>
            </a:extLst>
          </p:cNvPr>
          <p:cNvSpPr/>
          <p:nvPr/>
        </p:nvSpPr>
        <p:spPr>
          <a:xfrm>
            <a:off x="5854652" y="2057008"/>
            <a:ext cx="553122" cy="346778"/>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24" name="Arrow: Down 15">
            <a:extLst>
              <a:ext uri="{FF2B5EF4-FFF2-40B4-BE49-F238E27FC236}">
                <a16:creationId xmlns:a16="http://schemas.microsoft.com/office/drawing/2014/main" id="{B3BABC70-16F3-44C0-886D-A684AE2E5F87}"/>
              </a:ext>
            </a:extLst>
          </p:cNvPr>
          <p:cNvSpPr/>
          <p:nvPr/>
        </p:nvSpPr>
        <p:spPr>
          <a:xfrm>
            <a:off x="2641476" y="2578457"/>
            <a:ext cx="207485" cy="25498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25" name="TextBox 16">
            <a:extLst>
              <a:ext uri="{FF2B5EF4-FFF2-40B4-BE49-F238E27FC236}">
                <a16:creationId xmlns:a16="http://schemas.microsoft.com/office/drawing/2014/main" id="{85AB590C-E616-498F-B4C0-539B365F84A2}"/>
              </a:ext>
            </a:extLst>
          </p:cNvPr>
          <p:cNvSpPr txBox="1"/>
          <p:nvPr/>
        </p:nvSpPr>
        <p:spPr>
          <a:xfrm>
            <a:off x="3180457" y="2520950"/>
            <a:ext cx="2323686" cy="276999"/>
          </a:xfrm>
          <a:prstGeom prst="rect">
            <a:avLst/>
          </a:prstGeom>
          <a:noFill/>
          <a:ln>
            <a:noFill/>
          </a:ln>
        </p:spPr>
        <p:txBody>
          <a:bodyPr wrap="square" rtlCol="0">
            <a:spAutoFit/>
          </a:bodyPr>
          <a:lstStyle/>
          <a:p>
            <a:pPr algn="l" defTabSz="911111" rtl="0">
              <a:defRPr/>
            </a:pPr>
            <a:r>
              <a:rPr lang="el-GR" sz="1200" i="1" dirty="0">
                <a:solidFill>
                  <a:srgbClr val="C00000"/>
                </a:solidFill>
                <a:latin typeface="EC Square Sans Pro" panose="020B0506040000020004" pitchFamily="34" charset="0"/>
                <a:ea typeface="+mn-ea"/>
                <a:cs typeface="+mn-cs"/>
              </a:rPr>
              <a:t>Εάν όχι, χρησιμοποιήστε</a:t>
            </a:r>
          </a:p>
        </p:txBody>
      </p:sp>
      <p:sp>
        <p:nvSpPr>
          <p:cNvPr id="3" name="Rectángulo 2">
            <a:extLst>
              <a:ext uri="{FF2B5EF4-FFF2-40B4-BE49-F238E27FC236}">
                <a16:creationId xmlns:a16="http://schemas.microsoft.com/office/drawing/2014/main" id="{D69CFB79-DCC6-4A5E-95D6-01BBC7DF94FC}"/>
              </a:ext>
            </a:extLst>
          </p:cNvPr>
          <p:cNvSpPr/>
          <p:nvPr/>
        </p:nvSpPr>
        <p:spPr>
          <a:xfrm>
            <a:off x="6429465" y="2006771"/>
            <a:ext cx="2323686"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l-GR" sz="1400" dirty="0">
                <a:solidFill>
                  <a:srgbClr val="FFFFFF"/>
                </a:solidFill>
                <a:latin typeface="EC Square Sans Pro" panose="020B0506040000020004" pitchFamily="34" charset="0"/>
              </a:rPr>
              <a:t>Πρέπει να χρησιμοποιήσετε αυτό το προϊόν</a:t>
            </a:r>
          </a:p>
        </p:txBody>
      </p:sp>
      <p:sp>
        <p:nvSpPr>
          <p:cNvPr id="38" name="Rectángulo 37">
            <a:extLst>
              <a:ext uri="{FF2B5EF4-FFF2-40B4-BE49-F238E27FC236}">
                <a16:creationId xmlns:a16="http://schemas.microsoft.com/office/drawing/2014/main" id="{22789DAB-867D-42A2-A5CB-E096A1CE3EF9}"/>
              </a:ext>
            </a:extLst>
          </p:cNvPr>
          <p:cNvSpPr/>
          <p:nvPr/>
        </p:nvSpPr>
        <p:spPr>
          <a:xfrm>
            <a:off x="6407775" y="2999530"/>
            <a:ext cx="2323686"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l-GR" sz="1400" dirty="0">
                <a:solidFill>
                  <a:srgbClr val="FFFFFF"/>
                </a:solidFill>
                <a:latin typeface="EC Square Sans Pro" panose="020B0506040000020004" pitchFamily="34" charset="0"/>
              </a:rPr>
              <a:t>Επιλέξτε ένα προϊόν</a:t>
            </a:r>
          </a:p>
        </p:txBody>
      </p:sp>
      <p:sp>
        <p:nvSpPr>
          <p:cNvPr id="39" name="Rectángulo 38">
            <a:extLst>
              <a:ext uri="{FF2B5EF4-FFF2-40B4-BE49-F238E27FC236}">
                <a16:creationId xmlns:a16="http://schemas.microsoft.com/office/drawing/2014/main" id="{3815D1AE-7654-4718-94BD-08082ECBB745}"/>
              </a:ext>
            </a:extLst>
          </p:cNvPr>
          <p:cNvSpPr/>
          <p:nvPr/>
        </p:nvSpPr>
        <p:spPr>
          <a:xfrm>
            <a:off x="6396929" y="4042700"/>
            <a:ext cx="2323686"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l-GR" sz="1400" dirty="0">
                <a:solidFill>
                  <a:srgbClr val="FFFFFF"/>
                </a:solidFill>
                <a:latin typeface="EC Square Sans Pro" panose="020B0506040000020004" pitchFamily="34" charset="0"/>
              </a:rPr>
              <a:t>Επιλέξτε ένα προϊόν</a:t>
            </a:r>
          </a:p>
        </p:txBody>
      </p:sp>
      <p:sp>
        <p:nvSpPr>
          <p:cNvPr id="40" name="Rectángulo 39">
            <a:extLst>
              <a:ext uri="{FF2B5EF4-FFF2-40B4-BE49-F238E27FC236}">
                <a16:creationId xmlns:a16="http://schemas.microsoft.com/office/drawing/2014/main" id="{BF153912-3FF6-42C1-A0B5-4FAB5EB590DA}"/>
              </a:ext>
            </a:extLst>
          </p:cNvPr>
          <p:cNvSpPr/>
          <p:nvPr/>
        </p:nvSpPr>
        <p:spPr>
          <a:xfrm>
            <a:off x="6419095" y="5944648"/>
            <a:ext cx="2323686"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l-GR" sz="1400" dirty="0">
                <a:solidFill>
                  <a:srgbClr val="FFFFFF"/>
                </a:solidFill>
                <a:latin typeface="EC Square Sans Pro" panose="020B0506040000020004" pitchFamily="34" charset="0"/>
              </a:rPr>
              <a:t>Παρασκευάστε ένα προϊόν</a:t>
            </a:r>
          </a:p>
        </p:txBody>
      </p:sp>
      <p:sp>
        <p:nvSpPr>
          <p:cNvPr id="42" name="TextBox 16">
            <a:extLst>
              <a:ext uri="{FF2B5EF4-FFF2-40B4-BE49-F238E27FC236}">
                <a16:creationId xmlns:a16="http://schemas.microsoft.com/office/drawing/2014/main" id="{953E6DCE-5177-4DAC-8E53-E1158AC9BFB0}"/>
              </a:ext>
            </a:extLst>
          </p:cNvPr>
          <p:cNvSpPr txBox="1"/>
          <p:nvPr/>
        </p:nvSpPr>
        <p:spPr>
          <a:xfrm>
            <a:off x="3149072" y="3760351"/>
            <a:ext cx="2184928" cy="276999"/>
          </a:xfrm>
          <a:prstGeom prst="rect">
            <a:avLst/>
          </a:prstGeom>
          <a:noFill/>
          <a:ln>
            <a:noFill/>
          </a:ln>
        </p:spPr>
        <p:txBody>
          <a:bodyPr wrap="square" rtlCol="0">
            <a:spAutoFit/>
          </a:bodyPr>
          <a:lstStyle/>
          <a:p>
            <a:pPr algn="l" defTabSz="911111" rtl="0">
              <a:defRPr/>
            </a:pPr>
            <a:r>
              <a:rPr lang="el-GR" sz="1200" i="1" dirty="0">
                <a:solidFill>
                  <a:srgbClr val="C00000"/>
                </a:solidFill>
                <a:latin typeface="EC Square Sans Pro" panose="020B0506040000020004" pitchFamily="34" charset="0"/>
                <a:ea typeface="+mn-ea"/>
                <a:cs typeface="+mn-cs"/>
              </a:rPr>
              <a:t>Εάν όχι, χρησιμοποιήστε</a:t>
            </a:r>
          </a:p>
        </p:txBody>
      </p:sp>
      <p:sp>
        <p:nvSpPr>
          <p:cNvPr id="44" name="TextBox 16">
            <a:extLst>
              <a:ext uri="{FF2B5EF4-FFF2-40B4-BE49-F238E27FC236}">
                <a16:creationId xmlns:a16="http://schemas.microsoft.com/office/drawing/2014/main" id="{84BFF4A6-BBE2-4675-8DE5-391F4D5279A3}"/>
              </a:ext>
            </a:extLst>
          </p:cNvPr>
          <p:cNvSpPr txBox="1"/>
          <p:nvPr/>
        </p:nvSpPr>
        <p:spPr>
          <a:xfrm>
            <a:off x="3149072" y="4640527"/>
            <a:ext cx="2001143" cy="276999"/>
          </a:xfrm>
          <a:prstGeom prst="rect">
            <a:avLst/>
          </a:prstGeom>
          <a:noFill/>
          <a:ln>
            <a:noFill/>
          </a:ln>
        </p:spPr>
        <p:txBody>
          <a:bodyPr wrap="square" rtlCol="0">
            <a:spAutoFit/>
          </a:bodyPr>
          <a:lstStyle/>
          <a:p>
            <a:pPr algn="l" defTabSz="911111" rtl="0">
              <a:defRPr/>
            </a:pPr>
            <a:r>
              <a:rPr lang="el-GR" sz="1200" i="1" dirty="0">
                <a:solidFill>
                  <a:srgbClr val="C00000"/>
                </a:solidFill>
                <a:latin typeface="EC Square Sans Pro" panose="020B0506040000020004" pitchFamily="34" charset="0"/>
                <a:ea typeface="+mn-ea"/>
                <a:cs typeface="+mn-cs"/>
              </a:rPr>
              <a:t>Εάν όχι, χρησιμοποιήστε</a:t>
            </a:r>
          </a:p>
        </p:txBody>
      </p:sp>
      <p:sp>
        <p:nvSpPr>
          <p:cNvPr id="46" name="TextBox 16">
            <a:extLst>
              <a:ext uri="{FF2B5EF4-FFF2-40B4-BE49-F238E27FC236}">
                <a16:creationId xmlns:a16="http://schemas.microsoft.com/office/drawing/2014/main" id="{0F224CF6-315A-4D6F-A3DF-4BD412127554}"/>
              </a:ext>
            </a:extLst>
          </p:cNvPr>
          <p:cNvSpPr txBox="1"/>
          <p:nvPr/>
        </p:nvSpPr>
        <p:spPr>
          <a:xfrm>
            <a:off x="3180457" y="5511827"/>
            <a:ext cx="2001143" cy="276999"/>
          </a:xfrm>
          <a:prstGeom prst="rect">
            <a:avLst/>
          </a:prstGeom>
          <a:noFill/>
          <a:ln>
            <a:noFill/>
          </a:ln>
        </p:spPr>
        <p:txBody>
          <a:bodyPr wrap="square" rtlCol="0">
            <a:spAutoFit/>
          </a:bodyPr>
          <a:lstStyle/>
          <a:p>
            <a:pPr algn="l" defTabSz="911111" rtl="0">
              <a:defRPr/>
            </a:pPr>
            <a:r>
              <a:rPr lang="el-GR" sz="1200" i="1" dirty="0">
                <a:solidFill>
                  <a:srgbClr val="C00000"/>
                </a:solidFill>
                <a:latin typeface="EC Square Sans Pro" panose="020B0506040000020004" pitchFamily="34" charset="0"/>
                <a:ea typeface="+mn-ea"/>
                <a:cs typeface="+mn-cs"/>
              </a:rPr>
              <a:t>Εάν όχι, χρησιμοποιήστε</a:t>
            </a:r>
          </a:p>
        </p:txBody>
      </p:sp>
      <p:sp>
        <p:nvSpPr>
          <p:cNvPr id="47" name="Arrow: Right 13">
            <a:extLst>
              <a:ext uri="{FF2B5EF4-FFF2-40B4-BE49-F238E27FC236}">
                <a16:creationId xmlns:a16="http://schemas.microsoft.com/office/drawing/2014/main" id="{9E680AD2-05C4-446C-A7B7-5D1B3D9AC46F}"/>
              </a:ext>
            </a:extLst>
          </p:cNvPr>
          <p:cNvSpPr/>
          <p:nvPr/>
        </p:nvSpPr>
        <p:spPr>
          <a:xfrm>
            <a:off x="5854654" y="3084907"/>
            <a:ext cx="542275" cy="390226"/>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8" name="Arrow: Right 13">
            <a:extLst>
              <a:ext uri="{FF2B5EF4-FFF2-40B4-BE49-F238E27FC236}">
                <a16:creationId xmlns:a16="http://schemas.microsoft.com/office/drawing/2014/main" id="{B81F67F5-051D-42F0-A539-81C01DCC62DF}"/>
              </a:ext>
            </a:extLst>
          </p:cNvPr>
          <p:cNvSpPr/>
          <p:nvPr/>
        </p:nvSpPr>
        <p:spPr>
          <a:xfrm>
            <a:off x="5795714" y="4128076"/>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9" name="Arrow: Right 13">
            <a:extLst>
              <a:ext uri="{FF2B5EF4-FFF2-40B4-BE49-F238E27FC236}">
                <a16:creationId xmlns:a16="http://schemas.microsoft.com/office/drawing/2014/main" id="{3A357093-EC63-421A-9B67-CB329D2B81A2}"/>
              </a:ext>
            </a:extLst>
          </p:cNvPr>
          <p:cNvSpPr/>
          <p:nvPr/>
        </p:nvSpPr>
        <p:spPr>
          <a:xfrm>
            <a:off x="5817880" y="6011263"/>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53" name="CuadroTexto 52">
            <a:extLst>
              <a:ext uri="{FF2B5EF4-FFF2-40B4-BE49-F238E27FC236}">
                <a16:creationId xmlns:a16="http://schemas.microsoft.com/office/drawing/2014/main" id="{606B0BE0-EEAA-4E87-A383-E392F9411C9D}"/>
              </a:ext>
            </a:extLst>
          </p:cNvPr>
          <p:cNvSpPr txBox="1"/>
          <p:nvPr/>
        </p:nvSpPr>
        <p:spPr>
          <a:xfrm rot="16200000">
            <a:off x="-2034570" y="4116542"/>
            <a:ext cx="4623856" cy="376569"/>
          </a:xfrm>
          <a:prstGeom prst="rect">
            <a:avLst/>
          </a:prstGeom>
          <a:solidFill>
            <a:srgbClr val="2C7470"/>
          </a:solidFill>
        </p:spPr>
        <p:txBody>
          <a:bodyPr wrap="square" rtlCol="0">
            <a:spAutoFit/>
          </a:bodyPr>
          <a:lstStyle/>
          <a:p>
            <a:pPr algn="ctr" defTabSz="911111" rtl="0">
              <a:defRPr/>
            </a:pPr>
            <a:r>
              <a:rPr lang="el-GR" sz="1794">
                <a:solidFill>
                  <a:srgbClr val="FFFFFF"/>
                </a:solidFill>
                <a:latin typeface="EC Square Sans Pro" panose="020B0506040000020004" pitchFamily="34" charset="0"/>
                <a:ea typeface="+mn-ea"/>
                <a:cs typeface="+mn-cs"/>
              </a:rPr>
              <a:t>«κλιμακωτή χρήση αντιμικροβιακών»</a:t>
            </a:r>
          </a:p>
        </p:txBody>
      </p:sp>
      <p:pic>
        <p:nvPicPr>
          <p:cNvPr id="31" name="Imagen 30">
            <a:extLst>
              <a:ext uri="{FF2B5EF4-FFF2-40B4-BE49-F238E27FC236}">
                <a16:creationId xmlns:a16="http://schemas.microsoft.com/office/drawing/2014/main" id="{F2C12A8C-64C2-4978-9C27-B996D4B554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19685" y="285708"/>
            <a:ext cx="690577" cy="725992"/>
          </a:xfrm>
          <a:prstGeom prst="rect">
            <a:avLst/>
          </a:prstGeom>
        </p:spPr>
      </p:pic>
      <p:sp>
        <p:nvSpPr>
          <p:cNvPr id="32" name="Arrow: Down 15">
            <a:extLst>
              <a:ext uri="{FF2B5EF4-FFF2-40B4-BE49-F238E27FC236}">
                <a16:creationId xmlns:a16="http://schemas.microsoft.com/office/drawing/2014/main" id="{E4572FB7-032A-44B6-83AF-8D3A7FC1F696}"/>
              </a:ext>
            </a:extLst>
          </p:cNvPr>
          <p:cNvSpPr/>
          <p:nvPr/>
        </p:nvSpPr>
        <p:spPr>
          <a:xfrm>
            <a:off x="2641476" y="4673897"/>
            <a:ext cx="207485" cy="25498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33" name="Arrow: Down 15">
            <a:extLst>
              <a:ext uri="{FF2B5EF4-FFF2-40B4-BE49-F238E27FC236}">
                <a16:creationId xmlns:a16="http://schemas.microsoft.com/office/drawing/2014/main" id="{A34682DA-A87D-4C58-A251-DC8B1573AC5C}"/>
              </a:ext>
            </a:extLst>
          </p:cNvPr>
          <p:cNvSpPr/>
          <p:nvPr/>
        </p:nvSpPr>
        <p:spPr>
          <a:xfrm>
            <a:off x="2641476" y="3769809"/>
            <a:ext cx="207485" cy="25498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34" name="Arrow: Down 15">
            <a:extLst>
              <a:ext uri="{FF2B5EF4-FFF2-40B4-BE49-F238E27FC236}">
                <a16:creationId xmlns:a16="http://schemas.microsoft.com/office/drawing/2014/main" id="{60488036-0CCE-4FCD-B3E4-BCB811390E2F}"/>
              </a:ext>
            </a:extLst>
          </p:cNvPr>
          <p:cNvSpPr/>
          <p:nvPr/>
        </p:nvSpPr>
        <p:spPr>
          <a:xfrm>
            <a:off x="2641476" y="5533844"/>
            <a:ext cx="207485" cy="25498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35" name="Rectángulo 34">
            <a:extLst>
              <a:ext uri="{FF2B5EF4-FFF2-40B4-BE49-F238E27FC236}">
                <a16:creationId xmlns:a16="http://schemas.microsoft.com/office/drawing/2014/main" id="{A3CCFB70-FAB4-4CBC-BD4A-BC07A51477D9}"/>
              </a:ext>
            </a:extLst>
          </p:cNvPr>
          <p:cNvSpPr/>
          <p:nvPr/>
        </p:nvSpPr>
        <p:spPr>
          <a:xfrm>
            <a:off x="6396929" y="4975114"/>
            <a:ext cx="2323686"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l-GR" sz="1400" dirty="0">
                <a:solidFill>
                  <a:srgbClr val="FFFFFF"/>
                </a:solidFill>
                <a:latin typeface="EC Square Sans Pro" panose="020B0506040000020004" pitchFamily="34" charset="0"/>
              </a:rPr>
              <a:t>Επιλέξτε ένα προϊόν</a:t>
            </a:r>
          </a:p>
        </p:txBody>
      </p:sp>
      <p:sp>
        <p:nvSpPr>
          <p:cNvPr id="36" name="Arrow: Right 13">
            <a:extLst>
              <a:ext uri="{FF2B5EF4-FFF2-40B4-BE49-F238E27FC236}">
                <a16:creationId xmlns:a16="http://schemas.microsoft.com/office/drawing/2014/main" id="{68A36E74-6FFA-4219-A6A2-107766E98BFA}"/>
              </a:ext>
            </a:extLst>
          </p:cNvPr>
          <p:cNvSpPr/>
          <p:nvPr/>
        </p:nvSpPr>
        <p:spPr>
          <a:xfrm>
            <a:off x="5795714" y="5060490"/>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 name="Explosion: 14 Points 30">
            <a:extLst>
              <a:ext uri="{FF2B5EF4-FFF2-40B4-BE49-F238E27FC236}">
                <a16:creationId xmlns:a16="http://schemas.microsoft.com/office/drawing/2014/main" id="{E304F996-CD22-05C5-1BA8-238626B8D25C}"/>
              </a:ext>
            </a:extLst>
          </p:cNvPr>
          <p:cNvSpPr/>
          <p:nvPr/>
        </p:nvSpPr>
        <p:spPr>
          <a:xfrm>
            <a:off x="9564663" y="3697134"/>
            <a:ext cx="2604822" cy="1547896"/>
          </a:xfrm>
          <a:prstGeom prst="irregularSeal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r>
              <a:rPr lang="el-GR" sz="1794">
                <a:solidFill>
                  <a:srgbClr val="FFFFFF"/>
                </a:solidFill>
                <a:latin typeface="Calibri"/>
              </a:rPr>
              <a:t>Όχι για εμβόλια!</a:t>
            </a:r>
          </a:p>
        </p:txBody>
      </p:sp>
      <p:sp>
        <p:nvSpPr>
          <p:cNvPr id="5" name="TextBox 4">
            <a:extLst>
              <a:ext uri="{FF2B5EF4-FFF2-40B4-BE49-F238E27FC236}">
                <a16:creationId xmlns:a16="http://schemas.microsoft.com/office/drawing/2014/main" id="{96055CB1-6E7B-3E85-98FD-4EAF49DF101B}"/>
              </a:ext>
            </a:extLst>
          </p:cNvPr>
          <p:cNvSpPr txBox="1"/>
          <p:nvPr/>
        </p:nvSpPr>
        <p:spPr>
          <a:xfrm>
            <a:off x="8942456" y="2116102"/>
            <a:ext cx="2861642" cy="1600438"/>
          </a:xfrm>
          <a:prstGeom prst="rect">
            <a:avLst/>
          </a:prstGeom>
          <a:noFill/>
        </p:spPr>
        <p:txBody>
          <a:bodyPr wrap="square" rtlCol="0">
            <a:spAutoFit/>
          </a:bodyPr>
          <a:lstStyle/>
          <a:p>
            <a:pPr algn="l" defTabSz="911111" rtl="0">
              <a:defRPr/>
            </a:pPr>
            <a:r>
              <a:rPr lang="el-GR" sz="1400" b="1" dirty="0">
                <a:solidFill>
                  <a:srgbClr val="FF0000"/>
                </a:solidFill>
                <a:latin typeface="EC Square Sans Pro" panose="020B0506040000020004"/>
                <a:ea typeface="+mn-ea"/>
                <a:cs typeface="+mn-cs"/>
              </a:rPr>
              <a:t>Προϊόντα τρίτων χωρών:</a:t>
            </a:r>
          </a:p>
          <a:p>
            <a:pPr algn="l" defTabSz="911111" rtl="0">
              <a:defRPr/>
            </a:pPr>
            <a:r>
              <a:rPr lang="el-GR" sz="1400" dirty="0">
                <a:solidFill>
                  <a:prstClr val="black"/>
                </a:solidFill>
                <a:latin typeface="EC Square Sans Pro" panose="020B0506040000020004"/>
                <a:ea typeface="+mn-ea"/>
                <a:cs typeface="+mn-cs"/>
              </a:rPr>
              <a:t> Σε περιπτώσεις όπου καμία από τις παραπάνω επιλογές δεν είναι διαθέσιμη </a:t>
            </a:r>
            <a:r>
              <a:rPr lang="el-GR" sz="1400" dirty="0">
                <a:solidFill>
                  <a:prstClr val="black"/>
                </a:solidFill>
                <a:latin typeface="Montserrat" panose="00000500000000000000" pitchFamily="2" charset="0"/>
                <a:ea typeface="+mn-ea"/>
                <a:cs typeface="+mn-cs"/>
              </a:rPr>
              <a:t>→ </a:t>
            </a:r>
            <a:r>
              <a:rPr lang="el-GR" sz="1400" dirty="0">
                <a:solidFill>
                  <a:prstClr val="black"/>
                </a:solidFill>
                <a:latin typeface="EC Square Sans Pro" panose="020B0506040000020004"/>
                <a:ea typeface="+mn-ea"/>
                <a:cs typeface="+mn-cs"/>
              </a:rPr>
              <a:t>χρησιμοποιήστε κτηνιατρικό φάρμακο εγκεκριμένο σε </a:t>
            </a:r>
            <a:r>
              <a:rPr lang="el-GR" sz="1400" b="1" dirty="0">
                <a:solidFill>
                  <a:prstClr val="black"/>
                </a:solidFill>
                <a:latin typeface="EC Square Sans Pro" panose="020B0506040000020004"/>
                <a:ea typeface="+mn-ea"/>
                <a:cs typeface="+mn-cs"/>
              </a:rPr>
              <a:t>τρίτη χώρα για το ίδιο είδος ζώου και την ίδια ένδειξη</a:t>
            </a:r>
          </a:p>
        </p:txBody>
      </p:sp>
    </p:spTree>
    <p:extLst>
      <p:ext uri="{BB962C8B-B14F-4D97-AF65-F5344CB8AC3E}">
        <p14:creationId xmlns:p14="http://schemas.microsoft.com/office/powerpoint/2010/main" val="2685714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DA8DB99-2649-3414-2CB7-48BB061AF8BE}"/>
              </a:ext>
            </a:extLst>
          </p:cNvPr>
          <p:cNvSpPr/>
          <p:nvPr/>
        </p:nvSpPr>
        <p:spPr>
          <a:xfrm>
            <a:off x="629865" y="191342"/>
            <a:ext cx="10932270" cy="871648"/>
          </a:xfrm>
          <a:prstGeom prst="rect">
            <a:avLst/>
          </a:prstGeom>
          <a:solidFill>
            <a:srgbClr val="CC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kern="1200"/>
          </a:p>
        </p:txBody>
      </p:sp>
      <p:sp>
        <p:nvSpPr>
          <p:cNvPr id="2" name="Text Placeholder 1">
            <a:extLst>
              <a:ext uri="{FF2B5EF4-FFF2-40B4-BE49-F238E27FC236}">
                <a16:creationId xmlns:a16="http://schemas.microsoft.com/office/drawing/2014/main" id="{93DE5DA5-F020-F6E2-F30D-BC24253D0069}"/>
              </a:ext>
            </a:extLst>
          </p:cNvPr>
          <p:cNvSpPr>
            <a:spLocks noGrp="1"/>
          </p:cNvSpPr>
          <p:nvPr>
            <p:ph type="body" sz="quarter" idx="10"/>
          </p:nvPr>
        </p:nvSpPr>
        <p:spPr>
          <a:xfrm>
            <a:off x="629865" y="201587"/>
            <a:ext cx="9948430" cy="871648"/>
          </a:xfrm>
          <a:solidFill>
            <a:srgbClr val="CCFFFF"/>
          </a:solidFill>
        </p:spPr>
        <p:txBody>
          <a:bodyPr vert="horz" lIns="91440" tIns="45720" rIns="91440" bIns="45720" rtlCol="0" anchor="t">
            <a:normAutofit/>
          </a:bodyPr>
          <a:lstStyle/>
          <a:p>
            <a:pPr marL="0" indent="0" algn="ctr" defTabSz="911111">
              <a:lnSpc>
                <a:spcPct val="100000"/>
              </a:lnSpc>
              <a:spcBef>
                <a:spcPts val="0"/>
              </a:spcBef>
              <a:buNone/>
              <a:defRPr/>
            </a:pPr>
            <a:r>
              <a:rPr lang="el-GR" sz="2350" b="1">
                <a:latin typeface="EC Square Sans Pro"/>
                <a:cs typeface="Arial"/>
              </a:rPr>
              <a:t>Χρήση φαρμάκων εκτός των όρων της άδειας κυκλοφορίας σε </a:t>
            </a:r>
            <a:r>
              <a:rPr lang="el-GR" sz="2350" b="1" u="sng">
                <a:latin typeface="EC Square Sans Pro"/>
                <a:cs typeface="Arial"/>
              </a:rPr>
              <a:t>υδρόβια ζώα παραγωγής τροφίμων</a:t>
            </a:r>
          </a:p>
          <a:p>
            <a:pPr marL="0" indent="0" algn="ctr" defTabSz="911111">
              <a:lnSpc>
                <a:spcPct val="100000"/>
              </a:lnSpc>
              <a:spcBef>
                <a:spcPts val="0"/>
              </a:spcBef>
              <a:buNone/>
              <a:defRPr/>
            </a:pPr>
            <a:endParaRPr lang="en-US" b="1" dirty="0">
              <a:latin typeface="EC Square Sans Pro" panose="020B0506040000020004" pitchFamily="34" charset="0"/>
            </a:endParaRPr>
          </a:p>
          <a:p>
            <a:endParaRPr lang="en-GB" dirty="0"/>
          </a:p>
        </p:txBody>
      </p:sp>
      <p:sp>
        <p:nvSpPr>
          <p:cNvPr id="4" name="TextBox 3">
            <a:extLst>
              <a:ext uri="{FF2B5EF4-FFF2-40B4-BE49-F238E27FC236}">
                <a16:creationId xmlns:a16="http://schemas.microsoft.com/office/drawing/2014/main" id="{613B03E0-A591-EA66-73C5-B35C4F344997}"/>
              </a:ext>
            </a:extLst>
          </p:cNvPr>
          <p:cNvSpPr txBox="1"/>
          <p:nvPr/>
        </p:nvSpPr>
        <p:spPr>
          <a:xfrm>
            <a:off x="1576922" y="1083480"/>
            <a:ext cx="9489820" cy="4886338"/>
          </a:xfrm>
          <a:prstGeom prst="rect">
            <a:avLst/>
          </a:prstGeom>
          <a:noFill/>
        </p:spPr>
        <p:txBody>
          <a:bodyPr wrap="square" lIns="91440" tIns="45720" rIns="91440" bIns="45720" rtlCol="0" anchor="t">
            <a:spAutoFit/>
          </a:bodyPr>
          <a:lstStyle/>
          <a:p>
            <a:pPr algn="l" rtl="0"/>
            <a:r>
              <a:rPr lang="el-GR" sz="2000" dirty="0">
                <a:solidFill>
                  <a:prstClr val="black"/>
                </a:solidFill>
                <a:latin typeface="EC Square Sans Pro" panose="020B0506040000020004"/>
                <a:ea typeface="+mn-ea"/>
                <a:cs typeface="+mn-cs"/>
              </a:rPr>
              <a:t>Προϊόν εγκεκριμένο </a:t>
            </a:r>
            <a:r>
              <a:rPr lang="el-GR" sz="2000" b="1" dirty="0">
                <a:solidFill>
                  <a:srgbClr val="003399"/>
                </a:solidFill>
                <a:latin typeface="EC Square Sans Pro" panose="020B0506040000020004"/>
                <a:ea typeface="+mn-ea"/>
                <a:cs typeface="+mn-cs"/>
              </a:rPr>
              <a:t>στη δική σας χώρα </a:t>
            </a:r>
            <a:r>
              <a:rPr lang="el-GR" sz="2000" dirty="0">
                <a:solidFill>
                  <a:prstClr val="black"/>
                </a:solidFill>
                <a:latin typeface="EC Square Sans Pro" panose="020B0506040000020004"/>
                <a:ea typeface="+mn-ea"/>
                <a:cs typeface="+mn-cs"/>
              </a:rPr>
              <a:t>για το </a:t>
            </a:r>
            <a:r>
              <a:rPr lang="el-GR" sz="2000" b="1" dirty="0">
                <a:solidFill>
                  <a:srgbClr val="009900"/>
                </a:solidFill>
                <a:latin typeface="EC Square Sans Pro" panose="020B0506040000020004"/>
                <a:ea typeface="+mn-ea"/>
                <a:cs typeface="+mn-cs"/>
              </a:rPr>
              <a:t>είδος</a:t>
            </a:r>
            <a:r>
              <a:rPr lang="el-GR" sz="2000" dirty="0">
                <a:solidFill>
                  <a:prstClr val="black"/>
                </a:solidFill>
                <a:latin typeface="EC Square Sans Pro" panose="020B0506040000020004"/>
                <a:ea typeface="+mn-ea"/>
                <a:cs typeface="+mn-cs"/>
              </a:rPr>
              <a:t> και την </a:t>
            </a:r>
            <a:r>
              <a:rPr lang="el-GR" sz="2000" b="1" dirty="0">
                <a:solidFill>
                  <a:srgbClr val="FF9966"/>
                </a:solidFill>
                <a:latin typeface="EC Square Sans Pro" panose="020B0506040000020004"/>
                <a:ea typeface="+mn-ea"/>
                <a:cs typeface="+mn-cs"/>
              </a:rPr>
              <a:t>ένδειξη</a:t>
            </a:r>
          </a:p>
          <a:p>
            <a:pPr marL="284480" indent="-284480" algn="l" rtl="0">
              <a:buFont typeface="Wingdings" panose="05000000000000000000" pitchFamily="2" charset="2"/>
              <a:buChar char="Ø"/>
            </a:pPr>
            <a:endParaRPr lang="fr-BE" sz="2192" kern="1200" dirty="0">
              <a:solidFill>
                <a:prstClr val="black"/>
              </a:solidFill>
              <a:latin typeface="EC Square Sans Pro" panose="020B0506040000020004"/>
              <a:ea typeface="+mn-ea"/>
              <a:cs typeface="+mn-cs"/>
            </a:endParaRPr>
          </a:p>
          <a:p>
            <a:pPr marL="455295" lvl="1" indent="-455295" algn="l" rtl="0">
              <a:buFont typeface="+mj-lt"/>
              <a:buAutoNum type="alphaLcParenR"/>
            </a:pPr>
            <a:r>
              <a:rPr lang="el-GR" sz="2000" dirty="0">
                <a:solidFill>
                  <a:prstClr val="black"/>
                </a:solidFill>
                <a:latin typeface="EC Square Sans Pro" panose="020B0506040000020004"/>
                <a:ea typeface="+mn-ea"/>
                <a:cs typeface="+mn-cs"/>
              </a:rPr>
              <a:t>Προϊόν εγκεκριμένο </a:t>
            </a:r>
            <a:r>
              <a:rPr lang="el-GR" sz="2000" b="1" dirty="0">
                <a:solidFill>
                  <a:srgbClr val="003399"/>
                </a:solidFill>
                <a:latin typeface="EC Square Sans Pro" panose="020B0506040000020004"/>
                <a:ea typeface="+mn-ea"/>
                <a:cs typeface="+mn-cs"/>
              </a:rPr>
              <a:t>στη δική σας χώρα </a:t>
            </a:r>
            <a:r>
              <a:rPr lang="el-GR" sz="2000" dirty="0">
                <a:solidFill>
                  <a:prstClr val="black"/>
                </a:solidFill>
                <a:latin typeface="EC Square Sans Pro" panose="020B0506040000020004"/>
                <a:ea typeface="+mn-ea"/>
                <a:cs typeface="+mn-cs"/>
              </a:rPr>
              <a:t>ή σε</a:t>
            </a:r>
            <a:r>
              <a:rPr lang="el-GR" sz="2000" b="1" dirty="0">
                <a:solidFill>
                  <a:srgbClr val="003399"/>
                </a:solidFill>
                <a:latin typeface="EC Square Sans Pro" panose="020B0506040000020004"/>
                <a:ea typeface="+mn-ea"/>
                <a:cs typeface="+mn-cs"/>
              </a:rPr>
              <a:t> άλλο κράτος μέλος της ΕΕ</a:t>
            </a:r>
          </a:p>
          <a:p>
            <a:pPr marL="447040" lvl="5" algn="l" rtl="0"/>
            <a:r>
              <a:rPr lang="el-GR" sz="2000" dirty="0">
                <a:solidFill>
                  <a:prstClr val="black"/>
                </a:solidFill>
                <a:latin typeface="EC Square Sans Pro" panose="020B0506040000020004"/>
                <a:ea typeface="+mn-ea"/>
                <a:cs typeface="+mn-cs"/>
              </a:rPr>
              <a:t>για το </a:t>
            </a:r>
            <a:r>
              <a:rPr lang="el-GR" sz="2000" b="1" dirty="0">
                <a:solidFill>
                  <a:srgbClr val="009900"/>
                </a:solidFill>
                <a:latin typeface="EC Square Sans Pro" panose="020B0506040000020004"/>
                <a:ea typeface="+mn-ea"/>
                <a:cs typeface="+mn-cs"/>
              </a:rPr>
              <a:t>ίδιο </a:t>
            </a:r>
            <a:r>
              <a:rPr lang="el-GR" sz="2000" dirty="0">
                <a:solidFill>
                  <a:prstClr val="black"/>
                </a:solidFill>
                <a:latin typeface="EC Square Sans Pro" panose="020B0506040000020004"/>
                <a:ea typeface="+mn-ea"/>
                <a:cs typeface="+mn-cs"/>
              </a:rPr>
              <a:t>ή </a:t>
            </a:r>
            <a:r>
              <a:rPr lang="el-GR" sz="2000" b="1" dirty="0">
                <a:solidFill>
                  <a:srgbClr val="009900"/>
                </a:solidFill>
                <a:latin typeface="EC Square Sans Pro" panose="020B0506040000020004"/>
                <a:ea typeface="+mn-ea"/>
                <a:cs typeface="+mn-cs"/>
              </a:rPr>
              <a:t>άλλο </a:t>
            </a:r>
            <a:r>
              <a:rPr lang="el-GR" sz="2000" b="1" u="sng" dirty="0">
                <a:solidFill>
                  <a:srgbClr val="009900"/>
                </a:solidFill>
                <a:latin typeface="EC Square Sans Pro" panose="020B0506040000020004"/>
                <a:ea typeface="+mn-ea"/>
                <a:cs typeface="+mn-cs"/>
              </a:rPr>
              <a:t>υδρόβιο</a:t>
            </a:r>
            <a:r>
              <a:rPr lang="el-GR" sz="2000" b="1" dirty="0">
                <a:solidFill>
                  <a:srgbClr val="009900"/>
                </a:solidFill>
                <a:latin typeface="EC Square Sans Pro" panose="020B0506040000020004"/>
                <a:ea typeface="+mn-ea"/>
                <a:cs typeface="+mn-cs"/>
              </a:rPr>
              <a:t> είδος παραγωγής τροφίμων</a:t>
            </a:r>
            <a:r>
              <a:rPr lang="el-GR" sz="2000" dirty="0">
                <a:solidFill>
                  <a:prstClr val="black"/>
                </a:solidFill>
                <a:latin typeface="EC Square Sans Pro" panose="020B0506040000020004"/>
                <a:ea typeface="+mn-ea"/>
                <a:cs typeface="+mn-cs"/>
              </a:rPr>
              <a:t>, </a:t>
            </a:r>
          </a:p>
          <a:p>
            <a:pPr marL="447040" lvl="5" algn="l" rtl="0"/>
            <a:r>
              <a:rPr lang="el-GR" sz="2000" dirty="0">
                <a:solidFill>
                  <a:prstClr val="black"/>
                </a:solidFill>
                <a:latin typeface="EC Square Sans Pro" panose="020B0506040000020004"/>
                <a:ea typeface="+mn-ea"/>
                <a:cs typeface="+mn-cs"/>
              </a:rPr>
              <a:t>για την </a:t>
            </a:r>
            <a:r>
              <a:rPr lang="el-GR" sz="2000" b="1" dirty="0">
                <a:solidFill>
                  <a:srgbClr val="FF9966"/>
                </a:solidFill>
                <a:latin typeface="EC Square Sans Pro" panose="020B0506040000020004"/>
                <a:ea typeface="+mn-ea"/>
                <a:cs typeface="+mn-cs"/>
              </a:rPr>
              <a:t>ίδια </a:t>
            </a:r>
            <a:r>
              <a:rPr lang="el-GR" sz="2000" dirty="0">
                <a:solidFill>
                  <a:prstClr val="black"/>
                </a:solidFill>
                <a:latin typeface="EC Square Sans Pro" panose="020B0506040000020004"/>
                <a:ea typeface="+mn-ea"/>
                <a:cs typeface="+mn-cs"/>
              </a:rPr>
              <a:t>ή </a:t>
            </a:r>
            <a:r>
              <a:rPr lang="el-GR" sz="2000" b="1" dirty="0">
                <a:solidFill>
                  <a:srgbClr val="FF9966"/>
                </a:solidFill>
                <a:latin typeface="EC Square Sans Pro" panose="020B0506040000020004"/>
                <a:ea typeface="+mn-ea"/>
                <a:cs typeface="+mn-cs"/>
              </a:rPr>
              <a:t>άλλη ένδειξη</a:t>
            </a:r>
            <a:r>
              <a:rPr lang="el-GR" sz="2000" dirty="0">
                <a:solidFill>
                  <a:prstClr val="black"/>
                </a:solidFill>
                <a:latin typeface="EC Square Sans Pro" panose="020B0506040000020004"/>
                <a:ea typeface="+mn-ea"/>
                <a:cs typeface="+mn-cs"/>
              </a:rPr>
              <a:t>.</a:t>
            </a:r>
          </a:p>
          <a:p>
            <a:pPr marL="455295" lvl="1" indent="-455295" algn="l" rtl="0">
              <a:buFont typeface="+mj-lt"/>
              <a:buAutoNum type="alphaLcParenR"/>
            </a:pPr>
            <a:endParaRPr lang="fr-BE" sz="2192" kern="1200" dirty="0">
              <a:solidFill>
                <a:prstClr val="black"/>
              </a:solidFill>
              <a:latin typeface="EC Square Sans Pro" panose="020B0506040000020004"/>
              <a:ea typeface="+mn-ea"/>
              <a:cs typeface="+mn-cs"/>
            </a:endParaRPr>
          </a:p>
          <a:p>
            <a:pPr marL="455295" lvl="1" indent="-455295" algn="l" rtl="0">
              <a:buFont typeface="+mj-lt"/>
              <a:buAutoNum type="alphaLcParenR"/>
            </a:pPr>
            <a:r>
              <a:rPr lang="el-GR" sz="2000" dirty="0">
                <a:solidFill>
                  <a:prstClr val="black"/>
                </a:solidFill>
                <a:latin typeface="EC Square Sans Pro" panose="020B0506040000020004"/>
                <a:ea typeface="+mn-ea"/>
                <a:cs typeface="+mn-cs"/>
              </a:rPr>
              <a:t>Προϊόν εγκεκριμένο </a:t>
            </a:r>
            <a:r>
              <a:rPr lang="el-GR" sz="2000" b="1" dirty="0">
                <a:solidFill>
                  <a:srgbClr val="003399"/>
                </a:solidFill>
                <a:latin typeface="EC Square Sans Pro" panose="020B0506040000020004"/>
                <a:ea typeface="+mn-ea"/>
                <a:cs typeface="+mn-cs"/>
              </a:rPr>
              <a:t>στη δική σας χώρα </a:t>
            </a:r>
            <a:r>
              <a:rPr lang="el-GR" sz="2000" dirty="0">
                <a:solidFill>
                  <a:prstClr val="black"/>
                </a:solidFill>
                <a:latin typeface="EC Square Sans Pro" panose="020B0506040000020004"/>
                <a:ea typeface="+mn-ea"/>
                <a:cs typeface="+mn-cs"/>
              </a:rPr>
              <a:t>ή σε</a:t>
            </a:r>
            <a:r>
              <a:rPr lang="el-GR" sz="2000" b="1" dirty="0">
                <a:solidFill>
                  <a:srgbClr val="003399"/>
                </a:solidFill>
                <a:latin typeface="EC Square Sans Pro" panose="020B0506040000020004"/>
                <a:ea typeface="+mn-ea"/>
                <a:cs typeface="+mn-cs"/>
              </a:rPr>
              <a:t> άλλο κράτος μέλος της ΕΕ</a:t>
            </a:r>
          </a:p>
          <a:p>
            <a:pPr marL="447040" lvl="1" algn="l" rtl="0"/>
            <a:r>
              <a:rPr lang="el-GR" sz="2000" dirty="0">
                <a:solidFill>
                  <a:prstClr val="black"/>
                </a:solidFill>
                <a:latin typeface="EC Square Sans Pro" panose="020B0506040000020004"/>
                <a:ea typeface="+mn-ea"/>
                <a:cs typeface="+mn-cs"/>
              </a:rPr>
              <a:t>για χρήση σε </a:t>
            </a:r>
            <a:r>
              <a:rPr lang="el-GR" sz="2000" b="1" u="sng" dirty="0">
                <a:solidFill>
                  <a:srgbClr val="009900"/>
                </a:solidFill>
                <a:latin typeface="EC Square Sans Pro" panose="020B0506040000020004"/>
                <a:ea typeface="+mn-ea"/>
                <a:cs typeface="+mn-cs"/>
              </a:rPr>
              <a:t>χερσαίο</a:t>
            </a:r>
            <a:r>
              <a:rPr lang="el-GR" sz="2000" b="1" dirty="0">
                <a:solidFill>
                  <a:srgbClr val="009900"/>
                </a:solidFill>
                <a:latin typeface="EC Square Sans Pro" panose="020B0506040000020004"/>
                <a:ea typeface="+mn-ea"/>
                <a:cs typeface="+mn-cs"/>
              </a:rPr>
              <a:t> ζώο παραγωγής τροφίμων</a:t>
            </a:r>
            <a:r>
              <a:rPr lang="el-GR" sz="2000" b="1" dirty="0">
                <a:solidFill>
                  <a:srgbClr val="FF0000"/>
                </a:solidFill>
                <a:latin typeface="EC Square Sans Pro" panose="020B0506040000020004"/>
                <a:ea typeface="+mn-ea"/>
                <a:cs typeface="+mn-cs"/>
              </a:rPr>
              <a:t>*</a:t>
            </a:r>
            <a:r>
              <a:rPr lang="el-GR" sz="2000" b="1" strike="dblStrike" dirty="0">
                <a:solidFill>
                  <a:srgbClr val="FF0000"/>
                </a:solidFill>
                <a:latin typeface="EC Square Sans Pro" panose="020B0506040000020004"/>
                <a:ea typeface="+mn-ea"/>
                <a:cs typeface="+mn-cs"/>
              </a:rPr>
              <a:t> </a:t>
            </a:r>
          </a:p>
          <a:p>
            <a:pPr marL="455295" lvl="1" indent="-455295" algn="l" rtl="0">
              <a:buFont typeface="Calibri Light" panose="020F0302020204030204"/>
              <a:buAutoNum type="alphaLcParenR"/>
            </a:pPr>
            <a:endParaRPr lang="fr-BE" sz="2192" kern="1200" dirty="0">
              <a:solidFill>
                <a:srgbClr val="000000"/>
              </a:solidFill>
              <a:latin typeface="EC Square Sans Pro" panose="020B0506040000020004"/>
              <a:ea typeface="+mn-ea"/>
              <a:cs typeface="+mn-cs"/>
            </a:endParaRPr>
          </a:p>
          <a:p>
            <a:pPr marL="455295" lvl="1" indent="-455295" algn="l" rtl="0">
              <a:buFont typeface="+mj-lt"/>
              <a:buAutoNum type="alphaLcParenR" startAt="3"/>
            </a:pPr>
            <a:r>
              <a:rPr lang="el-GR" sz="2000" dirty="0">
                <a:solidFill>
                  <a:prstClr val="black"/>
                </a:solidFill>
                <a:latin typeface="EC Square Sans Pro" panose="020B0506040000020004"/>
                <a:ea typeface="+mn-ea"/>
                <a:cs typeface="+mn-cs"/>
              </a:rPr>
              <a:t>Προϊόν εγκεκριμένο για </a:t>
            </a:r>
            <a:r>
              <a:rPr lang="el-GR" sz="2000" b="1" dirty="0">
                <a:solidFill>
                  <a:prstClr val="black"/>
                </a:solidFill>
                <a:latin typeface="EC Square Sans Pro" panose="020B0506040000020004"/>
                <a:ea typeface="+mn-ea"/>
                <a:cs typeface="+mn-cs"/>
              </a:rPr>
              <a:t>ανθρώπινη χρήση</a:t>
            </a:r>
            <a:r>
              <a:rPr lang="el-GR" sz="2000" b="1" dirty="0">
                <a:solidFill>
                  <a:srgbClr val="FF0000"/>
                </a:solidFill>
                <a:latin typeface="EC Square Sans Pro" panose="020B0506040000020004"/>
                <a:ea typeface="+mn-ea"/>
                <a:cs typeface="+mn-cs"/>
              </a:rPr>
              <a:t>*</a:t>
            </a:r>
          </a:p>
          <a:p>
            <a:pPr marL="455295" lvl="1" indent="-455295" algn="l" rtl="0">
              <a:buFont typeface="Calibri Light" panose="020F0302020204030204"/>
              <a:buAutoNum type="alphaLcParenR" startAt="3"/>
            </a:pPr>
            <a:endParaRPr lang="fr-BE" sz="2192" kern="1200" dirty="0">
              <a:solidFill>
                <a:srgbClr val="000000"/>
              </a:solidFill>
              <a:latin typeface="EC Square Sans Pro" panose="020B0506040000020004"/>
              <a:ea typeface="+mn-ea"/>
              <a:cs typeface="+mn-cs"/>
            </a:endParaRPr>
          </a:p>
          <a:p>
            <a:pPr marL="455295" lvl="1" indent="-455295" algn="l" rtl="0">
              <a:buFont typeface="+mj-lt"/>
              <a:buAutoNum type="alphaLcParenR" startAt="3"/>
            </a:pPr>
            <a:r>
              <a:rPr lang="el-GR" sz="2000" dirty="0">
                <a:solidFill>
                  <a:prstClr val="black"/>
                </a:solidFill>
                <a:latin typeface="EC Square Sans Pro" panose="020B0506040000020004"/>
                <a:ea typeface="+mn-ea"/>
                <a:cs typeface="+mn-cs"/>
              </a:rPr>
              <a:t>Προϊόν </a:t>
            </a:r>
            <a:r>
              <a:rPr lang="el-GR" sz="2000" b="1" dirty="0">
                <a:solidFill>
                  <a:prstClr val="black"/>
                </a:solidFill>
                <a:latin typeface="EC Square Sans Pro" panose="020B0506040000020004"/>
                <a:ea typeface="+mn-ea"/>
                <a:cs typeface="+mn-cs"/>
              </a:rPr>
              <a:t>παρασκευασμένο αμέσως πριν από τη χρήση. </a:t>
            </a:r>
          </a:p>
          <a:p>
            <a:pPr marL="455295" lvl="1" indent="-455295" algn="l" rtl="0">
              <a:buFont typeface="+mj-lt"/>
              <a:buAutoNum type="alphaLcParenR" startAt="3"/>
            </a:pPr>
            <a:endParaRPr lang="fr-BE" sz="2192" b="1" kern="1200" dirty="0">
              <a:solidFill>
                <a:prstClr val="black"/>
              </a:solidFill>
              <a:latin typeface="EC Square Sans Pro" panose="020B0506040000020004"/>
              <a:ea typeface="+mn-ea"/>
              <a:cs typeface="+mn-cs"/>
            </a:endParaRPr>
          </a:p>
          <a:p>
            <a:pPr marL="455295" lvl="1" indent="-455295" algn="l" rtl="0">
              <a:buFont typeface="+mj-lt"/>
              <a:buAutoNum type="alphaLcParenR" startAt="3"/>
            </a:pPr>
            <a:r>
              <a:rPr lang="el-GR" sz="2000" dirty="0">
                <a:solidFill>
                  <a:prstClr val="black"/>
                </a:solidFill>
                <a:latin typeface="EC Square Sans Pro" panose="020B0506040000020004"/>
                <a:ea typeface="+mn-ea"/>
                <a:cs typeface="+mn-cs"/>
              </a:rPr>
              <a:t>Προϊόν εγκεκριμένο σε </a:t>
            </a:r>
            <a:r>
              <a:rPr lang="el-GR" sz="2000" b="1" dirty="0">
                <a:solidFill>
                  <a:srgbClr val="003399"/>
                </a:solidFill>
                <a:latin typeface="EC Square Sans Pro" panose="020B0506040000020004"/>
                <a:ea typeface="+mn-ea"/>
                <a:cs typeface="+mn-cs"/>
              </a:rPr>
              <a:t>τρίτη χώρα</a:t>
            </a:r>
          </a:p>
          <a:p>
            <a:pPr marL="447040" lvl="2" algn="l" rtl="0"/>
            <a:r>
              <a:rPr lang="el-GR" sz="2000" dirty="0">
                <a:solidFill>
                  <a:prstClr val="black"/>
                </a:solidFill>
                <a:latin typeface="EC Square Sans Pro" panose="020B0506040000020004"/>
                <a:ea typeface="+mn-ea"/>
                <a:cs typeface="+mn-cs"/>
              </a:rPr>
              <a:t>για το </a:t>
            </a:r>
            <a:r>
              <a:rPr lang="el-GR" sz="2000" b="1" dirty="0">
                <a:solidFill>
                  <a:srgbClr val="009900"/>
                </a:solidFill>
                <a:latin typeface="EC Square Sans Pro" panose="020B0506040000020004"/>
                <a:ea typeface="+mn-ea"/>
                <a:cs typeface="+mn-cs"/>
              </a:rPr>
              <a:t>ίδιο είδος ζώου </a:t>
            </a:r>
            <a:r>
              <a:rPr lang="el-GR" sz="2000" dirty="0">
                <a:solidFill>
                  <a:prstClr val="black"/>
                </a:solidFill>
                <a:latin typeface="EC Square Sans Pro" panose="020B0506040000020004"/>
                <a:ea typeface="+mn-ea"/>
                <a:cs typeface="+mn-cs"/>
              </a:rPr>
              <a:t>και την </a:t>
            </a:r>
            <a:r>
              <a:rPr lang="el-GR" sz="2000" b="1" dirty="0">
                <a:solidFill>
                  <a:srgbClr val="FF9966"/>
                </a:solidFill>
                <a:latin typeface="EC Square Sans Pro" panose="020B0506040000020004"/>
                <a:ea typeface="+mn-ea"/>
                <a:cs typeface="+mn-cs"/>
              </a:rPr>
              <a:t>ίδια ένδειξη.</a:t>
            </a:r>
            <a:r>
              <a:rPr lang="el-GR" sz="2000" dirty="0">
                <a:solidFill>
                  <a:prstClr val="black"/>
                </a:solidFill>
                <a:latin typeface="EC Square Sans Pro" panose="020B0506040000020004"/>
                <a:ea typeface="+mn-ea"/>
                <a:cs typeface="+mn-cs"/>
              </a:rPr>
              <a:t> (όχι για εμβόλια!)</a:t>
            </a:r>
          </a:p>
        </p:txBody>
      </p:sp>
      <p:pic>
        <p:nvPicPr>
          <p:cNvPr id="3" name="Picture 2">
            <a:extLst>
              <a:ext uri="{FF2B5EF4-FFF2-40B4-BE49-F238E27FC236}">
                <a16:creationId xmlns:a16="http://schemas.microsoft.com/office/drawing/2014/main" id="{A35B9B37-0150-B227-EDBF-226DB82E458D}"/>
              </a:ext>
            </a:extLst>
          </p:cNvPr>
          <p:cNvPicPr>
            <a:picLocks noChangeAspect="1"/>
          </p:cNvPicPr>
          <p:nvPr/>
        </p:nvPicPr>
        <p:blipFill>
          <a:blip r:embed="rId3"/>
          <a:stretch>
            <a:fillRect/>
          </a:stretch>
        </p:blipFill>
        <p:spPr>
          <a:xfrm>
            <a:off x="10727033" y="245273"/>
            <a:ext cx="686364" cy="722807"/>
          </a:xfrm>
          <a:prstGeom prst="rect">
            <a:avLst/>
          </a:prstGeom>
        </p:spPr>
      </p:pic>
      <p:sp>
        <p:nvSpPr>
          <p:cNvPr id="6" name="TextBox 5">
            <a:extLst>
              <a:ext uri="{FF2B5EF4-FFF2-40B4-BE49-F238E27FC236}">
                <a16:creationId xmlns:a16="http://schemas.microsoft.com/office/drawing/2014/main" id="{48D325D4-548F-B968-6A6E-CB555D7AFADF}"/>
              </a:ext>
            </a:extLst>
          </p:cNvPr>
          <p:cNvSpPr txBox="1"/>
          <p:nvPr/>
        </p:nvSpPr>
        <p:spPr>
          <a:xfrm>
            <a:off x="9599445" y="4422292"/>
            <a:ext cx="2277556" cy="523220"/>
          </a:xfrm>
          <a:prstGeom prst="rect">
            <a:avLst/>
          </a:prstGeom>
          <a:solidFill>
            <a:schemeClr val="bg1">
              <a:lumMod val="95000"/>
            </a:schemeClr>
          </a:solidFill>
          <a:ln w="12700">
            <a:solidFill>
              <a:srgbClr val="FF0000"/>
            </a:solidFill>
          </a:ln>
        </p:spPr>
        <p:txBody>
          <a:bodyPr wrap="square" rtlCol="0">
            <a:spAutoFit/>
          </a:bodyPr>
          <a:lstStyle/>
          <a:p>
            <a:pPr algn="l" rtl="0"/>
            <a:r>
              <a:rPr lang="el-GR" sz="1400" b="1" dirty="0">
                <a:solidFill>
                  <a:prstClr val="black"/>
                </a:solidFill>
                <a:latin typeface="Calibri" panose="020F0502020204030204"/>
                <a:ea typeface="+mn-ea"/>
                <a:cs typeface="+mn-cs"/>
              </a:rPr>
              <a:t>Μην ξεχνάτε τους ειδικούς χρόνους αναμονής</a:t>
            </a:r>
          </a:p>
        </p:txBody>
      </p:sp>
      <p:sp>
        <p:nvSpPr>
          <p:cNvPr id="8" name="Arrow: Down 15">
            <a:extLst>
              <a:ext uri="{FF2B5EF4-FFF2-40B4-BE49-F238E27FC236}">
                <a16:creationId xmlns:a16="http://schemas.microsoft.com/office/drawing/2014/main" id="{697F23D9-2481-B9FA-7AF1-78F36D7939B5}"/>
              </a:ext>
            </a:extLst>
          </p:cNvPr>
          <p:cNvSpPr/>
          <p:nvPr/>
        </p:nvSpPr>
        <p:spPr>
          <a:xfrm>
            <a:off x="2153742" y="1497151"/>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9" name="TextBox 16">
            <a:extLst>
              <a:ext uri="{FF2B5EF4-FFF2-40B4-BE49-F238E27FC236}">
                <a16:creationId xmlns:a16="http://schemas.microsoft.com/office/drawing/2014/main" id="{E4508762-3A5A-7D4B-EB82-6BEC110DFC94}"/>
              </a:ext>
            </a:extLst>
          </p:cNvPr>
          <p:cNvSpPr txBox="1"/>
          <p:nvPr/>
        </p:nvSpPr>
        <p:spPr>
          <a:xfrm>
            <a:off x="2653848" y="2783544"/>
            <a:ext cx="2603952" cy="276999"/>
          </a:xfrm>
          <a:prstGeom prst="rect">
            <a:avLst/>
          </a:prstGeom>
          <a:noFill/>
          <a:ln>
            <a:noFill/>
          </a:ln>
        </p:spPr>
        <p:txBody>
          <a:bodyPr wrap="square" rtlCol="0">
            <a:spAutoFit/>
          </a:bodyPr>
          <a:lstStyle/>
          <a:p>
            <a:pPr algn="l" defTabSz="911111" rtl="0">
              <a:defRPr/>
            </a:pPr>
            <a:r>
              <a:rPr lang="el-GR" sz="1200" i="1" dirty="0">
                <a:solidFill>
                  <a:srgbClr val="C00000"/>
                </a:solidFill>
                <a:latin typeface="EC Square Sans Pro" panose="020B0506040000020004" pitchFamily="34" charset="0"/>
                <a:ea typeface="+mn-ea"/>
                <a:cs typeface="+mn-cs"/>
              </a:rPr>
              <a:t>Αν κανένα, χρησιμοποιήστε</a:t>
            </a:r>
          </a:p>
        </p:txBody>
      </p:sp>
      <p:sp>
        <p:nvSpPr>
          <p:cNvPr id="10" name="Arrow: Down 15">
            <a:extLst>
              <a:ext uri="{FF2B5EF4-FFF2-40B4-BE49-F238E27FC236}">
                <a16:creationId xmlns:a16="http://schemas.microsoft.com/office/drawing/2014/main" id="{67DE4724-87AB-B375-7E48-2E5ABDDC46C1}"/>
              </a:ext>
            </a:extLst>
          </p:cNvPr>
          <p:cNvSpPr/>
          <p:nvPr/>
        </p:nvSpPr>
        <p:spPr>
          <a:xfrm>
            <a:off x="2157556" y="3663950"/>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1" name="TextBox 16">
            <a:extLst>
              <a:ext uri="{FF2B5EF4-FFF2-40B4-BE49-F238E27FC236}">
                <a16:creationId xmlns:a16="http://schemas.microsoft.com/office/drawing/2014/main" id="{120AB004-1B8D-4A79-CE4B-21F42A75D47C}"/>
              </a:ext>
            </a:extLst>
          </p:cNvPr>
          <p:cNvSpPr txBox="1"/>
          <p:nvPr/>
        </p:nvSpPr>
        <p:spPr>
          <a:xfrm>
            <a:off x="2653848" y="3690445"/>
            <a:ext cx="3058880" cy="276999"/>
          </a:xfrm>
          <a:prstGeom prst="rect">
            <a:avLst/>
          </a:prstGeom>
          <a:noFill/>
          <a:ln>
            <a:noFill/>
          </a:ln>
        </p:spPr>
        <p:txBody>
          <a:bodyPr wrap="square" rtlCol="0">
            <a:spAutoFit/>
          </a:bodyPr>
          <a:lstStyle/>
          <a:p>
            <a:pPr algn="l" defTabSz="911111" rtl="0">
              <a:defRPr/>
            </a:pPr>
            <a:r>
              <a:rPr lang="el-GR" sz="1200" i="1" dirty="0">
                <a:solidFill>
                  <a:srgbClr val="C00000"/>
                </a:solidFill>
                <a:latin typeface="EC Square Sans Pro" panose="020B0506040000020004" pitchFamily="34" charset="0"/>
                <a:ea typeface="+mn-ea"/>
                <a:cs typeface="+mn-cs"/>
              </a:rPr>
              <a:t>Αν κανένα, χρησιμοποιήστε</a:t>
            </a:r>
          </a:p>
        </p:txBody>
      </p:sp>
      <p:sp>
        <p:nvSpPr>
          <p:cNvPr id="13" name="Arrow: Down 15">
            <a:extLst>
              <a:ext uri="{FF2B5EF4-FFF2-40B4-BE49-F238E27FC236}">
                <a16:creationId xmlns:a16="http://schemas.microsoft.com/office/drawing/2014/main" id="{618F1542-9A0A-5165-8B8E-0B05FF4868F2}"/>
              </a:ext>
            </a:extLst>
          </p:cNvPr>
          <p:cNvSpPr/>
          <p:nvPr/>
        </p:nvSpPr>
        <p:spPr>
          <a:xfrm>
            <a:off x="2166486" y="4325740"/>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4" name="TextBox 16">
            <a:extLst>
              <a:ext uri="{FF2B5EF4-FFF2-40B4-BE49-F238E27FC236}">
                <a16:creationId xmlns:a16="http://schemas.microsoft.com/office/drawing/2014/main" id="{A96A2F18-C557-A1F3-58A9-F894AD3BB591}"/>
              </a:ext>
            </a:extLst>
          </p:cNvPr>
          <p:cNvSpPr txBox="1"/>
          <p:nvPr/>
        </p:nvSpPr>
        <p:spPr>
          <a:xfrm>
            <a:off x="2653848" y="4352236"/>
            <a:ext cx="2449484" cy="276999"/>
          </a:xfrm>
          <a:prstGeom prst="rect">
            <a:avLst/>
          </a:prstGeom>
          <a:noFill/>
          <a:ln>
            <a:noFill/>
          </a:ln>
        </p:spPr>
        <p:txBody>
          <a:bodyPr wrap="square" rtlCol="0">
            <a:spAutoFit/>
          </a:bodyPr>
          <a:lstStyle/>
          <a:p>
            <a:pPr algn="l" defTabSz="911111" rtl="0">
              <a:defRPr/>
            </a:pPr>
            <a:r>
              <a:rPr lang="el-GR" sz="1200" i="1" dirty="0">
                <a:solidFill>
                  <a:srgbClr val="C00000"/>
                </a:solidFill>
                <a:latin typeface="EC Square Sans Pro" panose="020B0506040000020004" pitchFamily="34" charset="0"/>
                <a:ea typeface="+mn-ea"/>
                <a:cs typeface="+mn-cs"/>
              </a:rPr>
              <a:t>Αν κανένα, χρησιμοποιήστε</a:t>
            </a:r>
          </a:p>
        </p:txBody>
      </p:sp>
      <p:sp>
        <p:nvSpPr>
          <p:cNvPr id="15" name="TextBox 16">
            <a:extLst>
              <a:ext uri="{FF2B5EF4-FFF2-40B4-BE49-F238E27FC236}">
                <a16:creationId xmlns:a16="http://schemas.microsoft.com/office/drawing/2014/main" id="{F34CA01B-5F4B-05C6-2623-3522712E824B}"/>
              </a:ext>
            </a:extLst>
          </p:cNvPr>
          <p:cNvSpPr txBox="1"/>
          <p:nvPr/>
        </p:nvSpPr>
        <p:spPr>
          <a:xfrm>
            <a:off x="2562225" y="1474095"/>
            <a:ext cx="5770755" cy="276999"/>
          </a:xfrm>
          <a:prstGeom prst="rect">
            <a:avLst/>
          </a:prstGeom>
          <a:noFill/>
          <a:ln>
            <a:noFill/>
          </a:ln>
        </p:spPr>
        <p:txBody>
          <a:bodyPr wrap="square" rtlCol="0">
            <a:spAutoFit/>
          </a:bodyPr>
          <a:lstStyle/>
          <a:p>
            <a:pPr algn="l" defTabSz="911111" rtl="0">
              <a:defRPr/>
            </a:pPr>
            <a:r>
              <a:rPr lang="el-GR" sz="1200" i="1" dirty="0">
                <a:solidFill>
                  <a:srgbClr val="C00000"/>
                </a:solidFill>
                <a:latin typeface="EC Square Sans Pro" panose="020B0506040000020004" pitchFamily="34" charset="0"/>
                <a:ea typeface="+mn-ea"/>
                <a:cs typeface="+mn-cs"/>
              </a:rPr>
              <a:t>Αν κανένα, υπό την ευθύνη του κτηνιάτρου και για αποφυγή απαράδεκτης ταλαιπωρίας</a:t>
            </a:r>
          </a:p>
        </p:txBody>
      </p:sp>
      <p:sp>
        <p:nvSpPr>
          <p:cNvPr id="16" name="Arrow: Down 15">
            <a:extLst>
              <a:ext uri="{FF2B5EF4-FFF2-40B4-BE49-F238E27FC236}">
                <a16:creationId xmlns:a16="http://schemas.microsoft.com/office/drawing/2014/main" id="{DD495E2F-DAD6-34B2-DE5C-FB60BD3C1AD9}"/>
              </a:ext>
            </a:extLst>
          </p:cNvPr>
          <p:cNvSpPr/>
          <p:nvPr/>
        </p:nvSpPr>
        <p:spPr>
          <a:xfrm>
            <a:off x="2202903" y="2739749"/>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8" name="Arrow: Down 15">
            <a:extLst>
              <a:ext uri="{FF2B5EF4-FFF2-40B4-BE49-F238E27FC236}">
                <a16:creationId xmlns:a16="http://schemas.microsoft.com/office/drawing/2014/main" id="{BDA1D126-3733-AA25-B13B-F35CA0FAF124}"/>
              </a:ext>
            </a:extLst>
          </p:cNvPr>
          <p:cNvSpPr/>
          <p:nvPr/>
        </p:nvSpPr>
        <p:spPr>
          <a:xfrm>
            <a:off x="2145309" y="4935340"/>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9" name="TextBox 16">
            <a:extLst>
              <a:ext uri="{FF2B5EF4-FFF2-40B4-BE49-F238E27FC236}">
                <a16:creationId xmlns:a16="http://schemas.microsoft.com/office/drawing/2014/main" id="{3A5252AE-3D80-37BC-C3F2-1117712F43AD}"/>
              </a:ext>
            </a:extLst>
          </p:cNvPr>
          <p:cNvSpPr txBox="1"/>
          <p:nvPr/>
        </p:nvSpPr>
        <p:spPr>
          <a:xfrm>
            <a:off x="2655916" y="4959350"/>
            <a:ext cx="2830484" cy="276999"/>
          </a:xfrm>
          <a:prstGeom prst="rect">
            <a:avLst/>
          </a:prstGeom>
          <a:noFill/>
          <a:ln>
            <a:noFill/>
          </a:ln>
        </p:spPr>
        <p:txBody>
          <a:bodyPr wrap="square" rtlCol="0">
            <a:spAutoFit/>
          </a:bodyPr>
          <a:lstStyle/>
          <a:p>
            <a:pPr algn="l" defTabSz="911111" rtl="0">
              <a:defRPr/>
            </a:pPr>
            <a:r>
              <a:rPr lang="el-GR" sz="1200" i="1" dirty="0">
                <a:solidFill>
                  <a:srgbClr val="C00000"/>
                </a:solidFill>
                <a:latin typeface="EC Square Sans Pro" panose="020B0506040000020004" pitchFamily="34" charset="0"/>
                <a:ea typeface="+mn-ea"/>
                <a:cs typeface="+mn-cs"/>
              </a:rPr>
              <a:t>Αν κανένα, χρησιμοποιήστε</a:t>
            </a:r>
          </a:p>
        </p:txBody>
      </p:sp>
    </p:spTree>
    <p:extLst>
      <p:ext uri="{BB962C8B-B14F-4D97-AF65-F5344CB8AC3E}">
        <p14:creationId xmlns:p14="http://schemas.microsoft.com/office/powerpoint/2010/main" val="42236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411CE633-EB29-E927-F456-A78DDF0F09C5}"/>
              </a:ext>
            </a:extLst>
          </p:cNvPr>
          <p:cNvSpPr>
            <a:spLocks noGrp="1"/>
          </p:cNvSpPr>
          <p:nvPr>
            <p:ph type="body" sz="quarter" idx="4294967295"/>
          </p:nvPr>
        </p:nvSpPr>
        <p:spPr>
          <a:xfrm>
            <a:off x="6132925" y="1410749"/>
            <a:ext cx="6082800" cy="2024601"/>
          </a:xfrm>
          <a:prstGeom prst="rect">
            <a:avLst/>
          </a:prstGeom>
        </p:spPr>
        <p:txBody>
          <a:bodyPr/>
          <a:lstStyle/>
          <a:p>
            <a:pPr algn="l"/>
            <a:r>
              <a:rPr lang="el-GR" sz="3200" b="1" dirty="0">
                <a:solidFill>
                  <a:srgbClr val="003399"/>
                </a:solidFill>
                <a:latin typeface="EC Square Sans Pro" panose="020B0506040000020004" pitchFamily="34" charset="0"/>
              </a:rPr>
              <a:t>Εισαγωγή στο γενικό κανονιστικό πλαίσιο της ΕΕ: εστίαση στον κανονισμό για τα κτηνιατρικά φάρμακα. </a:t>
            </a:r>
            <a:r>
              <a:rPr lang="el-GR" sz="3200" dirty="0">
                <a:solidFill>
                  <a:srgbClr val="003399"/>
                </a:solidFill>
                <a:latin typeface="EC Square Sans Pro" panose="020B0506040000020004" pitchFamily="34" charset="0"/>
              </a:rPr>
              <a:t> </a:t>
            </a:r>
          </a:p>
          <a:p>
            <a:pPr algn="l"/>
            <a:endParaRPr lang="es-ES" sz="3600" b="1" kern="1200" dirty="0">
              <a:solidFill>
                <a:srgbClr val="003399"/>
              </a:solidFill>
              <a:effectLst/>
              <a:latin typeface="EC Square Sans Pro" panose="020B0506040000020004" pitchFamily="34" charset="0"/>
            </a:endParaRPr>
          </a:p>
          <a:p>
            <a:endParaRPr lang="es-ES" kern="1200" dirty="0"/>
          </a:p>
        </p:txBody>
      </p:sp>
      <p:sp>
        <p:nvSpPr>
          <p:cNvPr id="3" name="Marcador de texto 2">
            <a:extLst>
              <a:ext uri="{FF2B5EF4-FFF2-40B4-BE49-F238E27FC236}">
                <a16:creationId xmlns:a16="http://schemas.microsoft.com/office/drawing/2014/main" id="{A38D9E58-19B1-E7ED-7608-24282A0A681D}"/>
              </a:ext>
            </a:extLst>
          </p:cNvPr>
          <p:cNvSpPr>
            <a:spLocks noGrp="1"/>
          </p:cNvSpPr>
          <p:nvPr>
            <p:ph type="body" sz="quarter" idx="11"/>
          </p:nvPr>
        </p:nvSpPr>
        <p:spPr/>
        <p:txBody>
          <a:bodyPr lIns="91440" tIns="45720" rIns="91440" bIns="45720" anchor="t"/>
          <a:lstStyle/>
          <a:p>
            <a:r>
              <a:rPr lang="el-GR">
                <a:latin typeface="EC Square Sans Pro"/>
                <a:cs typeface="Arial"/>
              </a:rPr>
              <a:t>ΕΛΛΑΔΑ, 7 ΦΕΒΡΟΥΑΡΙΟΥ 2025</a:t>
            </a:r>
          </a:p>
          <a:p>
            <a:endParaRPr lang="es-ES" kern="1200" dirty="0"/>
          </a:p>
        </p:txBody>
      </p:sp>
      <p:sp>
        <p:nvSpPr>
          <p:cNvPr id="4" name="CuadroTexto 4">
            <a:extLst>
              <a:ext uri="{FF2B5EF4-FFF2-40B4-BE49-F238E27FC236}">
                <a16:creationId xmlns:a16="http://schemas.microsoft.com/office/drawing/2014/main" id="{ADAFBE9F-0B35-96B2-5F83-E013AC602000}"/>
              </a:ext>
            </a:extLst>
          </p:cNvPr>
          <p:cNvSpPr txBox="1"/>
          <p:nvPr/>
        </p:nvSpPr>
        <p:spPr>
          <a:xfrm>
            <a:off x="6147014" y="3768943"/>
            <a:ext cx="6044986" cy="1477328"/>
          </a:xfrm>
          <a:prstGeom prst="rect">
            <a:avLst/>
          </a:prstGeom>
          <a:noFill/>
        </p:spPr>
        <p:txBody>
          <a:bodyPr wrap="square" rtlCol="0">
            <a:spAutoFit/>
          </a:bodyPr>
          <a:lstStyle/>
          <a:p>
            <a:pPr algn="l"/>
            <a:r>
              <a:rPr lang="el-GR" sz="2400" noProof="0" dirty="0">
                <a:solidFill>
                  <a:srgbClr val="003399"/>
                </a:solidFill>
                <a:latin typeface="EC Square Sans Pro" panose="020B0506040000020004" pitchFamily="34" charset="0"/>
              </a:rPr>
              <a:t>Πρακτική εκπαίδευση για αγρότες και κτηνιάτρους: Νέα μέτρα για την καταπολέμηση της μικροβιακής αντοχής</a:t>
            </a:r>
          </a:p>
          <a:p>
            <a:endParaRPr lang="es-ES" kern="1200" dirty="0"/>
          </a:p>
        </p:txBody>
      </p:sp>
    </p:spTree>
    <p:extLst>
      <p:ext uri="{BB962C8B-B14F-4D97-AF65-F5344CB8AC3E}">
        <p14:creationId xmlns:p14="http://schemas.microsoft.com/office/powerpoint/2010/main" val="31646775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610D4B1-576D-4530-F733-8A55864C49B1}"/>
              </a:ext>
            </a:extLst>
          </p:cNvPr>
          <p:cNvSpPr>
            <a:spLocks noGrp="1"/>
          </p:cNvSpPr>
          <p:nvPr>
            <p:ph type="body" sz="quarter" idx="10"/>
          </p:nvPr>
        </p:nvSpPr>
        <p:spPr>
          <a:xfrm>
            <a:off x="762002" y="311150"/>
            <a:ext cx="10496230" cy="1079606"/>
          </a:xfrm>
        </p:spPr>
        <p:txBody>
          <a:bodyPr vert="horz" lIns="91440" tIns="45720" rIns="91440" bIns="45720" rtlCol="0" anchor="t">
            <a:noAutofit/>
          </a:bodyPr>
          <a:lstStyle/>
          <a:p>
            <a:pPr marL="0" indent="0">
              <a:buNone/>
            </a:pPr>
            <a:r>
              <a:rPr lang="el-GR" sz="2400" b="1">
                <a:latin typeface="Montserrat"/>
                <a:ea typeface="Roboto"/>
                <a:cs typeface="Roboto"/>
              </a:rPr>
              <a:t>Εκτελεστικός κανονισμός (ΕΕ) 2024/1973 της Επιτροπής της</a:t>
            </a:r>
            <a:r>
              <a:rPr lang="el-GR" sz="2800" b="1">
                <a:solidFill>
                  <a:srgbClr val="333333"/>
                </a:solidFill>
                <a:latin typeface="EC Square Sans Pro"/>
                <a:ea typeface="Roboto"/>
                <a:cs typeface="Roboto"/>
              </a:rPr>
              <a:t> </a:t>
            </a:r>
            <a:r>
              <a:rPr lang="el-GR" sz="2400" b="1">
                <a:latin typeface="Montserrat"/>
                <a:ea typeface="Roboto"/>
                <a:cs typeface="Roboto"/>
              </a:rPr>
              <a:t>18ης Ιουλίου 2024 </a:t>
            </a:r>
          </a:p>
        </p:txBody>
      </p:sp>
      <p:sp>
        <p:nvSpPr>
          <p:cNvPr id="3" name="CuadroTexto 2">
            <a:extLst>
              <a:ext uri="{FF2B5EF4-FFF2-40B4-BE49-F238E27FC236}">
                <a16:creationId xmlns:a16="http://schemas.microsoft.com/office/drawing/2014/main" id="{36A00D91-D74E-32AB-9714-56138AFADCF9}"/>
              </a:ext>
            </a:extLst>
          </p:cNvPr>
          <p:cNvSpPr txBox="1"/>
          <p:nvPr/>
        </p:nvSpPr>
        <p:spPr>
          <a:xfrm>
            <a:off x="596716" y="1845473"/>
            <a:ext cx="10496229"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l-GR" sz="2800" dirty="0">
                <a:solidFill>
                  <a:srgbClr val="333333"/>
                </a:solidFill>
                <a:latin typeface="EC Square Sans Pro"/>
                <a:ea typeface="Roboto"/>
                <a:cs typeface="Roboto"/>
              </a:rPr>
              <a:t>Κατάρτιση καταλόγου </a:t>
            </a:r>
            <a:r>
              <a:rPr lang="el-GR" sz="2800" dirty="0" err="1">
                <a:solidFill>
                  <a:srgbClr val="333333"/>
                </a:solidFill>
                <a:latin typeface="EC Square Sans Pro"/>
                <a:ea typeface="Roboto"/>
                <a:cs typeface="Roboto"/>
              </a:rPr>
              <a:t>αντιμικροβιακών</a:t>
            </a:r>
            <a:r>
              <a:rPr lang="el-GR" sz="2800" dirty="0">
                <a:solidFill>
                  <a:srgbClr val="333333"/>
                </a:solidFill>
                <a:latin typeface="EC Square Sans Pro"/>
                <a:ea typeface="Roboto"/>
                <a:cs typeface="Roboto"/>
              </a:rPr>
              <a:t> τα οποία δεν θα χρησιμοποιούνται σύμφωνα με τα άρθρα 112 και 113 του κανονισμού (ΕΕ) 2019/6 του Ευρωπαϊκού Κοινοβουλίου και του Συμβουλίου ή τα οποία θα χρησιμοποιούνται μόνο σύμφωνα με τα εν λόγω άρθρα υπό ορισμένες προϋποθέσεις.</a:t>
            </a:r>
          </a:p>
          <a:p>
            <a:pPr algn="just"/>
            <a:endParaRPr lang="es" sz="2800" kern="1200" dirty="0">
              <a:latin typeface="EC Square Sans Pro"/>
            </a:endParaRPr>
          </a:p>
          <a:p>
            <a:pPr algn="just"/>
            <a:r>
              <a:rPr lang="el-GR" sz="2800" dirty="0">
                <a:latin typeface="EC Square Sans Pro"/>
              </a:rPr>
              <a:t> Θα τεθεί σε εφαρμογή από τις</a:t>
            </a:r>
            <a:endParaRPr lang="hu-HU" sz="2800" dirty="0">
              <a:latin typeface="EC Square Sans Pro"/>
            </a:endParaRPr>
          </a:p>
          <a:p>
            <a:pPr algn="just"/>
            <a:r>
              <a:rPr lang="el-GR" sz="2800" dirty="0">
                <a:latin typeface="EC Square Sans Pro"/>
              </a:rPr>
              <a:t> 8 Αυγούστου 2026.</a:t>
            </a:r>
          </a:p>
        </p:txBody>
      </p:sp>
      <p:pic>
        <p:nvPicPr>
          <p:cNvPr id="1026" name="Picture 2" descr="Regulation - Econlib">
            <a:extLst>
              <a:ext uri="{FF2B5EF4-FFF2-40B4-BE49-F238E27FC236}">
                <a16:creationId xmlns:a16="http://schemas.microsoft.com/office/drawing/2014/main" id="{7719F04B-99CE-2814-0E4B-7445E9D3CA21}"/>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781800" y="3836562"/>
            <a:ext cx="3429000" cy="2282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668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34">
            <a:extLst>
              <a:ext uri="{FF2B5EF4-FFF2-40B4-BE49-F238E27FC236}">
                <a16:creationId xmlns:a16="http://schemas.microsoft.com/office/drawing/2014/main" id="{1FE76DF1-B49E-2D98-4FAE-4404CBE34E75}"/>
              </a:ext>
            </a:extLst>
          </p:cNvPr>
          <p:cNvSpPr txBox="1">
            <a:spLocks/>
          </p:cNvSpPr>
          <p:nvPr/>
        </p:nvSpPr>
        <p:spPr>
          <a:xfrm>
            <a:off x="3581400" y="2216150"/>
            <a:ext cx="3487738" cy="781050"/>
          </a:xfrm>
          <a:prstGeom prst="rect">
            <a:avLst/>
          </a:prstGeom>
        </p:spPr>
        <p:txBody>
          <a:bodyPr/>
          <a:lstStyle>
            <a:lvl1pPr marL="0">
              <a:defRPr sz="4800" b="1">
                <a:solidFill>
                  <a:srgbClr val="003399"/>
                </a:solidFill>
                <a:latin typeface="EC Square Sans Pro" panose="020B05060400000200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l-GR" sz="4000" dirty="0"/>
              <a:t>Ευχαριστούμε!</a:t>
            </a:r>
          </a:p>
        </p:txBody>
      </p:sp>
    </p:spTree>
    <p:extLst>
      <p:ext uri="{BB962C8B-B14F-4D97-AF65-F5344CB8AC3E}">
        <p14:creationId xmlns:p14="http://schemas.microsoft.com/office/powerpoint/2010/main" val="98415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6">
            <a:extLst>
              <a:ext uri="{FF2B5EF4-FFF2-40B4-BE49-F238E27FC236}">
                <a16:creationId xmlns:a16="http://schemas.microsoft.com/office/drawing/2014/main" id="{3CC1985F-2B4D-23B7-E59D-42B758F670F7}"/>
              </a:ext>
            </a:extLst>
          </p:cNvPr>
          <p:cNvSpPr txBox="1"/>
          <p:nvPr/>
        </p:nvSpPr>
        <p:spPr>
          <a:xfrm>
            <a:off x="-5740" y="366715"/>
            <a:ext cx="11441480" cy="461665"/>
          </a:xfrm>
          <a:prstGeom prst="rect">
            <a:avLst/>
          </a:prstGeom>
          <a:noFill/>
        </p:spPr>
        <p:txBody>
          <a:bodyPr wrap="square" rtlCol="0">
            <a:spAutoFit/>
          </a:bodyPr>
          <a:lstStyle/>
          <a:p>
            <a:pPr algn="ctr"/>
            <a:r>
              <a:rPr lang="el-GR" sz="2400" dirty="0">
                <a:solidFill>
                  <a:schemeClr val="bg1"/>
                </a:solidFill>
                <a:latin typeface="EC Square Sans Pro" panose="020B0506040000020004" pitchFamily="34" charset="0"/>
              </a:rPr>
              <a:t>Νομικό πλαίσιο της ΕΕ για τα κτηνιατρικά φάρμακα/</a:t>
            </a:r>
            <a:r>
              <a:rPr lang="el-GR" sz="2400" dirty="0" err="1">
                <a:solidFill>
                  <a:schemeClr val="bg1"/>
                </a:solidFill>
                <a:latin typeface="EC Square Sans Pro" panose="020B0506040000020004" pitchFamily="34" charset="0"/>
              </a:rPr>
              <a:t>φαρμακούχες</a:t>
            </a:r>
            <a:r>
              <a:rPr lang="el-GR" sz="2400" dirty="0">
                <a:solidFill>
                  <a:schemeClr val="bg1"/>
                </a:solidFill>
                <a:latin typeface="EC Square Sans Pro" panose="020B0506040000020004" pitchFamily="34" charset="0"/>
              </a:rPr>
              <a:t> ζωοτροφές</a:t>
            </a:r>
          </a:p>
        </p:txBody>
      </p:sp>
      <p:sp>
        <p:nvSpPr>
          <p:cNvPr id="4" name="Rectángulo 2">
            <a:extLst>
              <a:ext uri="{FF2B5EF4-FFF2-40B4-BE49-F238E27FC236}">
                <a16:creationId xmlns:a16="http://schemas.microsoft.com/office/drawing/2014/main" id="{4FDCF654-78A4-A461-2DA8-0E71E9E4152D}"/>
              </a:ext>
            </a:extLst>
          </p:cNvPr>
          <p:cNvSpPr/>
          <p:nvPr/>
        </p:nvSpPr>
        <p:spPr>
          <a:xfrm>
            <a:off x="152400" y="1757036"/>
            <a:ext cx="5638800" cy="3122113"/>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l-GR" sz="2800" b="1" dirty="0">
                <a:solidFill>
                  <a:schemeClr val="tx1"/>
                </a:solidFill>
                <a:latin typeface="EC Square Sans Pro" panose="020B0506040000020004" pitchFamily="34" charset="0"/>
              </a:rPr>
              <a:t>Κανονισμός (ΕΕ) 2019/6 για τα κτηνιατρικά φάρμακα</a:t>
            </a:r>
            <a:endParaRPr lang="en-US" sz="2000" b="1" kern="1200" dirty="0">
              <a:solidFill>
                <a:srgbClr val="003399"/>
              </a:solidFill>
              <a:latin typeface="EC Square Sans Pro" panose="020B0506040000020004" pitchFamily="34" charset="0"/>
            </a:endParaRPr>
          </a:p>
        </p:txBody>
      </p:sp>
      <p:sp>
        <p:nvSpPr>
          <p:cNvPr id="5" name="Rectángulo 10">
            <a:extLst>
              <a:ext uri="{FF2B5EF4-FFF2-40B4-BE49-F238E27FC236}">
                <a16:creationId xmlns:a16="http://schemas.microsoft.com/office/drawing/2014/main" id="{D2787D7C-9C33-1702-E19F-4F2E02F1CA13}"/>
              </a:ext>
            </a:extLst>
          </p:cNvPr>
          <p:cNvSpPr/>
          <p:nvPr/>
        </p:nvSpPr>
        <p:spPr>
          <a:xfrm>
            <a:off x="6012735" y="1789354"/>
            <a:ext cx="5562600" cy="312211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l-GR" sz="2800" b="1" dirty="0">
                <a:solidFill>
                  <a:schemeClr val="tx1"/>
                </a:solidFill>
                <a:latin typeface="EC Square Sans Pro" panose="020B0506040000020004" pitchFamily="34" charset="0"/>
              </a:rPr>
              <a:t>Κανονισμός (ΕΕ) 2019/4 για τις </a:t>
            </a:r>
            <a:r>
              <a:rPr lang="el-GR" sz="2800" b="1" dirty="0" err="1">
                <a:solidFill>
                  <a:schemeClr val="tx1"/>
                </a:solidFill>
                <a:latin typeface="EC Square Sans Pro" panose="020B0506040000020004" pitchFamily="34" charset="0"/>
              </a:rPr>
              <a:t>φαρμακούχες</a:t>
            </a:r>
            <a:r>
              <a:rPr lang="el-GR" sz="2800" b="1" dirty="0">
                <a:solidFill>
                  <a:schemeClr val="tx1"/>
                </a:solidFill>
                <a:latin typeface="EC Square Sans Pro" panose="020B0506040000020004" pitchFamily="34" charset="0"/>
              </a:rPr>
              <a:t> ζωοτροφές</a:t>
            </a:r>
            <a:endParaRPr lang="en-US" b="1" kern="1200" dirty="0">
              <a:solidFill>
                <a:schemeClr val="bg1"/>
              </a:solidFill>
              <a:latin typeface="EC Square Sans Pro" panose="020B0506040000020004" pitchFamily="34" charset="0"/>
            </a:endParaRPr>
          </a:p>
        </p:txBody>
      </p:sp>
    </p:spTree>
    <p:extLst>
      <p:ext uri="{BB962C8B-B14F-4D97-AF65-F5344CB8AC3E}">
        <p14:creationId xmlns:p14="http://schemas.microsoft.com/office/powerpoint/2010/main" val="2352327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1">
            <a:extLst>
              <a:ext uri="{FF2B5EF4-FFF2-40B4-BE49-F238E27FC236}">
                <a16:creationId xmlns:a16="http://schemas.microsoft.com/office/drawing/2014/main" id="{F07FCCEE-5F5B-51D0-8553-802102EF1FA5}"/>
              </a:ext>
            </a:extLst>
          </p:cNvPr>
          <p:cNvSpPr>
            <a:spLocks noGrp="1"/>
          </p:cNvSpPr>
          <p:nvPr>
            <p:ph type="body" sz="quarter" idx="10"/>
          </p:nvPr>
        </p:nvSpPr>
        <p:spPr>
          <a:xfrm>
            <a:off x="762000" y="311150"/>
            <a:ext cx="9677400" cy="476730"/>
          </a:xfrm>
        </p:spPr>
        <p:txBody>
          <a:bodyPr/>
          <a:lstStyle/>
          <a:p>
            <a:r>
              <a:rPr lang="el-GR" sz="2800">
                <a:latin typeface="EC Square Sans Pro" panose="020B0506040000020004" pitchFamily="34" charset="0"/>
              </a:rPr>
              <a:t>Ορισμοί και γενικές αρχές</a:t>
            </a:r>
          </a:p>
        </p:txBody>
      </p:sp>
      <p:sp>
        <p:nvSpPr>
          <p:cNvPr id="5" name="Rectángulo 3">
            <a:extLst>
              <a:ext uri="{FF2B5EF4-FFF2-40B4-BE49-F238E27FC236}">
                <a16:creationId xmlns:a16="http://schemas.microsoft.com/office/drawing/2014/main" id="{53E654EC-3439-B59E-6D7E-683026AAC6F0}"/>
              </a:ext>
            </a:extLst>
          </p:cNvPr>
          <p:cNvSpPr/>
          <p:nvPr/>
        </p:nvSpPr>
        <p:spPr>
          <a:xfrm>
            <a:off x="190500" y="1555592"/>
            <a:ext cx="10820400" cy="1598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2800" b="1" i="1" u="none" strike="noStrike" cap="none" normalizeH="0" noProof="0">
                <a:ln>
                  <a:noFill/>
                </a:ln>
                <a:solidFill>
                  <a:srgbClr val="003399"/>
                </a:solidFill>
                <a:effectLst/>
                <a:uLnTx/>
                <a:uFillTx/>
                <a:latin typeface="EC Square Sans Pro" panose="020B0506040000020004" pitchFamily="34" charset="0"/>
                <a:ea typeface="+mn-ea"/>
                <a:cs typeface="+mn-cs"/>
              </a:rPr>
              <a:t>«κτηνιατρική συνταγή» </a:t>
            </a:r>
            <a:r>
              <a:rPr kumimoji="0" lang="el-GR" sz="2800" b="0" i="0" u="none" strike="noStrike" cap="none" normalizeH="0" noProof="0">
                <a:ln>
                  <a:noFill/>
                </a:ln>
                <a:solidFill>
                  <a:srgbClr val="002060"/>
                </a:solidFill>
                <a:effectLst/>
                <a:uLnTx/>
                <a:uFillTx/>
                <a:latin typeface="EC Square Sans Pro" panose="020B0506040000020004" pitchFamily="34" charset="0"/>
                <a:ea typeface="+mn-ea"/>
                <a:cs typeface="+mn-cs"/>
              </a:rPr>
              <a:t>έγγραφο που εκδίδεται από κτηνίατρο για κτηνιατρικό φάρμακο ή φάρμακο που προορίζεται για ανθρώπινη χρήση για τη χρήση του σε ζώα.</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dirty="0">
              <a:ln>
                <a:noFill/>
              </a:ln>
              <a:solidFill>
                <a:srgbClr val="002060"/>
              </a:solidFill>
              <a:effectLst/>
              <a:uLnTx/>
              <a:uFillTx/>
              <a:latin typeface="EC Square Sans Pro" panose="020B0506040000020004" pitchFamily="34" charset="0"/>
              <a:ea typeface="+mn-ea"/>
              <a:cs typeface="+mn-cs"/>
            </a:endParaRPr>
          </a:p>
        </p:txBody>
      </p:sp>
      <p:sp>
        <p:nvSpPr>
          <p:cNvPr id="6" name="Rectángulo 4">
            <a:extLst>
              <a:ext uri="{FF2B5EF4-FFF2-40B4-BE49-F238E27FC236}">
                <a16:creationId xmlns:a16="http://schemas.microsoft.com/office/drawing/2014/main" id="{07C7AA64-89DA-C49F-23DC-B752AB52749D}"/>
              </a:ext>
            </a:extLst>
          </p:cNvPr>
          <p:cNvSpPr/>
          <p:nvPr/>
        </p:nvSpPr>
        <p:spPr>
          <a:xfrm>
            <a:off x="194511" y="3230390"/>
            <a:ext cx="10820400" cy="1598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2800" b="1" i="1" u="none" strike="noStrike" cap="none" normalizeH="0" noProof="0" dirty="0">
                <a:ln>
                  <a:noFill/>
                </a:ln>
                <a:solidFill>
                  <a:srgbClr val="003399"/>
                </a:solidFill>
                <a:effectLst/>
                <a:uLnTx/>
                <a:uFillTx/>
                <a:latin typeface="EC Square Sans Pro" panose="020B0506040000020004" pitchFamily="34" charset="0"/>
                <a:ea typeface="+mn-ea"/>
                <a:cs typeface="+mn-cs"/>
              </a:rPr>
              <a:t>«</a:t>
            </a:r>
            <a:r>
              <a:rPr kumimoji="0" lang="el-GR" sz="2800" b="1" i="1" u="none" strike="noStrike" cap="none" normalizeH="0" noProof="0" dirty="0" err="1">
                <a:ln>
                  <a:noFill/>
                </a:ln>
                <a:solidFill>
                  <a:srgbClr val="003399"/>
                </a:solidFill>
                <a:effectLst/>
                <a:uLnTx/>
                <a:uFillTx/>
                <a:latin typeface="EC Square Sans Pro" panose="020B0506040000020004" pitchFamily="34" charset="0"/>
                <a:ea typeface="+mn-ea"/>
                <a:cs typeface="+mn-cs"/>
              </a:rPr>
              <a:t>αντιμικροβιακό</a:t>
            </a:r>
            <a:r>
              <a:rPr kumimoji="0" lang="el-GR" sz="2800" b="1" i="1" u="none" strike="noStrike" cap="none" normalizeH="0" noProof="0" dirty="0">
                <a:ln>
                  <a:noFill/>
                </a:ln>
                <a:solidFill>
                  <a:srgbClr val="003399"/>
                </a:solidFill>
                <a:effectLst/>
                <a:uLnTx/>
                <a:uFillTx/>
                <a:latin typeface="EC Square Sans Pro" panose="020B0506040000020004" pitchFamily="34" charset="0"/>
                <a:ea typeface="+mn-ea"/>
                <a:cs typeface="+mn-cs"/>
              </a:rPr>
              <a:t>» </a:t>
            </a:r>
            <a:r>
              <a:rPr kumimoji="0" lang="el-GR" sz="2800" b="0" i="0" u="none" strike="noStrike" cap="none" normalizeH="0" noProof="0" dirty="0">
                <a:ln>
                  <a:noFill/>
                </a:ln>
                <a:solidFill>
                  <a:srgbClr val="002060"/>
                </a:solidFill>
                <a:effectLst/>
                <a:uLnTx/>
                <a:uFillTx/>
                <a:latin typeface="EC Square Sans Pro" panose="020B0506040000020004" pitchFamily="34" charset="0"/>
                <a:ea typeface="+mn-ea"/>
                <a:cs typeface="+mn-cs"/>
              </a:rPr>
              <a:t>κάθε ουσία με άμεση δράση σε μικροοργανισμούς που χρησιμοποιείται για τη θεραπεία ή την πρόληψη λοιμώξεων ή λοιμωδών νόσων, συμπεριλαμβανομένων των αντιβιοτικών, </a:t>
            </a:r>
            <a:r>
              <a:rPr kumimoji="0" lang="el-GR" sz="2800" b="0" i="0" u="none" strike="noStrike" cap="none" normalizeH="0" noProof="0" dirty="0" err="1">
                <a:ln>
                  <a:noFill/>
                </a:ln>
                <a:solidFill>
                  <a:srgbClr val="002060"/>
                </a:solidFill>
                <a:effectLst/>
                <a:uLnTx/>
                <a:uFillTx/>
                <a:latin typeface="EC Square Sans Pro" panose="020B0506040000020004" pitchFamily="34" charset="0"/>
                <a:ea typeface="+mn-ea"/>
                <a:cs typeface="+mn-cs"/>
              </a:rPr>
              <a:t>αντιιικών</a:t>
            </a:r>
            <a:r>
              <a:rPr kumimoji="0" lang="el-GR" sz="2800" b="0" i="0" u="none" strike="noStrike" cap="none" normalizeH="0" noProof="0" dirty="0">
                <a:ln>
                  <a:noFill/>
                </a:ln>
                <a:solidFill>
                  <a:srgbClr val="002060"/>
                </a:solidFill>
                <a:effectLst/>
                <a:uLnTx/>
                <a:uFillTx/>
                <a:latin typeface="EC Square Sans Pro" panose="020B0506040000020004" pitchFamily="34" charset="0"/>
                <a:ea typeface="+mn-ea"/>
                <a:cs typeface="+mn-cs"/>
              </a:rPr>
              <a:t>, </a:t>
            </a:r>
            <a:r>
              <a:rPr kumimoji="0" lang="el-GR" sz="2800" b="0" i="0" u="none" strike="noStrike" cap="none" normalizeH="0" noProof="0" dirty="0" err="1">
                <a:ln>
                  <a:noFill/>
                </a:ln>
                <a:solidFill>
                  <a:srgbClr val="002060"/>
                </a:solidFill>
                <a:effectLst/>
                <a:uLnTx/>
                <a:uFillTx/>
                <a:latin typeface="EC Square Sans Pro" panose="020B0506040000020004" pitchFamily="34" charset="0"/>
                <a:ea typeface="+mn-ea"/>
                <a:cs typeface="+mn-cs"/>
              </a:rPr>
              <a:t>αντιμυκητιασικών</a:t>
            </a:r>
            <a:r>
              <a:rPr kumimoji="0" lang="el-GR" sz="2800" b="0" i="0" u="none" strike="noStrike" cap="none" normalizeH="0" noProof="0" dirty="0">
                <a:ln>
                  <a:noFill/>
                </a:ln>
                <a:solidFill>
                  <a:srgbClr val="002060"/>
                </a:solidFill>
                <a:effectLst/>
                <a:uLnTx/>
                <a:uFillTx/>
                <a:latin typeface="EC Square Sans Pro" panose="020B0506040000020004" pitchFamily="34" charset="0"/>
                <a:ea typeface="+mn-ea"/>
                <a:cs typeface="+mn-cs"/>
              </a:rPr>
              <a:t> και </a:t>
            </a:r>
            <a:r>
              <a:rPr kumimoji="0" lang="el-GR" sz="2800" b="0" i="0" u="none" strike="noStrike" cap="none" normalizeH="0" noProof="0" dirty="0" err="1">
                <a:ln>
                  <a:noFill/>
                </a:ln>
                <a:solidFill>
                  <a:srgbClr val="002060"/>
                </a:solidFill>
                <a:effectLst/>
                <a:uLnTx/>
                <a:uFillTx/>
                <a:latin typeface="EC Square Sans Pro" panose="020B0506040000020004" pitchFamily="34" charset="0"/>
                <a:ea typeface="+mn-ea"/>
                <a:cs typeface="+mn-cs"/>
              </a:rPr>
              <a:t>αντιπρωτοζωικών</a:t>
            </a:r>
            <a:endParaRPr kumimoji="0" lang="el-GR" sz="2800" b="0" i="0" u="none" strike="noStrike" cap="none" normalizeH="0" noProof="0" dirty="0">
              <a:ln>
                <a:noFill/>
              </a:ln>
              <a:solidFill>
                <a:srgbClr val="002060"/>
              </a:solidFill>
              <a:effectLst/>
              <a:uLnTx/>
              <a:uFillTx/>
              <a:latin typeface="EC Square Sans Pro" panose="020B05060400000200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dirty="0">
              <a:ln>
                <a:noFill/>
              </a:ln>
              <a:solidFill>
                <a:srgbClr val="002060"/>
              </a:solidFill>
              <a:effectLst/>
              <a:uLnTx/>
              <a:uFillTx/>
              <a:latin typeface="EC Square Sans Pro" panose="020B0506040000020004" pitchFamily="34" charset="0"/>
              <a:ea typeface="+mn-ea"/>
              <a:cs typeface="+mn-cs"/>
            </a:endParaRPr>
          </a:p>
        </p:txBody>
      </p:sp>
      <p:sp>
        <p:nvSpPr>
          <p:cNvPr id="7" name="CuadroTexto 5">
            <a:extLst>
              <a:ext uri="{FF2B5EF4-FFF2-40B4-BE49-F238E27FC236}">
                <a16:creationId xmlns:a16="http://schemas.microsoft.com/office/drawing/2014/main" id="{B50F40D8-441E-ED60-D2B0-E7699304D106}"/>
              </a:ext>
            </a:extLst>
          </p:cNvPr>
          <p:cNvSpPr txBox="1"/>
          <p:nvPr/>
        </p:nvSpPr>
        <p:spPr>
          <a:xfrm>
            <a:off x="501926" y="5349532"/>
            <a:ext cx="11188148" cy="1320618"/>
          </a:xfrm>
          <a:prstGeom prst="rect">
            <a:avLst/>
          </a:prstGeom>
          <a:solidFill>
            <a:srgbClr val="003399"/>
          </a:solid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l-GR" sz="2800" b="0" i="1" u="none" strike="noStrike" cap="none" normalizeH="0" noProof="0" dirty="0">
                <a:ln>
                  <a:noFill/>
                </a:ln>
                <a:solidFill>
                  <a:srgbClr val="FFFFFF"/>
                </a:solidFill>
                <a:effectLst/>
                <a:uLnTx/>
                <a:uFillTx/>
                <a:latin typeface="EC Square Sans Pro" panose="020B0506040000020004" pitchFamily="34" charset="0"/>
                <a:ea typeface="+mn-ea"/>
                <a:cs typeface="+mn-cs"/>
              </a:rPr>
              <a:t>Τα </a:t>
            </a:r>
            <a:r>
              <a:rPr kumimoji="0" lang="el-GR" sz="2800" b="0" i="1" u="none" strike="noStrike" cap="none" normalizeH="0" noProof="0" dirty="0" err="1">
                <a:ln>
                  <a:noFill/>
                </a:ln>
                <a:solidFill>
                  <a:srgbClr val="FFFFFF"/>
                </a:solidFill>
                <a:effectLst/>
                <a:uLnTx/>
                <a:uFillTx/>
                <a:latin typeface="EC Square Sans Pro" panose="020B0506040000020004" pitchFamily="34" charset="0"/>
                <a:ea typeface="+mn-ea"/>
                <a:cs typeface="+mn-cs"/>
              </a:rPr>
              <a:t>αντιμικροβιακά</a:t>
            </a:r>
            <a:r>
              <a:rPr kumimoji="0" lang="el-GR" sz="2800" b="0" i="1" u="none" strike="noStrike" cap="none" normalizeH="0" noProof="0" dirty="0">
                <a:ln>
                  <a:noFill/>
                </a:ln>
                <a:solidFill>
                  <a:srgbClr val="FFFFFF"/>
                </a:solidFill>
                <a:effectLst/>
                <a:uLnTx/>
                <a:uFillTx/>
                <a:latin typeface="EC Square Sans Pro" panose="020B0506040000020004" pitchFamily="34" charset="0"/>
                <a:ea typeface="+mn-ea"/>
                <a:cs typeface="+mn-cs"/>
              </a:rPr>
              <a:t> κτηνιατρικά φάρμακα πρέπει να διατίθενται μόνο με κτηνιατρική συνταγή. </a:t>
            </a:r>
          </a:p>
        </p:txBody>
      </p:sp>
    </p:spTree>
    <p:extLst>
      <p:ext uri="{BB962C8B-B14F-4D97-AF65-F5344CB8AC3E}">
        <p14:creationId xmlns:p14="http://schemas.microsoft.com/office/powerpoint/2010/main" val="1245217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67609-4566-E06B-50CF-7915116C2EA5}"/>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C5514039-35C9-E6E6-3389-38F4F3BBF4A2}"/>
              </a:ext>
            </a:extLst>
          </p:cNvPr>
          <p:cNvSpPr>
            <a:spLocks noGrp="1"/>
          </p:cNvSpPr>
          <p:nvPr>
            <p:ph type="body" sz="quarter" idx="10"/>
          </p:nvPr>
        </p:nvSpPr>
        <p:spPr/>
        <p:txBody>
          <a:bodyPr/>
          <a:lstStyle/>
          <a:p>
            <a:endParaRPr lang="es-ES" kern="1200"/>
          </a:p>
        </p:txBody>
      </p:sp>
      <p:sp>
        <p:nvSpPr>
          <p:cNvPr id="3" name="Rectángulo redondeado 13">
            <a:extLst>
              <a:ext uri="{FF2B5EF4-FFF2-40B4-BE49-F238E27FC236}">
                <a16:creationId xmlns:a16="http://schemas.microsoft.com/office/drawing/2014/main" id="{FB0D39A3-92FF-DCBE-BB31-DEB97FF93BB4}"/>
              </a:ext>
            </a:extLst>
          </p:cNvPr>
          <p:cNvSpPr/>
          <p:nvPr/>
        </p:nvSpPr>
        <p:spPr>
          <a:xfrm>
            <a:off x="304800" y="158204"/>
            <a:ext cx="10880411" cy="782622"/>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1200" dirty="0">
              <a:solidFill>
                <a:schemeClr val="bg1"/>
              </a:solidFill>
              <a:latin typeface="Montserrat" panose="00000500000000000000" pitchFamily="2" charset="0"/>
            </a:endParaRPr>
          </a:p>
        </p:txBody>
      </p:sp>
      <p:sp>
        <p:nvSpPr>
          <p:cNvPr id="5" name="Marcador de texto 4">
            <a:extLst>
              <a:ext uri="{FF2B5EF4-FFF2-40B4-BE49-F238E27FC236}">
                <a16:creationId xmlns:a16="http://schemas.microsoft.com/office/drawing/2014/main" id="{B3B2B7A9-2128-88AD-0FBF-4B8BC3B86250}"/>
              </a:ext>
            </a:extLst>
          </p:cNvPr>
          <p:cNvSpPr txBox="1">
            <a:spLocks/>
          </p:cNvSpPr>
          <p:nvPr/>
        </p:nvSpPr>
        <p:spPr>
          <a:xfrm>
            <a:off x="2505685" y="294380"/>
            <a:ext cx="76195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2800" b="1" i="0" u="none" strike="noStrike" cap="none" normalizeH="0" noProof="0">
                <a:ln>
                  <a:noFill/>
                </a:ln>
                <a:solidFill>
                  <a:srgbClr val="FFFFFF"/>
                </a:solidFill>
                <a:effectLst/>
                <a:uLnTx/>
                <a:uFillTx/>
                <a:latin typeface="EC Square Sans Pro" panose="020B0506040000020004" pitchFamily="34" charset="0"/>
                <a:ea typeface="+mn-ea"/>
                <a:cs typeface="+mn-cs"/>
              </a:rPr>
              <a:t>ΑΝΤΙΜΙΚΡΟΒΙΑΚΑ ΕΝΑΝΤΙ ΑΝΤΙΒΙΟΤΙΚΩΝ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noProof="0" dirty="0">
              <a:ln>
                <a:noFill/>
              </a:ln>
              <a:solidFill>
                <a:srgbClr val="003399"/>
              </a:solidFill>
              <a:effectLst/>
              <a:uLnTx/>
              <a:uFillTx/>
              <a:latin typeface="EC Square Sans Pro" panose="020B0506040000020004" pitchFamily="34" charset="0"/>
              <a:ea typeface="+mn-ea"/>
              <a:cs typeface="+mn-cs"/>
            </a:endParaRPr>
          </a:p>
        </p:txBody>
      </p:sp>
      <p:graphicFrame>
        <p:nvGraphicFramePr>
          <p:cNvPr id="8" name="Diagram 1">
            <a:extLst>
              <a:ext uri="{FF2B5EF4-FFF2-40B4-BE49-F238E27FC236}">
                <a16:creationId xmlns:a16="http://schemas.microsoft.com/office/drawing/2014/main" id="{A145D475-7929-C6C5-47BF-3D241A43CA54}"/>
              </a:ext>
            </a:extLst>
          </p:cNvPr>
          <p:cNvGraphicFramePr/>
          <p:nvPr>
            <p:extLst>
              <p:ext uri="{D42A27DB-BD31-4B8C-83A1-F6EECF244321}">
                <p14:modId xmlns:p14="http://schemas.microsoft.com/office/powerpoint/2010/main" val="2990952367"/>
              </p:ext>
            </p:extLst>
          </p:nvPr>
        </p:nvGraphicFramePr>
        <p:xfrm>
          <a:off x="506513" y="1420080"/>
          <a:ext cx="8128000" cy="46471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Explosion: 8 Points 2">
            <a:extLst>
              <a:ext uri="{FF2B5EF4-FFF2-40B4-BE49-F238E27FC236}">
                <a16:creationId xmlns:a16="http://schemas.microsoft.com/office/drawing/2014/main" id="{83C70DE6-5A64-AF19-81E6-7DC0F802987A}"/>
              </a:ext>
            </a:extLst>
          </p:cNvPr>
          <p:cNvSpPr/>
          <p:nvPr/>
        </p:nvSpPr>
        <p:spPr>
          <a:xfrm>
            <a:off x="7934318" y="1350278"/>
            <a:ext cx="3505200" cy="2647975"/>
          </a:xfrm>
          <a:prstGeom prst="irregularSeal1">
            <a:avLst/>
          </a:prstGeom>
          <a:solidFill>
            <a:srgbClr val="003399"/>
          </a:solidFill>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800" b="0" i="0" u="none" strike="noStrike" cap="none" normalizeH="0" noProof="0" dirty="0">
                <a:ln>
                  <a:noFill/>
                </a:ln>
                <a:solidFill>
                  <a:srgbClr val="FFFFFF"/>
                </a:solidFill>
                <a:effectLst/>
                <a:uLnTx/>
                <a:uFillTx/>
                <a:latin typeface="EC Square Sans Pro" panose="020B0506040000020004" pitchFamily="34" charset="0"/>
                <a:ea typeface="+mn-ea"/>
                <a:cs typeface="+mn-cs"/>
              </a:rPr>
              <a:t>ΑΝΤΙΣΤΑΣΗ! </a:t>
            </a:r>
          </a:p>
        </p:txBody>
      </p:sp>
      <p:sp>
        <p:nvSpPr>
          <p:cNvPr id="11" name="Rectángulo 22">
            <a:extLst>
              <a:ext uri="{FF2B5EF4-FFF2-40B4-BE49-F238E27FC236}">
                <a16:creationId xmlns:a16="http://schemas.microsoft.com/office/drawing/2014/main" id="{0D8ED76D-AF96-BBF2-2A0D-2651035EFCE7}"/>
              </a:ext>
            </a:extLst>
          </p:cNvPr>
          <p:cNvSpPr/>
          <p:nvPr/>
        </p:nvSpPr>
        <p:spPr>
          <a:xfrm>
            <a:off x="8864162" y="4304870"/>
            <a:ext cx="2575356" cy="1241892"/>
          </a:xfrm>
          <a:prstGeom prst="rect">
            <a:avLst/>
          </a:prstGeom>
          <a:solidFill>
            <a:srgbClr val="E7CE3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2600" b="0" i="0" u="none" strike="noStrike" cap="none" normalizeH="0" noProof="0" dirty="0">
                <a:ln>
                  <a:noFill/>
                </a:ln>
                <a:solidFill>
                  <a:srgbClr val="003399"/>
                </a:solidFill>
                <a:effectLst/>
                <a:uLnTx/>
                <a:uFillTx/>
                <a:latin typeface="EC Square Sans Pro" panose="020B0506040000020004" pitchFamily="34" charset="0"/>
                <a:ea typeface="+mn-ea"/>
                <a:cs typeface="+mn-cs"/>
              </a:rPr>
              <a:t>Αντιπαρασιτικό</a:t>
            </a:r>
          </a:p>
        </p:txBody>
      </p:sp>
      <p:sp>
        <p:nvSpPr>
          <p:cNvPr id="12" name="Right Brace 8">
            <a:extLst>
              <a:ext uri="{FF2B5EF4-FFF2-40B4-BE49-F238E27FC236}">
                <a16:creationId xmlns:a16="http://schemas.microsoft.com/office/drawing/2014/main" id="{75C73C46-09FE-379B-7885-B1D7F60EE8EF}"/>
              </a:ext>
            </a:extLst>
          </p:cNvPr>
          <p:cNvSpPr/>
          <p:nvPr/>
        </p:nvSpPr>
        <p:spPr>
          <a:xfrm rot="5400000">
            <a:off x="4317454" y="1764358"/>
            <a:ext cx="506117" cy="8127999"/>
          </a:xfrm>
          <a:prstGeom prst="rightBrace">
            <a:avLst>
              <a:gd name="adj1" fmla="val 15551"/>
              <a:gd name="adj2" fmla="val 50000"/>
            </a:avLst>
          </a:prstGeom>
          <a:ln w="22225" cmpd="sng">
            <a:solidFill>
              <a:srgbClr val="003399"/>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noProof="0">
              <a:ln>
                <a:noFill/>
              </a:ln>
              <a:solidFill>
                <a:srgbClr val="003399"/>
              </a:solidFill>
              <a:effectLst/>
              <a:uLnTx/>
              <a:uFillTx/>
              <a:latin typeface="EC Square Sans Pro" panose="020B0506040000020004" pitchFamily="34" charset="0"/>
              <a:ea typeface="+mn-ea"/>
              <a:cs typeface="+mn-cs"/>
            </a:endParaRPr>
          </a:p>
        </p:txBody>
      </p:sp>
      <p:sp>
        <p:nvSpPr>
          <p:cNvPr id="13" name="TextBox 7">
            <a:extLst>
              <a:ext uri="{FF2B5EF4-FFF2-40B4-BE49-F238E27FC236}">
                <a16:creationId xmlns:a16="http://schemas.microsoft.com/office/drawing/2014/main" id="{68B7A24F-BB9D-E65D-6BD2-2C1A4D1BA60C}"/>
              </a:ext>
            </a:extLst>
          </p:cNvPr>
          <p:cNvSpPr txBox="1"/>
          <p:nvPr/>
        </p:nvSpPr>
        <p:spPr>
          <a:xfrm>
            <a:off x="120848" y="6081416"/>
            <a:ext cx="8899330"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3200" b="0" i="0" u="none" strike="noStrike" cap="none" normalizeH="0" noProof="0">
                <a:ln>
                  <a:noFill/>
                </a:ln>
                <a:solidFill>
                  <a:srgbClr val="003399"/>
                </a:solidFill>
                <a:effectLst/>
                <a:uLnTx/>
                <a:uFillTx/>
                <a:latin typeface="EC Square Sans Pro" panose="020B0506040000020004" pitchFamily="34" charset="0"/>
              </a:rPr>
              <a:t>Κανονισμός ΕΕ</a:t>
            </a:r>
          </a:p>
        </p:txBody>
      </p:sp>
      <p:sp>
        <p:nvSpPr>
          <p:cNvPr id="4" name="TextBox 7">
            <a:extLst>
              <a:ext uri="{FF2B5EF4-FFF2-40B4-BE49-F238E27FC236}">
                <a16:creationId xmlns:a16="http://schemas.microsoft.com/office/drawing/2014/main" id="{D77E7421-1E42-54BC-8A64-85393821A52A}"/>
              </a:ext>
            </a:extLst>
          </p:cNvPr>
          <p:cNvSpPr txBox="1"/>
          <p:nvPr/>
        </p:nvSpPr>
        <p:spPr>
          <a:xfrm>
            <a:off x="120848" y="6081416"/>
            <a:ext cx="8899330" cy="584775"/>
          </a:xfrm>
          <a:prstGeom prst="rect">
            <a:avLst/>
          </a:prstGeom>
          <a:solidFill>
            <a:schemeClr val="bg1"/>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600" b="0" i="0" u="none" strike="noStrike" cap="none" normalizeH="0" noProof="0" dirty="0">
                <a:ln>
                  <a:noFill/>
                </a:ln>
                <a:solidFill>
                  <a:srgbClr val="003399"/>
                </a:solidFill>
                <a:effectLst/>
                <a:uLnTx/>
                <a:uFillTx/>
                <a:latin typeface="EC Square Sans Pro" panose="020B0506040000020004" pitchFamily="34" charset="0"/>
              </a:rPr>
              <a:t>Κανονισμός ΕΕ</a:t>
            </a:r>
          </a:p>
        </p:txBody>
      </p:sp>
      <p:sp>
        <p:nvSpPr>
          <p:cNvPr id="6" name="TextBox 5">
            <a:extLst>
              <a:ext uri="{FF2B5EF4-FFF2-40B4-BE49-F238E27FC236}">
                <a16:creationId xmlns:a16="http://schemas.microsoft.com/office/drawing/2014/main" id="{5A37DA71-6C67-22A5-809C-73B903021A21}"/>
              </a:ext>
            </a:extLst>
          </p:cNvPr>
          <p:cNvSpPr txBox="1"/>
          <p:nvPr/>
        </p:nvSpPr>
        <p:spPr>
          <a:xfrm>
            <a:off x="3048000" y="2462472"/>
            <a:ext cx="3048000" cy="782622"/>
          </a:xfrm>
          <a:prstGeom prst="rect">
            <a:avLst/>
          </a:prstGeom>
          <a:solidFill>
            <a:schemeClr val="bg1"/>
          </a:solidFill>
        </p:spPr>
        <p:txBody>
          <a:bodyPr wrap="square" lIns="0" tIns="0" rIns="0" bIns="0" rtlCol="0" anchor="ctr" anchorCtr="0">
            <a:noAutofit/>
          </a:bodyPr>
          <a:lstStyle/>
          <a:p>
            <a:pPr algn="ctr"/>
            <a:r>
              <a:rPr lang="el-GR" sz="2600" dirty="0" err="1">
                <a:solidFill>
                  <a:srgbClr val="003399"/>
                </a:solidFill>
                <a:latin typeface="+mj-lt"/>
              </a:rPr>
              <a:t>Αντιμικροβιακά</a:t>
            </a:r>
            <a:endParaRPr lang="el-GR" sz="2600" dirty="0">
              <a:solidFill>
                <a:srgbClr val="003399"/>
              </a:solidFill>
              <a:latin typeface="+mj-lt"/>
            </a:endParaRPr>
          </a:p>
        </p:txBody>
      </p:sp>
      <p:sp>
        <p:nvSpPr>
          <p:cNvPr id="7" name="TextBox 6">
            <a:extLst>
              <a:ext uri="{FF2B5EF4-FFF2-40B4-BE49-F238E27FC236}">
                <a16:creationId xmlns:a16="http://schemas.microsoft.com/office/drawing/2014/main" id="{CC1F086C-A04D-4519-D2E7-DBFFA6344BA0}"/>
              </a:ext>
            </a:extLst>
          </p:cNvPr>
          <p:cNvSpPr txBox="1"/>
          <p:nvPr/>
        </p:nvSpPr>
        <p:spPr>
          <a:xfrm>
            <a:off x="582713" y="4160477"/>
            <a:ext cx="2143118" cy="782622"/>
          </a:xfrm>
          <a:prstGeom prst="rect">
            <a:avLst/>
          </a:prstGeom>
          <a:solidFill>
            <a:schemeClr val="bg1"/>
          </a:solidFill>
        </p:spPr>
        <p:txBody>
          <a:bodyPr wrap="square" lIns="0" tIns="0" rIns="0" bIns="0" rtlCol="0" anchor="ctr" anchorCtr="0">
            <a:noAutofit/>
          </a:bodyPr>
          <a:lstStyle/>
          <a:p>
            <a:pPr algn="ctr"/>
            <a:r>
              <a:rPr lang="el-GR" sz="2600" dirty="0">
                <a:solidFill>
                  <a:srgbClr val="003399"/>
                </a:solidFill>
                <a:latin typeface="+mj-lt"/>
              </a:rPr>
              <a:t>Αντιβιοτικά</a:t>
            </a:r>
          </a:p>
        </p:txBody>
      </p:sp>
      <p:sp>
        <p:nvSpPr>
          <p:cNvPr id="9" name="TextBox 8">
            <a:extLst>
              <a:ext uri="{FF2B5EF4-FFF2-40B4-BE49-F238E27FC236}">
                <a16:creationId xmlns:a16="http://schemas.microsoft.com/office/drawing/2014/main" id="{3AB768AB-FB31-178D-8D9C-8005BB67F4BA}"/>
              </a:ext>
            </a:extLst>
          </p:cNvPr>
          <p:cNvSpPr txBox="1"/>
          <p:nvPr/>
        </p:nvSpPr>
        <p:spPr>
          <a:xfrm>
            <a:off x="3399483" y="4130946"/>
            <a:ext cx="2330757" cy="883014"/>
          </a:xfrm>
          <a:prstGeom prst="rect">
            <a:avLst/>
          </a:prstGeom>
          <a:solidFill>
            <a:schemeClr val="bg1"/>
          </a:solidFill>
        </p:spPr>
        <p:txBody>
          <a:bodyPr wrap="square" lIns="0" tIns="0" rIns="0" bIns="0" rtlCol="0" anchor="ctr" anchorCtr="0">
            <a:noAutofit/>
          </a:bodyPr>
          <a:lstStyle/>
          <a:p>
            <a:pPr algn="ctr"/>
            <a:r>
              <a:rPr lang="el-GR" sz="2600" dirty="0" err="1">
                <a:solidFill>
                  <a:srgbClr val="003399"/>
                </a:solidFill>
                <a:latin typeface="+mj-lt"/>
              </a:rPr>
              <a:t>Αντιμυκητιασικό</a:t>
            </a:r>
            <a:r>
              <a:rPr lang="el-GR" sz="2600" dirty="0">
                <a:solidFill>
                  <a:srgbClr val="003399"/>
                </a:solidFill>
                <a:latin typeface="+mj-lt"/>
              </a:rPr>
              <a:t>, </a:t>
            </a:r>
            <a:r>
              <a:rPr lang="el-GR" sz="2600" dirty="0" err="1">
                <a:solidFill>
                  <a:srgbClr val="003399"/>
                </a:solidFill>
                <a:latin typeface="+mj-lt"/>
              </a:rPr>
              <a:t>Αντιπρωτοζωικό</a:t>
            </a:r>
            <a:endParaRPr lang="el-GR" sz="2600" dirty="0">
              <a:solidFill>
                <a:srgbClr val="003399"/>
              </a:solidFill>
              <a:latin typeface="+mj-lt"/>
            </a:endParaRPr>
          </a:p>
        </p:txBody>
      </p:sp>
      <p:sp>
        <p:nvSpPr>
          <p:cNvPr id="14" name="TextBox 13">
            <a:extLst>
              <a:ext uri="{FF2B5EF4-FFF2-40B4-BE49-F238E27FC236}">
                <a16:creationId xmlns:a16="http://schemas.microsoft.com/office/drawing/2014/main" id="{5CAFB35E-E4F0-0E56-8BC8-67DD6D77CE02}"/>
              </a:ext>
            </a:extLst>
          </p:cNvPr>
          <p:cNvSpPr txBox="1"/>
          <p:nvPr/>
        </p:nvSpPr>
        <p:spPr>
          <a:xfrm>
            <a:off x="6345915" y="4168281"/>
            <a:ext cx="2143118" cy="782622"/>
          </a:xfrm>
          <a:prstGeom prst="rect">
            <a:avLst/>
          </a:prstGeom>
          <a:solidFill>
            <a:schemeClr val="bg1"/>
          </a:solidFill>
        </p:spPr>
        <p:txBody>
          <a:bodyPr wrap="square" lIns="0" tIns="0" rIns="0" bIns="0" rtlCol="0" anchor="ctr" anchorCtr="0">
            <a:noAutofit/>
          </a:bodyPr>
          <a:lstStyle/>
          <a:p>
            <a:pPr algn="ctr"/>
            <a:r>
              <a:rPr lang="el-GR" sz="2600" dirty="0" err="1">
                <a:solidFill>
                  <a:srgbClr val="003399"/>
                </a:solidFill>
                <a:latin typeface="+mj-lt"/>
              </a:rPr>
              <a:t>Αντιιικό</a:t>
            </a:r>
            <a:endParaRPr lang="el-GR" sz="2600" dirty="0">
              <a:solidFill>
                <a:srgbClr val="003399"/>
              </a:solidFill>
              <a:latin typeface="+mj-lt"/>
            </a:endParaRPr>
          </a:p>
        </p:txBody>
      </p:sp>
    </p:spTree>
    <p:extLst>
      <p:ext uri="{BB962C8B-B14F-4D97-AF65-F5344CB8AC3E}">
        <p14:creationId xmlns:p14="http://schemas.microsoft.com/office/powerpoint/2010/main" val="2319253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1">
            <a:extLst>
              <a:ext uri="{FF2B5EF4-FFF2-40B4-BE49-F238E27FC236}">
                <a16:creationId xmlns:a16="http://schemas.microsoft.com/office/drawing/2014/main" id="{BF0B52D9-B1AC-D7ED-BFFF-E6D7C1DFD2A6}"/>
              </a:ext>
            </a:extLst>
          </p:cNvPr>
          <p:cNvSpPr txBox="1">
            <a:spLocks noGrp="1"/>
          </p:cNvSpPr>
          <p:nvPr>
            <p:ph type="body" sz="quarter" idx="10"/>
          </p:nvPr>
        </p:nvSpPr>
        <p:spPr>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2800" b="0" i="0" u="none" strike="noStrike" cap="none" normalizeH="0" noProof="0">
                <a:ln>
                  <a:noFill/>
                </a:ln>
                <a:solidFill>
                  <a:srgbClr val="003399"/>
                </a:solidFill>
                <a:effectLst/>
                <a:uLnTx/>
                <a:uFillTx/>
                <a:latin typeface="EC Square Sans Pro" panose="020B0506040000020004" pitchFamily="34" charset="0"/>
                <a:ea typeface="+mn-ea"/>
                <a:cs typeface="Arial" panose="020B0604020202020204" pitchFamily="34" charset="0"/>
              </a:rPr>
              <a:t>Κοινοί κανόνες – Κτηνιατρική συνταγή</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noProof="0" dirty="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5" name="Marcador de texto 4">
            <a:extLst>
              <a:ext uri="{FF2B5EF4-FFF2-40B4-BE49-F238E27FC236}">
                <a16:creationId xmlns:a16="http://schemas.microsoft.com/office/drawing/2014/main" id="{40DAE5D8-98C6-AD52-85A3-CAE9677F2D1C}"/>
              </a:ext>
            </a:extLst>
          </p:cNvPr>
          <p:cNvSpPr txBox="1">
            <a:spLocks/>
          </p:cNvSpPr>
          <p:nvPr/>
        </p:nvSpPr>
        <p:spPr>
          <a:xfrm>
            <a:off x="381000" y="1149350"/>
            <a:ext cx="10439400" cy="603250"/>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2800" b="1" i="0" u="none" strike="noStrike" cap="none" normalizeH="0" noProof="0" dirty="0">
                <a:ln>
                  <a:noFill/>
                </a:ln>
                <a:solidFill>
                  <a:schemeClr val="tx1"/>
                </a:solidFill>
                <a:effectLst/>
                <a:uLnTx/>
                <a:uFillTx/>
                <a:latin typeface="EC Square Sans Pro" panose="020B0506040000020004" pitchFamily="34" charset="0"/>
                <a:ea typeface="+mn-ea"/>
                <a:cs typeface="+mn-cs"/>
              </a:rPr>
              <a:t>Ορισμένα φάρμακα υπόκεινται σε κτηνιατρική συνταγή για λόγους ασφάλειας (για ζώα και ανθρώπους!), αποτελεσματικότητας και πιθανής αντοχής και πιθανής κακής χρήσης.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noProof="0" dirty="0">
              <a:ln>
                <a:noFill/>
              </a:ln>
              <a:solidFill>
                <a:srgbClr val="ECEBEB"/>
              </a:solidFill>
              <a:effectLst/>
              <a:uLnTx/>
              <a:uFillTx/>
              <a:latin typeface="EC Square Sans Pro" panose="020B0506040000020004" pitchFamily="34" charset="0"/>
              <a:ea typeface="+mn-ea"/>
              <a:cs typeface="+mn-cs"/>
            </a:endParaRPr>
          </a:p>
        </p:txBody>
      </p:sp>
      <p:sp>
        <p:nvSpPr>
          <p:cNvPr id="6" name="Marcador de texto 2">
            <a:extLst>
              <a:ext uri="{FF2B5EF4-FFF2-40B4-BE49-F238E27FC236}">
                <a16:creationId xmlns:a16="http://schemas.microsoft.com/office/drawing/2014/main" id="{C9F4DA7E-E95A-60ED-3D54-7063CC8B97BA}"/>
              </a:ext>
            </a:extLst>
          </p:cNvPr>
          <p:cNvSpPr txBox="1">
            <a:spLocks/>
          </p:cNvSpPr>
          <p:nvPr/>
        </p:nvSpPr>
        <p:spPr>
          <a:xfrm>
            <a:off x="-152400" y="2871171"/>
            <a:ext cx="12192000" cy="3999529"/>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082675" marR="0" lvl="0" indent="-396875" defTabSz="914400" eaLnBrk="1" fontAlgn="auto" latinLnBrk="0" hangingPunct="1">
              <a:lnSpc>
                <a:spcPct val="150000"/>
              </a:lnSpc>
              <a:spcBef>
                <a:spcPts val="0"/>
              </a:spcBef>
              <a:spcAft>
                <a:spcPts val="0"/>
              </a:spcAft>
              <a:buClrTx/>
              <a:buSzTx/>
              <a:buFontTx/>
              <a:buNone/>
              <a:tabLst/>
              <a:defRPr/>
            </a:pPr>
            <a:r>
              <a:rPr kumimoji="0" lang="el-GR" sz="2000" b="0" i="0" u="none" strike="noStrike" cap="none" normalizeH="0" noProof="0" dirty="0">
                <a:ln>
                  <a:noFill/>
                </a:ln>
                <a:solidFill>
                  <a:schemeClr val="tx1"/>
                </a:solidFill>
                <a:effectLst/>
                <a:uLnTx/>
                <a:uFillTx/>
                <a:latin typeface="EC Square Sans Pro" panose="020B0506040000020004" pitchFamily="34" charset="0"/>
                <a:ea typeface="+mn-ea"/>
                <a:cs typeface="+mn-cs"/>
              </a:rPr>
              <a:t>α)	ναρκωτικά ή </a:t>
            </a:r>
            <a:r>
              <a:rPr kumimoji="0" lang="el-GR" sz="2000" b="0" i="0" u="none" strike="noStrike" cap="none" normalizeH="0" noProof="0" dirty="0" err="1">
                <a:ln>
                  <a:noFill/>
                </a:ln>
                <a:solidFill>
                  <a:schemeClr val="tx1"/>
                </a:solidFill>
                <a:effectLst/>
                <a:uLnTx/>
                <a:uFillTx/>
                <a:latin typeface="EC Square Sans Pro" panose="020B0506040000020004" pitchFamily="34" charset="0"/>
                <a:ea typeface="+mn-ea"/>
                <a:cs typeface="+mn-cs"/>
              </a:rPr>
              <a:t>ψυχοτρόπες</a:t>
            </a:r>
            <a:r>
              <a:rPr kumimoji="0" lang="el-GR" sz="2000" b="0" i="0" u="none" strike="noStrike" cap="none" normalizeH="0" noProof="0" dirty="0">
                <a:ln>
                  <a:noFill/>
                </a:ln>
                <a:solidFill>
                  <a:schemeClr val="tx1"/>
                </a:solidFill>
                <a:effectLst/>
                <a:uLnTx/>
                <a:uFillTx/>
                <a:latin typeface="EC Square Sans Pro" panose="020B0506040000020004" pitchFamily="34" charset="0"/>
                <a:ea typeface="+mn-ea"/>
                <a:cs typeface="+mn-cs"/>
              </a:rPr>
              <a:t> ουσίες </a:t>
            </a:r>
          </a:p>
          <a:p>
            <a:pPr marL="1082675" marR="0" lvl="0" indent="-396875" defTabSz="914400" eaLnBrk="1" fontAlgn="auto" latinLnBrk="0" hangingPunct="1">
              <a:lnSpc>
                <a:spcPct val="150000"/>
              </a:lnSpc>
              <a:spcBef>
                <a:spcPts val="0"/>
              </a:spcBef>
              <a:spcAft>
                <a:spcPts val="0"/>
              </a:spcAft>
              <a:buClrTx/>
              <a:buSzTx/>
              <a:buFontTx/>
              <a:buNone/>
              <a:tabLst/>
              <a:defRPr/>
            </a:pPr>
            <a:r>
              <a:rPr kumimoji="0" lang="el-GR" sz="2000" b="0" i="0" u="none" strike="noStrike" cap="none" normalizeH="0" noProof="0" dirty="0">
                <a:ln>
                  <a:noFill/>
                </a:ln>
                <a:solidFill>
                  <a:schemeClr val="tx1"/>
                </a:solidFill>
                <a:effectLst/>
                <a:uLnTx/>
                <a:uFillTx/>
                <a:latin typeface="EC Square Sans Pro" panose="020B0506040000020004" pitchFamily="34" charset="0"/>
                <a:ea typeface="+mn-ea"/>
                <a:cs typeface="+mn-cs"/>
              </a:rPr>
              <a:t>β)	φάρμακα για ζώα παραγωγής τροφίμων</a:t>
            </a:r>
          </a:p>
          <a:p>
            <a:pPr marL="1082675" marR="0" lvl="0" indent="-396875" defTabSz="914400" eaLnBrk="1" fontAlgn="auto" latinLnBrk="0" hangingPunct="1">
              <a:lnSpc>
                <a:spcPct val="150000"/>
              </a:lnSpc>
              <a:spcBef>
                <a:spcPts val="0"/>
              </a:spcBef>
              <a:spcAft>
                <a:spcPts val="0"/>
              </a:spcAft>
              <a:buClrTx/>
              <a:buSzTx/>
              <a:buFontTx/>
              <a:buNone/>
              <a:tabLst/>
              <a:defRPr/>
            </a:pPr>
            <a:r>
              <a:rPr kumimoji="0" lang="el-GR" sz="2000" b="0" i="0" u="none" strike="noStrike" cap="none" normalizeH="0" noProof="0" dirty="0">
                <a:ln>
                  <a:noFill/>
                </a:ln>
                <a:solidFill>
                  <a:schemeClr val="tx1"/>
                </a:solidFill>
                <a:effectLst/>
                <a:uLnTx/>
                <a:uFillTx/>
                <a:latin typeface="EC Square Sans Pro" panose="020B0506040000020004" pitchFamily="34" charset="0"/>
                <a:ea typeface="+mn-ea"/>
                <a:cs typeface="+mn-cs"/>
              </a:rPr>
              <a:t>γ)	</a:t>
            </a:r>
            <a:r>
              <a:rPr kumimoji="0" lang="el-GR" sz="2000" b="1" i="0" u="none" strike="noStrike" cap="none" normalizeH="0" noProof="0" dirty="0" err="1">
                <a:ln>
                  <a:noFill/>
                </a:ln>
                <a:solidFill>
                  <a:schemeClr val="tx1"/>
                </a:solidFill>
                <a:effectLst/>
                <a:uLnTx/>
                <a:uFillTx/>
                <a:latin typeface="EC Square Sans Pro" panose="020B0506040000020004" pitchFamily="34" charset="0"/>
                <a:ea typeface="+mn-ea"/>
                <a:cs typeface="+mn-cs"/>
              </a:rPr>
              <a:t>αντιμικροβιακά</a:t>
            </a:r>
            <a:endParaRPr kumimoji="0" lang="hu-HU" sz="2000" b="1" i="0" u="none" strike="noStrike" cap="none" normalizeH="0" noProof="0" dirty="0">
              <a:ln>
                <a:noFill/>
              </a:ln>
              <a:solidFill>
                <a:schemeClr val="tx1"/>
              </a:solidFill>
              <a:effectLst/>
              <a:uLnTx/>
              <a:uFillTx/>
              <a:latin typeface="EC Square Sans Pro" panose="020B0506040000020004" pitchFamily="34" charset="0"/>
              <a:ea typeface="+mn-ea"/>
              <a:cs typeface="+mn-cs"/>
            </a:endParaRPr>
          </a:p>
          <a:p>
            <a:pPr marL="1082675" marR="0" lvl="0" indent="-396875" defTabSz="914400" eaLnBrk="1" fontAlgn="auto" latinLnBrk="0" hangingPunct="1">
              <a:lnSpc>
                <a:spcPct val="150000"/>
              </a:lnSpc>
              <a:spcBef>
                <a:spcPts val="0"/>
              </a:spcBef>
              <a:spcAft>
                <a:spcPts val="0"/>
              </a:spcAft>
              <a:buClrTx/>
              <a:buSzTx/>
              <a:buFontTx/>
              <a:buNone/>
              <a:tabLst/>
              <a:defRPr/>
            </a:pPr>
            <a:r>
              <a:rPr kumimoji="0" lang="el-GR" sz="2000" b="0" i="0" u="none" strike="noStrike" cap="none" normalizeH="0" noProof="0" dirty="0">
                <a:ln>
                  <a:noFill/>
                </a:ln>
                <a:solidFill>
                  <a:schemeClr val="tx1"/>
                </a:solidFill>
                <a:effectLst/>
                <a:uLnTx/>
                <a:uFillTx/>
                <a:latin typeface="EC Square Sans Pro" panose="020B0506040000020004" pitchFamily="34" charset="0"/>
                <a:ea typeface="+mn-ea"/>
                <a:cs typeface="+mn-cs"/>
              </a:rPr>
              <a:t>δ)	εάν απαιτείται προηγούμενη διάγνωση</a:t>
            </a:r>
          </a:p>
          <a:p>
            <a:pPr marL="1082675" marR="0" lvl="0" indent="-396875" defTabSz="914400" eaLnBrk="1" fontAlgn="auto" latinLnBrk="0" hangingPunct="1">
              <a:lnSpc>
                <a:spcPct val="150000"/>
              </a:lnSpc>
              <a:spcBef>
                <a:spcPts val="0"/>
              </a:spcBef>
              <a:spcAft>
                <a:spcPts val="0"/>
              </a:spcAft>
              <a:buClrTx/>
              <a:buSzTx/>
              <a:buFontTx/>
              <a:buNone/>
              <a:tabLst/>
              <a:defRPr/>
            </a:pPr>
            <a:r>
              <a:rPr kumimoji="0" lang="el-GR" sz="2000" b="0" i="0" u="none" strike="noStrike" cap="none" normalizeH="0" noProof="0" dirty="0">
                <a:ln>
                  <a:noFill/>
                </a:ln>
                <a:solidFill>
                  <a:schemeClr val="tx1"/>
                </a:solidFill>
                <a:effectLst/>
                <a:uLnTx/>
                <a:uFillTx/>
                <a:latin typeface="EC Square Sans Pro" panose="020B0506040000020004" pitchFamily="34" charset="0"/>
                <a:ea typeface="+mn-ea"/>
                <a:cs typeface="+mn-cs"/>
              </a:rPr>
              <a:t>ε)	προϊόντα για την ευθανασία</a:t>
            </a:r>
          </a:p>
          <a:p>
            <a:pPr marL="1082675" marR="0" lvl="0" indent="-396875" defTabSz="914400" eaLnBrk="1" fontAlgn="auto" latinLnBrk="0" hangingPunct="1">
              <a:lnSpc>
                <a:spcPct val="150000"/>
              </a:lnSpc>
              <a:spcBef>
                <a:spcPts val="0"/>
              </a:spcBef>
              <a:spcAft>
                <a:spcPts val="0"/>
              </a:spcAft>
              <a:buClrTx/>
              <a:buSzTx/>
              <a:buFontTx/>
              <a:buNone/>
              <a:tabLst/>
              <a:defRPr/>
            </a:pPr>
            <a:r>
              <a:rPr kumimoji="0" lang="el-GR" sz="2000" b="0" i="0" u="none" strike="noStrike" cap="none" normalizeH="0" noProof="0" dirty="0" err="1">
                <a:ln>
                  <a:noFill/>
                </a:ln>
                <a:solidFill>
                  <a:schemeClr val="tx1"/>
                </a:solidFill>
                <a:effectLst/>
                <a:uLnTx/>
                <a:uFillTx/>
                <a:latin typeface="EC Square Sans Pro" panose="020B0506040000020004" pitchFamily="34" charset="0"/>
                <a:ea typeface="+mn-ea"/>
                <a:cs typeface="+mn-cs"/>
              </a:rPr>
              <a:t>στ</a:t>
            </a:r>
            <a:r>
              <a:rPr kumimoji="0" lang="el-GR" sz="2000" b="0" i="0" u="none" strike="noStrike" cap="none" normalizeH="0" noProof="0" dirty="0">
                <a:ln>
                  <a:noFill/>
                </a:ln>
                <a:solidFill>
                  <a:schemeClr val="tx1"/>
                </a:solidFill>
                <a:effectLst/>
                <a:uLnTx/>
                <a:uFillTx/>
                <a:latin typeface="EC Square Sans Pro" panose="020B0506040000020004" pitchFamily="34" charset="0"/>
                <a:ea typeface="+mn-ea"/>
                <a:cs typeface="+mn-cs"/>
              </a:rPr>
              <a:t>)	νέες δραστικές ουσίες (&lt; 5 ετών)</a:t>
            </a:r>
          </a:p>
          <a:p>
            <a:pPr marL="1082675" marR="0" lvl="0" indent="-396875" defTabSz="914400" eaLnBrk="1" fontAlgn="auto" latinLnBrk="0" hangingPunct="1">
              <a:lnSpc>
                <a:spcPct val="150000"/>
              </a:lnSpc>
              <a:spcBef>
                <a:spcPts val="0"/>
              </a:spcBef>
              <a:spcAft>
                <a:spcPts val="0"/>
              </a:spcAft>
              <a:buClrTx/>
              <a:buSzTx/>
              <a:buFontTx/>
              <a:buNone/>
              <a:tabLst/>
              <a:defRPr/>
            </a:pPr>
            <a:r>
              <a:rPr kumimoji="0" lang="el-GR" sz="2000" b="0" i="0" u="none" strike="noStrike" cap="none" normalizeH="0" noProof="0" dirty="0">
                <a:ln>
                  <a:noFill/>
                </a:ln>
                <a:solidFill>
                  <a:schemeClr val="tx1"/>
                </a:solidFill>
                <a:effectLst/>
                <a:uLnTx/>
                <a:uFillTx/>
                <a:latin typeface="EC Square Sans Pro" panose="020B0506040000020004" pitchFamily="34" charset="0"/>
                <a:ea typeface="+mn-ea"/>
                <a:cs typeface="+mn-cs"/>
              </a:rPr>
              <a:t>ζ)	εμβόλια</a:t>
            </a:r>
          </a:p>
          <a:p>
            <a:pPr marL="1082675" marR="0" lvl="0" indent="-396875" defTabSz="914400" eaLnBrk="1" fontAlgn="auto" latinLnBrk="0" hangingPunct="1">
              <a:lnSpc>
                <a:spcPct val="150000"/>
              </a:lnSpc>
              <a:spcBef>
                <a:spcPts val="0"/>
              </a:spcBef>
              <a:spcAft>
                <a:spcPts val="0"/>
              </a:spcAft>
              <a:buClrTx/>
              <a:buSzTx/>
              <a:buFontTx/>
              <a:buNone/>
              <a:tabLst/>
              <a:defRPr/>
            </a:pPr>
            <a:r>
              <a:rPr kumimoji="0" lang="el-GR" sz="2000" b="0" i="0" u="none" strike="noStrike" cap="none" normalizeH="0" noProof="0" dirty="0">
                <a:ln>
                  <a:noFill/>
                </a:ln>
                <a:solidFill>
                  <a:schemeClr val="tx1"/>
                </a:solidFill>
                <a:effectLst/>
                <a:uLnTx/>
                <a:uFillTx/>
                <a:latin typeface="EC Square Sans Pro" panose="020B0506040000020004" pitchFamily="34" charset="0"/>
                <a:ea typeface="+mn-ea"/>
                <a:cs typeface="+mn-cs"/>
              </a:rPr>
              <a:t>η)	ορμόνες ή </a:t>
            </a:r>
            <a:r>
              <a:rPr kumimoji="0" lang="el-GR" sz="2000" b="0" i="0" u="none" strike="noStrike" cap="none" normalizeH="0" noProof="0" dirty="0" err="1">
                <a:ln>
                  <a:noFill/>
                </a:ln>
                <a:solidFill>
                  <a:schemeClr val="tx1"/>
                </a:solidFill>
                <a:effectLst/>
                <a:uLnTx/>
                <a:uFillTx/>
                <a:latin typeface="EC Square Sans Pro" panose="020B0506040000020004" pitchFamily="34" charset="0"/>
                <a:ea typeface="+mn-ea"/>
                <a:cs typeface="+mn-cs"/>
              </a:rPr>
              <a:t>θυρεοστατικά</a:t>
            </a:r>
            <a:r>
              <a:rPr kumimoji="0" lang="el-GR" sz="2000" b="0" i="0" u="none" strike="noStrike" cap="none" normalizeH="0" noProof="0" dirty="0">
                <a:ln>
                  <a:noFill/>
                </a:ln>
                <a:solidFill>
                  <a:schemeClr val="tx1"/>
                </a:solidFill>
                <a:effectLst/>
                <a:uLnTx/>
                <a:uFillTx/>
                <a:latin typeface="EC Square Sans Pro" panose="020B0506040000020004" pitchFamily="34" charset="0"/>
                <a:ea typeface="+mn-ea"/>
                <a:cs typeface="+mn-cs"/>
              </a:rPr>
              <a:t> ή β-ανταγωνιστικές ουσίες</a:t>
            </a:r>
          </a:p>
        </p:txBody>
      </p:sp>
    </p:spTree>
    <p:extLst>
      <p:ext uri="{BB962C8B-B14F-4D97-AF65-F5344CB8AC3E}">
        <p14:creationId xmlns:p14="http://schemas.microsoft.com/office/powerpoint/2010/main" val="1451190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E5180-923A-330C-3B66-665E3EC06B05}"/>
            </a:ext>
          </a:extLst>
        </p:cNvPr>
        <p:cNvGrpSpPr/>
        <p:nvPr/>
      </p:nvGrpSpPr>
      <p:grpSpPr>
        <a:xfrm>
          <a:off x="0" y="0"/>
          <a:ext cx="0" cy="0"/>
          <a:chOff x="0" y="0"/>
          <a:chExt cx="0" cy="0"/>
        </a:xfrm>
      </p:grpSpPr>
      <p:sp>
        <p:nvSpPr>
          <p:cNvPr id="8" name="Marcador de texto 1">
            <a:extLst>
              <a:ext uri="{FF2B5EF4-FFF2-40B4-BE49-F238E27FC236}">
                <a16:creationId xmlns:a16="http://schemas.microsoft.com/office/drawing/2014/main" id="{F13A9D58-5523-8651-517F-C310465597A2}"/>
              </a:ext>
            </a:extLst>
          </p:cNvPr>
          <p:cNvSpPr txBox="1">
            <a:spLocks noGrp="1"/>
          </p:cNvSpPr>
          <p:nvPr>
            <p:ph type="body" sz="quarter" idx="10"/>
          </p:nvPr>
        </p:nvSpPr>
        <p:spPr>
          <a:xfrm>
            <a:off x="762000" y="311150"/>
            <a:ext cx="9677400" cy="47625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2800" b="0" i="0" u="none" strike="noStrike" cap="none" normalizeH="0" noProof="0" dirty="0">
                <a:ln>
                  <a:noFill/>
                </a:ln>
                <a:solidFill>
                  <a:srgbClr val="ECEBEB"/>
                </a:solidFill>
                <a:effectLst/>
                <a:uLnTx/>
                <a:uFillTx/>
                <a:latin typeface="EC Square Sans Pro" panose="020B0506040000020004" pitchFamily="34" charset="0"/>
                <a:ea typeface="+mn-ea"/>
                <a:cs typeface="Arial" panose="020B0604020202020204" pitchFamily="34" charset="0"/>
              </a:rPr>
              <a:t>Κοινοί κανόνες – Κτηνιατρική συνταγή</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noProof="0" dirty="0">
              <a:ln>
                <a:noFill/>
              </a:ln>
              <a:solidFill>
                <a:srgbClr val="ECEBEB"/>
              </a:solidFill>
              <a:effectLst/>
              <a:uLnTx/>
              <a:uFillTx/>
              <a:ea typeface="+mn-ea"/>
              <a:cs typeface="Arial" panose="020B0604020202020204" pitchFamily="34" charset="0"/>
            </a:endParaRPr>
          </a:p>
        </p:txBody>
      </p:sp>
      <p:graphicFrame>
        <p:nvGraphicFramePr>
          <p:cNvPr id="10" name="Diagram 1">
            <a:extLst>
              <a:ext uri="{FF2B5EF4-FFF2-40B4-BE49-F238E27FC236}">
                <a16:creationId xmlns:a16="http://schemas.microsoft.com/office/drawing/2014/main" id="{89830CEC-DAF2-8144-752F-4F78DE45BE51}"/>
              </a:ext>
            </a:extLst>
          </p:cNvPr>
          <p:cNvGraphicFramePr/>
          <p:nvPr>
            <p:extLst>
              <p:ext uri="{D42A27DB-BD31-4B8C-83A1-F6EECF244321}">
                <p14:modId xmlns:p14="http://schemas.microsoft.com/office/powerpoint/2010/main" val="2077024399"/>
              </p:ext>
            </p:extLst>
          </p:nvPr>
        </p:nvGraphicFramePr>
        <p:xfrm>
          <a:off x="152400" y="1536701"/>
          <a:ext cx="10439399" cy="5333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angle: Rounded Corners 7">
            <a:extLst>
              <a:ext uri="{FF2B5EF4-FFF2-40B4-BE49-F238E27FC236}">
                <a16:creationId xmlns:a16="http://schemas.microsoft.com/office/drawing/2014/main" id="{A7AEB3FF-7FF6-E29F-49FF-7CD86CAD7884}"/>
              </a:ext>
            </a:extLst>
          </p:cNvPr>
          <p:cNvSpPr/>
          <p:nvPr/>
        </p:nvSpPr>
        <p:spPr>
          <a:xfrm>
            <a:off x="8853524" y="549275"/>
            <a:ext cx="3298371" cy="2564493"/>
          </a:xfrm>
          <a:prstGeom prst="roundRect">
            <a:avLst>
              <a:gd name="adj" fmla="val 20237"/>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4625" marR="0" lvl="0" indent="-174625" defTabSz="914400" eaLnBrk="1" fontAlgn="auto" latinLnBrk="0" hangingPunct="1">
              <a:lnSpc>
                <a:spcPct val="150000"/>
              </a:lnSpc>
              <a:spcBef>
                <a:spcPts val="0"/>
              </a:spcBef>
              <a:spcAft>
                <a:spcPts val="600"/>
              </a:spcAft>
              <a:buClr>
                <a:srgbClr val="FFFFFF"/>
              </a:buClr>
              <a:buSzTx/>
              <a:buFont typeface="Wingdings" panose="05000000000000000000" pitchFamily="2" charset="2"/>
              <a:buChar char=""/>
              <a:tabLst/>
              <a:defRPr/>
            </a:pPr>
            <a:r>
              <a:rPr kumimoji="0" lang="el-GR" sz="1400" b="1" i="1" u="none" strike="noStrike" cap="none" normalizeH="0" noProof="0" dirty="0">
                <a:ln>
                  <a:noFill/>
                </a:ln>
                <a:solidFill>
                  <a:srgbClr val="FFFFFF"/>
                </a:solidFill>
                <a:effectLst/>
                <a:uLnTx/>
                <a:uFillTx/>
                <a:latin typeface="EC Square Sans Pro" panose="020B0506040000020004" pitchFamily="34" charset="0"/>
                <a:ea typeface="+mn-ea"/>
                <a:cs typeface="+mn-cs"/>
              </a:rPr>
              <a:t>ΔΕΝ</a:t>
            </a:r>
            <a:r>
              <a:rPr kumimoji="0" lang="el-GR" sz="1400" b="0" i="1" u="none" strike="noStrike" cap="none" normalizeH="0" noProof="0" dirty="0">
                <a:ln>
                  <a:noFill/>
                </a:ln>
                <a:solidFill>
                  <a:srgbClr val="FFFFFF"/>
                </a:solidFill>
                <a:effectLst/>
                <a:uLnTx/>
                <a:uFillTx/>
                <a:latin typeface="EC Square Sans Pro" panose="020B0506040000020004" pitchFamily="34" charset="0"/>
                <a:ea typeface="+mn-ea"/>
                <a:cs typeface="+mn-cs"/>
              </a:rPr>
              <a:t> χρησιμοποιούνται </a:t>
            </a:r>
            <a:r>
              <a:rPr kumimoji="0" lang="el-GR" sz="1400" b="1" i="1" u="none" strike="noStrike" cap="none" normalizeH="0" noProof="0" dirty="0">
                <a:ln>
                  <a:noFill/>
                </a:ln>
                <a:solidFill>
                  <a:srgbClr val="FFFFFF"/>
                </a:solidFill>
                <a:effectLst/>
                <a:uLnTx/>
                <a:uFillTx/>
                <a:latin typeface="EC Square Sans Pro" panose="020B0506040000020004" pitchFamily="34" charset="0"/>
                <a:ea typeface="+mn-ea"/>
                <a:cs typeface="+mn-cs"/>
              </a:rPr>
              <a:t>συστηματικά</a:t>
            </a:r>
            <a:r>
              <a:rPr kumimoji="0" lang="el-GR" sz="1400" b="0" i="1" u="none" strike="noStrike" cap="none" normalizeH="0" noProof="0" dirty="0">
                <a:ln>
                  <a:noFill/>
                </a:ln>
                <a:solidFill>
                  <a:srgbClr val="FFFFFF"/>
                </a:solidFill>
                <a:effectLst/>
                <a:uLnTx/>
                <a:uFillTx/>
                <a:latin typeface="EC Square Sans Pro" panose="020B0506040000020004" pitchFamily="34" charset="0"/>
                <a:ea typeface="+mn-ea"/>
                <a:cs typeface="+mn-cs"/>
              </a:rPr>
              <a:t> </a:t>
            </a:r>
          </a:p>
          <a:p>
            <a:pPr marL="174625" marR="0" lvl="0" indent="-174625" defTabSz="914400" eaLnBrk="1" fontAlgn="auto" latinLnBrk="0" hangingPunct="1">
              <a:lnSpc>
                <a:spcPct val="150000"/>
              </a:lnSpc>
              <a:spcBef>
                <a:spcPts val="0"/>
              </a:spcBef>
              <a:spcAft>
                <a:spcPts val="600"/>
              </a:spcAft>
              <a:buClr>
                <a:srgbClr val="FFFFFF"/>
              </a:buClr>
              <a:buSzTx/>
              <a:buFont typeface="Wingdings" panose="05000000000000000000" pitchFamily="2" charset="2"/>
              <a:buChar char=""/>
              <a:tabLst/>
              <a:defRPr/>
            </a:pPr>
            <a:r>
              <a:rPr kumimoji="0" lang="el-GR" sz="1400" b="1" i="1" u="none" strike="noStrike" cap="none" normalizeH="0" noProof="0" dirty="0">
                <a:ln>
                  <a:noFill/>
                </a:ln>
                <a:solidFill>
                  <a:srgbClr val="FFFFFF"/>
                </a:solidFill>
                <a:effectLst/>
                <a:uLnTx/>
                <a:uFillTx/>
                <a:latin typeface="EC Square Sans Pro" panose="020B0506040000020004" pitchFamily="34" charset="0"/>
                <a:ea typeface="+mn-ea"/>
                <a:cs typeface="+mn-cs"/>
              </a:rPr>
              <a:t>ΔΕΝ</a:t>
            </a:r>
            <a:r>
              <a:rPr kumimoji="0" lang="el-GR" sz="1400" b="0" i="1" u="none" strike="noStrike" cap="none" normalizeH="0" noProof="0" dirty="0">
                <a:ln>
                  <a:noFill/>
                </a:ln>
                <a:solidFill>
                  <a:srgbClr val="FFFFFF"/>
                </a:solidFill>
                <a:effectLst/>
                <a:uLnTx/>
                <a:uFillTx/>
                <a:latin typeface="EC Square Sans Pro" panose="020B0506040000020004" pitchFamily="34" charset="0"/>
                <a:ea typeface="+mn-ea"/>
                <a:cs typeface="+mn-cs"/>
              </a:rPr>
              <a:t> χρησιμοποιούνται</a:t>
            </a:r>
            <a:r>
              <a:rPr kumimoji="0" lang="el-GR" sz="1400" b="1" i="1" u="none" strike="noStrike" cap="none" normalizeH="0" noProof="0" dirty="0">
                <a:ln>
                  <a:noFill/>
                </a:ln>
                <a:solidFill>
                  <a:srgbClr val="FFFFFF"/>
                </a:solidFill>
                <a:effectLst/>
                <a:uLnTx/>
                <a:uFillTx/>
                <a:latin typeface="EC Square Sans Pro" panose="020B0506040000020004" pitchFamily="34" charset="0"/>
                <a:ea typeface="+mn-ea"/>
                <a:cs typeface="+mn-cs"/>
              </a:rPr>
              <a:t> ως αντιστάθμιση </a:t>
            </a:r>
            <a:r>
              <a:rPr kumimoji="0" lang="el-GR" sz="1400" b="0" i="1" u="none" strike="noStrike" cap="none" normalizeH="0" noProof="0" dirty="0">
                <a:ln>
                  <a:noFill/>
                </a:ln>
                <a:solidFill>
                  <a:srgbClr val="FFFFFF"/>
                </a:solidFill>
                <a:effectLst/>
                <a:uLnTx/>
                <a:uFillTx/>
                <a:latin typeface="EC Square Sans Pro" panose="020B0506040000020004" pitchFamily="34" charset="0"/>
                <a:ea typeface="+mn-ea"/>
                <a:cs typeface="+mn-cs"/>
              </a:rPr>
              <a:t>για κακή υγιεινή, ανεπαρκείς κτηνοτροφικές πρακτικές, έλλειψη φροντίδας ή κακή διαχείριση του αγροκτήματος</a:t>
            </a:r>
            <a:r>
              <a:rPr kumimoji="0" lang="el-GR" sz="1400" b="0" i="0" u="none" strike="noStrike" cap="none" normalizeH="0" noProof="0" dirty="0">
                <a:ln>
                  <a:noFill/>
                </a:ln>
                <a:solidFill>
                  <a:srgbClr val="FFFFFF"/>
                </a:solidFill>
                <a:effectLst/>
                <a:uLnTx/>
                <a:uFillTx/>
                <a:latin typeface="EC Square Sans Pro" panose="020B0506040000020004" pitchFamily="34" charset="0"/>
                <a:ea typeface="+mn-ea"/>
                <a:cs typeface="+mn-cs"/>
              </a:rPr>
              <a:t>.</a:t>
            </a:r>
          </a:p>
        </p:txBody>
      </p:sp>
      <p:sp>
        <p:nvSpPr>
          <p:cNvPr id="2" name="TextBox 1">
            <a:extLst>
              <a:ext uri="{FF2B5EF4-FFF2-40B4-BE49-F238E27FC236}">
                <a16:creationId xmlns:a16="http://schemas.microsoft.com/office/drawing/2014/main" id="{CF66ADE6-9BB5-A0C1-8378-F8B98499EB6D}"/>
              </a:ext>
            </a:extLst>
          </p:cNvPr>
          <p:cNvSpPr txBox="1"/>
          <p:nvPr/>
        </p:nvSpPr>
        <p:spPr>
          <a:xfrm>
            <a:off x="2514600" y="1627990"/>
            <a:ext cx="5181600" cy="782622"/>
          </a:xfrm>
          <a:prstGeom prst="rect">
            <a:avLst/>
          </a:prstGeom>
          <a:solidFill>
            <a:srgbClr val="003297"/>
          </a:solidFill>
        </p:spPr>
        <p:txBody>
          <a:bodyPr wrap="square" lIns="0" tIns="0" rIns="0" bIns="0" rtlCol="0" anchor="ctr" anchorCtr="0">
            <a:noAutofit/>
          </a:bodyPr>
          <a:lstStyle/>
          <a:p>
            <a:pPr algn="ctr"/>
            <a:r>
              <a:rPr lang="el-GR" sz="2800" b="1" dirty="0">
                <a:solidFill>
                  <a:schemeClr val="bg1"/>
                </a:solidFill>
                <a:latin typeface="+mj-lt"/>
              </a:rPr>
              <a:t>Τρόποι χρήσης </a:t>
            </a:r>
            <a:r>
              <a:rPr lang="el-GR" sz="2800" b="1" dirty="0" err="1">
                <a:solidFill>
                  <a:schemeClr val="bg1"/>
                </a:solidFill>
                <a:latin typeface="+mj-lt"/>
              </a:rPr>
              <a:t>αντιμικροβιακών</a:t>
            </a:r>
            <a:endParaRPr lang="el-GR" sz="2800" b="1" dirty="0">
              <a:solidFill>
                <a:schemeClr val="bg1"/>
              </a:solidFill>
              <a:latin typeface="+mj-lt"/>
            </a:endParaRPr>
          </a:p>
        </p:txBody>
      </p:sp>
      <p:sp>
        <p:nvSpPr>
          <p:cNvPr id="3" name="TextBox 2">
            <a:extLst>
              <a:ext uri="{FF2B5EF4-FFF2-40B4-BE49-F238E27FC236}">
                <a16:creationId xmlns:a16="http://schemas.microsoft.com/office/drawing/2014/main" id="{1E04B869-0AD7-24F1-0E74-7BC889A63745}"/>
              </a:ext>
            </a:extLst>
          </p:cNvPr>
          <p:cNvSpPr txBox="1"/>
          <p:nvPr/>
        </p:nvSpPr>
        <p:spPr>
          <a:xfrm>
            <a:off x="528642" y="3012286"/>
            <a:ext cx="1833558" cy="956463"/>
          </a:xfrm>
          <a:prstGeom prst="rect">
            <a:avLst/>
          </a:prstGeom>
          <a:solidFill>
            <a:schemeClr val="bg1"/>
          </a:solidFill>
        </p:spPr>
        <p:txBody>
          <a:bodyPr wrap="square" lIns="0" tIns="0" rIns="0" bIns="0" rtlCol="0" anchor="ctr" anchorCtr="0">
            <a:noAutofit/>
          </a:bodyPr>
          <a:lstStyle/>
          <a:p>
            <a:pPr algn="ctr"/>
            <a:r>
              <a:rPr lang="el-GR" sz="2000" dirty="0">
                <a:solidFill>
                  <a:srgbClr val="003399"/>
                </a:solidFill>
                <a:latin typeface="+mj-lt"/>
              </a:rPr>
              <a:t>Προληπτική χρήση (Προφύλαξη)</a:t>
            </a:r>
          </a:p>
        </p:txBody>
      </p:sp>
      <p:sp>
        <p:nvSpPr>
          <p:cNvPr id="4" name="TextBox 3">
            <a:extLst>
              <a:ext uri="{FF2B5EF4-FFF2-40B4-BE49-F238E27FC236}">
                <a16:creationId xmlns:a16="http://schemas.microsoft.com/office/drawing/2014/main" id="{B9895782-F748-45CD-1510-D892E12F0CF2}"/>
              </a:ext>
            </a:extLst>
          </p:cNvPr>
          <p:cNvSpPr txBox="1"/>
          <p:nvPr/>
        </p:nvSpPr>
        <p:spPr>
          <a:xfrm>
            <a:off x="2974204" y="3012286"/>
            <a:ext cx="1833558" cy="956463"/>
          </a:xfrm>
          <a:prstGeom prst="rect">
            <a:avLst/>
          </a:prstGeom>
          <a:solidFill>
            <a:schemeClr val="bg1"/>
          </a:solidFill>
        </p:spPr>
        <p:txBody>
          <a:bodyPr wrap="square" lIns="0" tIns="0" rIns="0" bIns="0" rtlCol="0" anchor="ctr" anchorCtr="0">
            <a:noAutofit/>
          </a:bodyPr>
          <a:lstStyle/>
          <a:p>
            <a:pPr algn="ctr"/>
            <a:r>
              <a:rPr lang="el-GR" sz="2000" dirty="0">
                <a:solidFill>
                  <a:srgbClr val="003399"/>
                </a:solidFill>
                <a:latin typeface="+mj-lt"/>
              </a:rPr>
              <a:t>Ομαδική χορήγηση (</a:t>
            </a:r>
            <a:r>
              <a:rPr lang="el-GR" sz="2000" dirty="0" err="1">
                <a:solidFill>
                  <a:srgbClr val="003399"/>
                </a:solidFill>
                <a:latin typeface="+mj-lt"/>
              </a:rPr>
              <a:t>μεταφύλαξη</a:t>
            </a:r>
            <a:r>
              <a:rPr lang="el-GR" sz="2000" dirty="0">
                <a:solidFill>
                  <a:srgbClr val="003399"/>
                </a:solidFill>
                <a:latin typeface="+mj-lt"/>
              </a:rPr>
              <a:t>)</a:t>
            </a:r>
          </a:p>
        </p:txBody>
      </p:sp>
      <p:sp>
        <p:nvSpPr>
          <p:cNvPr id="5" name="TextBox 4">
            <a:extLst>
              <a:ext uri="{FF2B5EF4-FFF2-40B4-BE49-F238E27FC236}">
                <a16:creationId xmlns:a16="http://schemas.microsoft.com/office/drawing/2014/main" id="{382B8178-A345-0F01-B456-737962A6C683}"/>
              </a:ext>
            </a:extLst>
          </p:cNvPr>
          <p:cNvSpPr txBox="1"/>
          <p:nvPr/>
        </p:nvSpPr>
        <p:spPr>
          <a:xfrm>
            <a:off x="5419766" y="3044037"/>
            <a:ext cx="1833558" cy="848511"/>
          </a:xfrm>
          <a:prstGeom prst="rect">
            <a:avLst/>
          </a:prstGeom>
          <a:solidFill>
            <a:schemeClr val="bg1"/>
          </a:solidFill>
        </p:spPr>
        <p:txBody>
          <a:bodyPr wrap="square" lIns="0" tIns="0" rIns="0" bIns="0" rtlCol="0" anchor="ctr" anchorCtr="0">
            <a:noAutofit/>
          </a:bodyPr>
          <a:lstStyle/>
          <a:p>
            <a:pPr algn="ctr"/>
            <a:r>
              <a:rPr lang="el-GR" sz="2000" dirty="0">
                <a:solidFill>
                  <a:srgbClr val="003399"/>
                </a:solidFill>
                <a:latin typeface="+mj-lt"/>
              </a:rPr>
              <a:t>Θεραπεία</a:t>
            </a:r>
          </a:p>
        </p:txBody>
      </p:sp>
      <p:sp>
        <p:nvSpPr>
          <p:cNvPr id="6" name="TextBox 5">
            <a:extLst>
              <a:ext uri="{FF2B5EF4-FFF2-40B4-BE49-F238E27FC236}">
                <a16:creationId xmlns:a16="http://schemas.microsoft.com/office/drawing/2014/main" id="{CDDF8DFC-AF57-9B36-DA83-520F2966D162}"/>
              </a:ext>
            </a:extLst>
          </p:cNvPr>
          <p:cNvSpPr txBox="1"/>
          <p:nvPr/>
        </p:nvSpPr>
        <p:spPr>
          <a:xfrm>
            <a:off x="7865328" y="3113768"/>
            <a:ext cx="1833558" cy="786401"/>
          </a:xfrm>
          <a:prstGeom prst="rect">
            <a:avLst/>
          </a:prstGeom>
          <a:solidFill>
            <a:schemeClr val="bg1"/>
          </a:solidFill>
        </p:spPr>
        <p:txBody>
          <a:bodyPr wrap="square" lIns="0" tIns="0" rIns="0" bIns="0" rtlCol="0" anchor="ctr" anchorCtr="0">
            <a:noAutofit/>
          </a:bodyPr>
          <a:lstStyle/>
          <a:p>
            <a:pPr algn="ctr"/>
            <a:r>
              <a:rPr lang="el-GR" sz="2000" dirty="0">
                <a:solidFill>
                  <a:srgbClr val="003399"/>
                </a:solidFill>
                <a:latin typeface="+mj-lt"/>
              </a:rPr>
              <a:t>Πάχυνση</a:t>
            </a:r>
            <a:endParaRPr lang="el-GR" sz="2400" dirty="0">
              <a:solidFill>
                <a:srgbClr val="003399"/>
              </a:solidFill>
              <a:latin typeface="+mj-lt"/>
            </a:endParaRPr>
          </a:p>
        </p:txBody>
      </p:sp>
      <p:sp>
        <p:nvSpPr>
          <p:cNvPr id="7" name="TextBox 6">
            <a:extLst>
              <a:ext uri="{FF2B5EF4-FFF2-40B4-BE49-F238E27FC236}">
                <a16:creationId xmlns:a16="http://schemas.microsoft.com/office/drawing/2014/main" id="{D4934D1C-C7E1-B75B-8C02-73DF764102F8}"/>
              </a:ext>
            </a:extLst>
          </p:cNvPr>
          <p:cNvSpPr txBox="1"/>
          <p:nvPr/>
        </p:nvSpPr>
        <p:spPr>
          <a:xfrm>
            <a:off x="845820" y="4455415"/>
            <a:ext cx="1440180" cy="878584"/>
          </a:xfrm>
          <a:prstGeom prst="rect">
            <a:avLst/>
          </a:prstGeom>
          <a:solidFill>
            <a:srgbClr val="EBE9E9"/>
          </a:solidFill>
        </p:spPr>
        <p:txBody>
          <a:bodyPr wrap="square" lIns="0" tIns="0" rIns="0" bIns="0" rtlCol="0" anchor="ctr" anchorCtr="0">
            <a:noAutofit/>
          </a:bodyPr>
          <a:lstStyle/>
          <a:p>
            <a:pPr algn="ctr"/>
            <a:r>
              <a:rPr lang="el-GR" sz="1100" dirty="0">
                <a:solidFill>
                  <a:srgbClr val="003399"/>
                </a:solidFill>
                <a:latin typeface="+mj-lt"/>
              </a:rPr>
              <a:t>ΜΟΝΟ σε εξαιρετικές περιπτώσεις (όταν ο κίνδυνος μόλυνσης είναι πολύ υψηλός/ οι συνέπειες σοβαρές)</a:t>
            </a:r>
          </a:p>
        </p:txBody>
      </p:sp>
      <p:sp>
        <p:nvSpPr>
          <p:cNvPr id="9" name="TextBox 8">
            <a:extLst>
              <a:ext uri="{FF2B5EF4-FFF2-40B4-BE49-F238E27FC236}">
                <a16:creationId xmlns:a16="http://schemas.microsoft.com/office/drawing/2014/main" id="{CE219864-18C1-84C9-C885-B0003B0A229C}"/>
              </a:ext>
            </a:extLst>
          </p:cNvPr>
          <p:cNvSpPr txBox="1"/>
          <p:nvPr/>
        </p:nvSpPr>
        <p:spPr>
          <a:xfrm>
            <a:off x="880111" y="5884419"/>
            <a:ext cx="1440180" cy="878584"/>
          </a:xfrm>
          <a:prstGeom prst="rect">
            <a:avLst/>
          </a:prstGeom>
          <a:solidFill>
            <a:srgbClr val="EBE9E9"/>
          </a:solidFill>
        </p:spPr>
        <p:txBody>
          <a:bodyPr wrap="square" lIns="0" tIns="0" rIns="0" bIns="0" rtlCol="0" anchor="ctr" anchorCtr="0">
            <a:noAutofit/>
          </a:bodyPr>
          <a:lstStyle/>
          <a:p>
            <a:pPr algn="ctr">
              <a:spcAft>
                <a:spcPts val="600"/>
              </a:spcAft>
            </a:pPr>
            <a:r>
              <a:rPr lang="el-GR" sz="950" dirty="0">
                <a:solidFill>
                  <a:srgbClr val="003399"/>
                </a:solidFill>
                <a:latin typeface="+mj-lt"/>
              </a:rPr>
              <a:t>Αντιβιοτική θεραπεία </a:t>
            </a:r>
            <a:r>
              <a:rPr lang="el-GR" sz="950" b="1" dirty="0">
                <a:solidFill>
                  <a:srgbClr val="003399"/>
                </a:solidFill>
                <a:latin typeface="+mj-lt"/>
              </a:rPr>
              <a:t>ΜΟΝΟ</a:t>
            </a:r>
            <a:r>
              <a:rPr lang="el-GR" sz="950" dirty="0">
                <a:solidFill>
                  <a:srgbClr val="003399"/>
                </a:solidFill>
                <a:latin typeface="+mj-lt"/>
              </a:rPr>
              <a:t> σε μεμονωμένα ζώα</a:t>
            </a:r>
          </a:p>
          <a:p>
            <a:pPr algn="ctr"/>
            <a:r>
              <a:rPr lang="el-GR" sz="950" dirty="0">
                <a:solidFill>
                  <a:srgbClr val="003399"/>
                </a:solidFill>
                <a:latin typeface="+mj-lt"/>
              </a:rPr>
              <a:t>Άλλα </a:t>
            </a:r>
            <a:r>
              <a:rPr lang="el-GR" sz="950" dirty="0" err="1">
                <a:solidFill>
                  <a:srgbClr val="003399"/>
                </a:solidFill>
                <a:latin typeface="+mj-lt"/>
              </a:rPr>
              <a:t>αντιμικροβιακά</a:t>
            </a:r>
            <a:r>
              <a:rPr lang="el-GR" sz="950" dirty="0">
                <a:solidFill>
                  <a:srgbClr val="003399"/>
                </a:solidFill>
                <a:latin typeface="+mj-lt"/>
              </a:rPr>
              <a:t> </a:t>
            </a:r>
            <a:r>
              <a:rPr lang="el-GR" sz="950" b="1" dirty="0">
                <a:solidFill>
                  <a:srgbClr val="003399"/>
                </a:solidFill>
                <a:latin typeface="+mj-lt"/>
              </a:rPr>
              <a:t>ΜΟΝΟ</a:t>
            </a:r>
            <a:r>
              <a:rPr lang="el-GR" sz="950" dirty="0">
                <a:solidFill>
                  <a:srgbClr val="003399"/>
                </a:solidFill>
                <a:latin typeface="+mj-lt"/>
              </a:rPr>
              <a:t> σε περιορισμένο αριθμό ζώων </a:t>
            </a:r>
          </a:p>
        </p:txBody>
      </p:sp>
      <p:sp>
        <p:nvSpPr>
          <p:cNvPr id="12" name="TextBox 11">
            <a:extLst>
              <a:ext uri="{FF2B5EF4-FFF2-40B4-BE49-F238E27FC236}">
                <a16:creationId xmlns:a16="http://schemas.microsoft.com/office/drawing/2014/main" id="{B64DDF12-6FC4-C126-0EBF-2DF0B9120709}"/>
              </a:ext>
            </a:extLst>
          </p:cNvPr>
          <p:cNvSpPr txBox="1"/>
          <p:nvPr/>
        </p:nvSpPr>
        <p:spPr>
          <a:xfrm>
            <a:off x="3406140" y="4442842"/>
            <a:ext cx="1516380" cy="878584"/>
          </a:xfrm>
          <a:prstGeom prst="rect">
            <a:avLst/>
          </a:prstGeom>
          <a:solidFill>
            <a:srgbClr val="EBE9E9"/>
          </a:solidFill>
        </p:spPr>
        <p:txBody>
          <a:bodyPr wrap="square" lIns="0" tIns="0" rIns="0" bIns="0" rtlCol="0" anchor="ctr" anchorCtr="0">
            <a:noAutofit/>
          </a:bodyPr>
          <a:lstStyle/>
          <a:p>
            <a:pPr algn="ctr"/>
            <a:r>
              <a:rPr lang="el-GR" sz="1100" dirty="0">
                <a:solidFill>
                  <a:srgbClr val="003399"/>
                </a:solidFill>
                <a:latin typeface="+mj-lt"/>
              </a:rPr>
              <a:t>ΜΟΝΟ όταν ο κίνδυνος εξάπλωσης μιας λοίμωξης ή μιας λοιμώδους νόσου σε ομάδα ζώων είναι υψηλός</a:t>
            </a:r>
          </a:p>
        </p:txBody>
      </p:sp>
      <p:sp>
        <p:nvSpPr>
          <p:cNvPr id="13" name="TextBox 12">
            <a:extLst>
              <a:ext uri="{FF2B5EF4-FFF2-40B4-BE49-F238E27FC236}">
                <a16:creationId xmlns:a16="http://schemas.microsoft.com/office/drawing/2014/main" id="{21C3A39A-F576-989F-BC2A-BB26829F159E}"/>
              </a:ext>
            </a:extLst>
          </p:cNvPr>
          <p:cNvSpPr txBox="1"/>
          <p:nvPr/>
        </p:nvSpPr>
        <p:spPr>
          <a:xfrm>
            <a:off x="3406140" y="5822547"/>
            <a:ext cx="1516380" cy="878584"/>
          </a:xfrm>
          <a:prstGeom prst="rect">
            <a:avLst/>
          </a:prstGeom>
          <a:solidFill>
            <a:srgbClr val="EBE9E9"/>
          </a:solidFill>
        </p:spPr>
        <p:txBody>
          <a:bodyPr wrap="square" lIns="0" tIns="0" rIns="0" bIns="0" rtlCol="0" anchor="ctr" anchorCtr="0">
            <a:noAutofit/>
          </a:bodyPr>
          <a:lstStyle/>
          <a:p>
            <a:pPr algn="ctr"/>
            <a:r>
              <a:rPr lang="el-GR" sz="1100" dirty="0">
                <a:solidFill>
                  <a:srgbClr val="003399"/>
                </a:solidFill>
                <a:latin typeface="+mj-lt"/>
              </a:rPr>
              <a:t>όπου δεν υπάρχουν άλλες κατάλληλες εναλλακτικές λύσεις</a:t>
            </a:r>
          </a:p>
        </p:txBody>
      </p:sp>
      <p:sp>
        <p:nvSpPr>
          <p:cNvPr id="14" name="TextBox 13">
            <a:extLst>
              <a:ext uri="{FF2B5EF4-FFF2-40B4-BE49-F238E27FC236}">
                <a16:creationId xmlns:a16="http://schemas.microsoft.com/office/drawing/2014/main" id="{C42C452D-7E35-4F11-64F4-7A20717A61F6}"/>
              </a:ext>
            </a:extLst>
          </p:cNvPr>
          <p:cNvSpPr txBox="1"/>
          <p:nvPr/>
        </p:nvSpPr>
        <p:spPr>
          <a:xfrm>
            <a:off x="5859780" y="4622800"/>
            <a:ext cx="1973580" cy="554300"/>
          </a:xfrm>
          <a:prstGeom prst="rect">
            <a:avLst/>
          </a:prstGeom>
          <a:solidFill>
            <a:srgbClr val="6AAF87"/>
          </a:solidFill>
        </p:spPr>
        <p:txBody>
          <a:bodyPr wrap="square" lIns="0" tIns="0" rIns="0" bIns="0" rtlCol="0" anchor="ctr" anchorCtr="0">
            <a:noAutofit/>
          </a:bodyPr>
          <a:lstStyle/>
          <a:p>
            <a:pPr algn="ctr"/>
            <a:r>
              <a:rPr lang="el-GR" dirty="0">
                <a:solidFill>
                  <a:srgbClr val="003399"/>
                </a:solidFill>
                <a:latin typeface="+mj-lt"/>
              </a:rPr>
              <a:t>Ατομική θεραπευτική αγωγή</a:t>
            </a:r>
          </a:p>
        </p:txBody>
      </p:sp>
      <p:sp>
        <p:nvSpPr>
          <p:cNvPr id="15" name="TextBox 14">
            <a:extLst>
              <a:ext uri="{FF2B5EF4-FFF2-40B4-BE49-F238E27FC236}">
                <a16:creationId xmlns:a16="http://schemas.microsoft.com/office/drawing/2014/main" id="{A484E282-B7E0-D63B-E7D3-C87EE300737C}"/>
              </a:ext>
            </a:extLst>
          </p:cNvPr>
          <p:cNvSpPr txBox="1"/>
          <p:nvPr/>
        </p:nvSpPr>
        <p:spPr>
          <a:xfrm>
            <a:off x="5859780" y="6078216"/>
            <a:ext cx="1973580" cy="554300"/>
          </a:xfrm>
          <a:prstGeom prst="rect">
            <a:avLst/>
          </a:prstGeom>
          <a:solidFill>
            <a:srgbClr val="2C7470"/>
          </a:solidFill>
        </p:spPr>
        <p:txBody>
          <a:bodyPr wrap="square" lIns="0" tIns="0" rIns="0" bIns="0" rtlCol="0" anchor="ctr" anchorCtr="0">
            <a:noAutofit/>
          </a:bodyPr>
          <a:lstStyle/>
          <a:p>
            <a:pPr algn="ctr"/>
            <a:r>
              <a:rPr lang="el-GR">
                <a:solidFill>
                  <a:schemeClr val="bg1"/>
                </a:solidFill>
                <a:latin typeface="+mj-lt"/>
              </a:rPr>
              <a:t>Ομαδική θεραπεία</a:t>
            </a:r>
          </a:p>
        </p:txBody>
      </p:sp>
      <p:sp>
        <p:nvSpPr>
          <p:cNvPr id="16" name="TextBox 15">
            <a:extLst>
              <a:ext uri="{FF2B5EF4-FFF2-40B4-BE49-F238E27FC236}">
                <a16:creationId xmlns:a16="http://schemas.microsoft.com/office/drawing/2014/main" id="{46CBFFC6-D98D-D51F-F806-A02EEF7B86A2}"/>
              </a:ext>
            </a:extLst>
          </p:cNvPr>
          <p:cNvSpPr txBox="1"/>
          <p:nvPr/>
        </p:nvSpPr>
        <p:spPr>
          <a:xfrm>
            <a:off x="8305800" y="4649470"/>
            <a:ext cx="1973580" cy="554300"/>
          </a:xfrm>
          <a:prstGeom prst="rect">
            <a:avLst/>
          </a:prstGeom>
          <a:solidFill>
            <a:srgbClr val="EBE9E9"/>
          </a:solidFill>
        </p:spPr>
        <p:txBody>
          <a:bodyPr wrap="square" lIns="0" tIns="0" rIns="0" bIns="0" rtlCol="0" anchor="ctr" anchorCtr="0">
            <a:noAutofit/>
          </a:bodyPr>
          <a:lstStyle/>
          <a:p>
            <a:pPr algn="ctr"/>
            <a:r>
              <a:rPr lang="el-GR" b="1">
                <a:solidFill>
                  <a:srgbClr val="C00000"/>
                </a:solidFill>
                <a:latin typeface="+mj-lt"/>
              </a:rPr>
              <a:t>ΑΠΑΓΟΡΕΥΕΤΑΙ!</a:t>
            </a:r>
          </a:p>
        </p:txBody>
      </p:sp>
    </p:spTree>
    <p:extLst>
      <p:ext uri="{BB962C8B-B14F-4D97-AF65-F5344CB8AC3E}">
        <p14:creationId xmlns:p14="http://schemas.microsoft.com/office/powerpoint/2010/main" val="2985533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riángulo rectángulo 59">
            <a:extLst>
              <a:ext uri="{FF2B5EF4-FFF2-40B4-BE49-F238E27FC236}">
                <a16:creationId xmlns:a16="http://schemas.microsoft.com/office/drawing/2014/main" id="{91AE9F8B-591C-471E-9408-F8FA09AFAE7B}"/>
              </a:ext>
            </a:extLst>
          </p:cNvPr>
          <p:cNvSpPr/>
          <p:nvPr/>
        </p:nvSpPr>
        <p:spPr>
          <a:xfrm rot="10800000">
            <a:off x="5350160" y="3677174"/>
            <a:ext cx="5771378" cy="1333943"/>
          </a:xfrm>
          <a:prstGeom prst="rtTriangle">
            <a:avLst/>
          </a:prstGeom>
          <a:solidFill>
            <a:srgbClr val="2C7470">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noProof="0" dirty="0">
              <a:ln>
                <a:noFill/>
              </a:ln>
              <a:solidFill>
                <a:srgbClr val="FFFFFF"/>
              </a:solidFill>
              <a:effectLst/>
              <a:uLnTx/>
              <a:uFillTx/>
              <a:latin typeface="Calibri"/>
              <a:ea typeface="+mn-ea"/>
              <a:cs typeface="+mn-cs"/>
            </a:endParaRPr>
          </a:p>
        </p:txBody>
      </p:sp>
      <p:sp>
        <p:nvSpPr>
          <p:cNvPr id="56" name="Triángulo rectángulo 55">
            <a:extLst>
              <a:ext uri="{FF2B5EF4-FFF2-40B4-BE49-F238E27FC236}">
                <a16:creationId xmlns:a16="http://schemas.microsoft.com/office/drawing/2014/main" id="{42E40196-8169-48DF-B4F0-2F231F7F6D01}"/>
              </a:ext>
            </a:extLst>
          </p:cNvPr>
          <p:cNvSpPr/>
          <p:nvPr/>
        </p:nvSpPr>
        <p:spPr>
          <a:xfrm rot="10800000">
            <a:off x="5295410" y="3708720"/>
            <a:ext cx="2857989" cy="641030"/>
          </a:xfrm>
          <a:prstGeom prst="rtTriangle">
            <a:avLst/>
          </a:prstGeom>
          <a:solidFill>
            <a:srgbClr val="6BB289">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noProof="0" dirty="0">
              <a:ln>
                <a:noFill/>
              </a:ln>
              <a:solidFill>
                <a:srgbClr val="FFFFFF"/>
              </a:solidFill>
              <a:effectLst/>
              <a:uLnTx/>
              <a:uFillTx/>
              <a:latin typeface="Calibri"/>
              <a:ea typeface="+mn-ea"/>
              <a:cs typeface="+mn-cs"/>
            </a:endParaRPr>
          </a:p>
        </p:txBody>
      </p:sp>
      <p:sp>
        <p:nvSpPr>
          <p:cNvPr id="9" name="CuadroTexto 8">
            <a:extLst>
              <a:ext uri="{FF2B5EF4-FFF2-40B4-BE49-F238E27FC236}">
                <a16:creationId xmlns:a16="http://schemas.microsoft.com/office/drawing/2014/main" id="{32FD83F6-7DFB-4CD5-97B6-20D985066CD1}"/>
              </a:ext>
            </a:extLst>
          </p:cNvPr>
          <p:cNvSpPr txBox="1"/>
          <p:nvPr/>
        </p:nvSpPr>
        <p:spPr>
          <a:xfrm>
            <a:off x="-192897" y="342612"/>
            <a:ext cx="1144148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cap="none" normalizeH="0" noProof="0" dirty="0">
                <a:ln>
                  <a:noFill/>
                </a:ln>
                <a:solidFill>
                  <a:srgbClr val="003399"/>
                </a:solidFill>
                <a:effectLst/>
                <a:uLnTx/>
                <a:uFillTx/>
              </a:rPr>
              <a:t>Χρήσεις </a:t>
            </a:r>
            <a:r>
              <a:rPr kumimoji="0" lang="el-GR" sz="2400" b="1" i="0" u="none" strike="noStrike" cap="none" normalizeH="0" noProof="0" dirty="0" err="1">
                <a:ln>
                  <a:noFill/>
                </a:ln>
                <a:solidFill>
                  <a:srgbClr val="003399"/>
                </a:solidFill>
                <a:effectLst/>
                <a:uLnTx/>
                <a:uFillTx/>
              </a:rPr>
              <a:t>αντιμικροβιακών</a:t>
            </a:r>
            <a:r>
              <a:rPr kumimoji="0" lang="el-GR" sz="2400" b="1" i="0" u="none" strike="noStrike" cap="none" normalizeH="0" noProof="0" dirty="0">
                <a:ln>
                  <a:noFill/>
                </a:ln>
                <a:solidFill>
                  <a:srgbClr val="003399"/>
                </a:solidFill>
                <a:effectLst/>
                <a:uLnTx/>
                <a:uFillTx/>
              </a:rPr>
              <a:t> εκτός από τη θεραπεία άρρωστων ζώων</a:t>
            </a:r>
          </a:p>
        </p:txBody>
      </p:sp>
      <mc:AlternateContent xmlns:mc="http://schemas.openxmlformats.org/markup-compatibility/2006">
        <mc:Choice xmlns:am3d="http://schemas.microsoft.com/office/drawing/2017/model3d" Requires="am3d">
          <p:graphicFrame>
            <p:nvGraphicFramePr>
              <p:cNvPr id="19" name="Modelo 3D 18" descr="Cápsula de píldoras farmacéuticas">
                <a:extLst>
                  <a:ext uri="{FF2B5EF4-FFF2-40B4-BE49-F238E27FC236}">
                    <a16:creationId xmlns:a16="http://schemas.microsoft.com/office/drawing/2014/main" id="{25A67109-4508-4993-8ECF-D4E9A050941C}"/>
                  </a:ext>
                </a:extLst>
              </p:cNvPr>
              <p:cNvGraphicFramePr>
                <a:graphicFrameLocks noChangeAspect="1"/>
              </p:cNvGraphicFramePr>
              <p:nvPr/>
            </p:nvGraphicFramePr>
            <p:xfrm rot="16409527" flipV="1">
              <a:off x="3277647" y="4927491"/>
              <a:ext cx="102590" cy="306525"/>
            </p:xfrm>
            <a:graphic>
              <a:graphicData uri="http://schemas.microsoft.com/office/drawing/2017/model3d">
                <am3d:model3d r:embed="rId3">
                  <am3d:spPr>
                    <a:xfrm rot="16409527" flipV="1">
                      <a:off x="0" y="0"/>
                      <a:ext cx="102590" cy="30652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414474" ay="2553103" az="5378643"/>
                    <am3d:postTrans dx="0" dy="0" dz="0"/>
                  </am3d:trans>
                  <am3d:raster rName="Office3DRenderer" rVer="16.0.8326">
                    <am3d:blip r:embed="rId4"/>
                  </am3d:raster>
                  <am3d:objViewport viewportSz="3191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Modelo 3D 18" descr="Cápsula de píldoras farmacéuticas">
                <a:extLst>
                  <a:ext uri="{FF2B5EF4-FFF2-40B4-BE49-F238E27FC236}">
                    <a16:creationId xmlns:a16="http://schemas.microsoft.com/office/drawing/2014/main" id="{25A67109-4508-4993-8ECF-D4E9A050941C}"/>
                  </a:ext>
                </a:extLst>
              </p:cNvPr>
              <p:cNvPicPr>
                <a:picLocks noGrp="1" noRot="1" noChangeAspect="1" noMove="1" noResize="1" noEditPoints="1" noAdjustHandles="1" noChangeArrowheads="1" noChangeShapeType="1" noCrop="1"/>
              </p:cNvPicPr>
              <p:nvPr/>
            </p:nvPicPr>
            <p:blipFill>
              <a:blip r:embed="rId4"/>
              <a:stretch>
                <a:fillRect/>
              </a:stretch>
            </p:blipFill>
            <p:spPr>
              <a:xfrm rot="16409527" flipV="1">
                <a:off x="3277647" y="4927491"/>
                <a:ext cx="102590" cy="3065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4" name="Modelo 3D 23" descr="Cápsula de píldoras farmacéuticas">
                <a:extLst>
                  <a:ext uri="{FF2B5EF4-FFF2-40B4-BE49-F238E27FC236}">
                    <a16:creationId xmlns:a16="http://schemas.microsoft.com/office/drawing/2014/main" id="{0F5CA763-838D-4CA0-B272-D103BD378B99}"/>
                  </a:ext>
                </a:extLst>
              </p:cNvPr>
              <p:cNvGraphicFramePr>
                <a:graphicFrameLocks noChangeAspect="1"/>
              </p:cNvGraphicFramePr>
              <p:nvPr/>
            </p:nvGraphicFramePr>
            <p:xfrm rot="11636975" flipV="1">
              <a:off x="776390" y="5485663"/>
              <a:ext cx="207093" cy="402681"/>
            </p:xfrm>
            <a:graphic>
              <a:graphicData uri="http://schemas.microsoft.com/office/drawing/2017/model3d">
                <am3d:model3d r:embed="rId3">
                  <am3d:spPr>
                    <a:xfrm rot="11636975" flipV="1">
                      <a:off x="0" y="0"/>
                      <a:ext cx="207093" cy="40268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5"/>
                  </am3d:raster>
                  <am3d:objViewport viewportSz="4141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4" name="Modelo 3D 23" descr="Cápsula de píldoras farmacéuticas">
                <a:extLst>
                  <a:ext uri="{FF2B5EF4-FFF2-40B4-BE49-F238E27FC236}">
                    <a16:creationId xmlns:a16="http://schemas.microsoft.com/office/drawing/2014/main" id="{0F5CA763-838D-4CA0-B272-D103BD378B99}"/>
                  </a:ext>
                </a:extLst>
              </p:cNvPr>
              <p:cNvPicPr>
                <a:picLocks noGrp="1" noRot="1" noChangeAspect="1" noMove="1" noResize="1" noEditPoints="1" noAdjustHandles="1" noChangeArrowheads="1" noChangeShapeType="1" noCrop="1"/>
              </p:cNvPicPr>
              <p:nvPr/>
            </p:nvPicPr>
            <p:blipFill>
              <a:blip r:embed="rId5"/>
              <a:stretch>
                <a:fillRect/>
              </a:stretch>
            </p:blipFill>
            <p:spPr>
              <a:xfrm rot="11636975" flipV="1">
                <a:off x="776390" y="5485663"/>
                <a:ext cx="207093" cy="4026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5" name="Modelo 3D 24" descr="Cápsula de píldoras farmacéuticas">
                <a:extLst>
                  <a:ext uri="{FF2B5EF4-FFF2-40B4-BE49-F238E27FC236}">
                    <a16:creationId xmlns:a16="http://schemas.microsoft.com/office/drawing/2014/main" id="{9B7F1961-7602-423B-8261-2EBF725EE4FA}"/>
                  </a:ext>
                </a:extLst>
              </p:cNvPr>
              <p:cNvGraphicFramePr>
                <a:graphicFrameLocks noChangeAspect="1"/>
              </p:cNvGraphicFramePr>
              <p:nvPr/>
            </p:nvGraphicFramePr>
            <p:xfrm rot="2179987">
              <a:off x="9288222" y="4122939"/>
              <a:ext cx="213671" cy="415471"/>
            </p:xfrm>
            <a:graphic>
              <a:graphicData uri="http://schemas.microsoft.com/office/drawing/2017/model3d">
                <am3d:model3d r:embed="rId3">
                  <am3d:spPr>
                    <a:xfrm rot="2179987">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5" name="Modelo 3D 24" descr="Cápsula de píldoras farmacéuticas">
                <a:extLst>
                  <a:ext uri="{FF2B5EF4-FFF2-40B4-BE49-F238E27FC236}">
                    <a16:creationId xmlns:a16="http://schemas.microsoft.com/office/drawing/2014/main" id="{9B7F1961-7602-423B-8261-2EBF725EE4FA}"/>
                  </a:ext>
                </a:extLst>
              </p:cNvPr>
              <p:cNvPicPr>
                <a:picLocks noGrp="1" noRot="1" noChangeAspect="1" noMove="1" noResize="1" noEditPoints="1" noAdjustHandles="1" noChangeArrowheads="1" noChangeShapeType="1" noCrop="1"/>
              </p:cNvPicPr>
              <p:nvPr/>
            </p:nvPicPr>
            <p:blipFill>
              <a:blip r:embed="rId6"/>
              <a:stretch>
                <a:fillRect/>
              </a:stretch>
            </p:blipFill>
            <p:spPr>
              <a:xfrm rot="2179987">
                <a:off x="9288222" y="4122939"/>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6" name="Modelo 3D 25" descr="Cápsula de píldoras farmacéuticas">
                <a:extLst>
                  <a:ext uri="{FF2B5EF4-FFF2-40B4-BE49-F238E27FC236}">
                    <a16:creationId xmlns:a16="http://schemas.microsoft.com/office/drawing/2014/main" id="{85A24FBD-ADB9-4217-B4B3-6CE9C4B90550}"/>
                  </a:ext>
                </a:extLst>
              </p:cNvPr>
              <p:cNvGraphicFramePr>
                <a:graphicFrameLocks noChangeAspect="1"/>
              </p:cNvGraphicFramePr>
              <p:nvPr/>
            </p:nvGraphicFramePr>
            <p:xfrm rot="18607136">
              <a:off x="9235918" y="4842846"/>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6" name="Modelo 3D 25" descr="Cápsula de píldoras farmacéuticas">
                <a:extLst>
                  <a:ext uri="{FF2B5EF4-FFF2-40B4-BE49-F238E27FC236}">
                    <a16:creationId xmlns:a16="http://schemas.microsoft.com/office/drawing/2014/main" id="{85A24FBD-ADB9-4217-B4B3-6CE9C4B90550}"/>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9235918" y="4842846"/>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7" name="Modelo 3D 26" descr="Cápsula de píldoras farmacéuticas">
                <a:extLst>
                  <a:ext uri="{FF2B5EF4-FFF2-40B4-BE49-F238E27FC236}">
                    <a16:creationId xmlns:a16="http://schemas.microsoft.com/office/drawing/2014/main" id="{68F0C326-D0A6-41EC-81C4-56BF599464DB}"/>
                  </a:ext>
                </a:extLst>
              </p:cNvPr>
              <p:cNvGraphicFramePr>
                <a:graphicFrameLocks noChangeAspect="1"/>
              </p:cNvGraphicFramePr>
              <p:nvPr/>
            </p:nvGraphicFramePr>
            <p:xfrm rot="4974280">
              <a:off x="9153109" y="5712450"/>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7" name="Modelo 3D 26" descr="Cápsula de píldoras farmacéuticas">
                <a:extLst>
                  <a:ext uri="{FF2B5EF4-FFF2-40B4-BE49-F238E27FC236}">
                    <a16:creationId xmlns:a16="http://schemas.microsoft.com/office/drawing/2014/main" id="{68F0C326-D0A6-41EC-81C4-56BF599464DB}"/>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9153109" y="5712450"/>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8" name="Modelo 3D 27" descr="Cápsula de píldoras farmacéuticas">
                <a:extLst>
                  <a:ext uri="{FF2B5EF4-FFF2-40B4-BE49-F238E27FC236}">
                    <a16:creationId xmlns:a16="http://schemas.microsoft.com/office/drawing/2014/main" id="{240C786C-88E7-4932-94B7-6CD5CED9D49A}"/>
                  </a:ext>
                </a:extLst>
              </p:cNvPr>
              <p:cNvGraphicFramePr>
                <a:graphicFrameLocks noChangeAspect="1"/>
              </p:cNvGraphicFramePr>
              <p:nvPr/>
            </p:nvGraphicFramePr>
            <p:xfrm rot="20431456">
              <a:off x="9423302" y="5501900"/>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8" name="Modelo 3D 27" descr="Cápsula de píldoras farmacéuticas">
                <a:extLst>
                  <a:ext uri="{FF2B5EF4-FFF2-40B4-BE49-F238E27FC236}">
                    <a16:creationId xmlns:a16="http://schemas.microsoft.com/office/drawing/2014/main" id="{240C786C-88E7-4932-94B7-6CD5CED9D49A}"/>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9423302" y="5501900"/>
                <a:ext cx="215908" cy="338460"/>
              </a:xfrm>
              <a:prstGeom prst="rect">
                <a:avLst/>
              </a:prstGeom>
            </p:spPr>
          </p:pic>
        </mc:Fallback>
      </mc:AlternateContent>
      <p:sp>
        <p:nvSpPr>
          <p:cNvPr id="30" name="CuadroTexto 29">
            <a:extLst>
              <a:ext uri="{FF2B5EF4-FFF2-40B4-BE49-F238E27FC236}">
                <a16:creationId xmlns:a16="http://schemas.microsoft.com/office/drawing/2014/main" id="{860330F9-515B-4D50-A325-75EDD009F801}"/>
              </a:ext>
            </a:extLst>
          </p:cNvPr>
          <p:cNvSpPr txBox="1"/>
          <p:nvPr/>
        </p:nvSpPr>
        <p:spPr>
          <a:xfrm>
            <a:off x="380999" y="130340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800" b="1" i="0" u="none" strike="noStrike" cap="none" normalizeH="0" noProof="0">
                <a:ln>
                  <a:noFill/>
                </a:ln>
                <a:solidFill>
                  <a:srgbClr val="003399"/>
                </a:solidFill>
                <a:effectLst/>
                <a:uLnTx/>
                <a:uFillTx/>
                <a:latin typeface="EC Square Sans Pro" panose="020B0506040000020004" pitchFamily="34" charset="0"/>
                <a:ea typeface="Montserrat" charset="0"/>
                <a:cs typeface="Montserrat" charset="0"/>
              </a:rPr>
              <a:t>Προφύλαξη  </a:t>
            </a:r>
          </a:p>
        </p:txBody>
      </p:sp>
      <p:sp>
        <p:nvSpPr>
          <p:cNvPr id="37" name="CuadroTexto 36">
            <a:extLst>
              <a:ext uri="{FF2B5EF4-FFF2-40B4-BE49-F238E27FC236}">
                <a16:creationId xmlns:a16="http://schemas.microsoft.com/office/drawing/2014/main" id="{0566560A-25A2-4D0E-9E0D-3E4FAE343945}"/>
              </a:ext>
            </a:extLst>
          </p:cNvPr>
          <p:cNvSpPr txBox="1"/>
          <p:nvPr/>
        </p:nvSpPr>
        <p:spPr>
          <a:xfrm>
            <a:off x="6934200" y="1319631"/>
            <a:ext cx="3380484"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800" b="1" i="0" u="none" strike="noStrike" cap="none" normalizeH="0" noProof="0">
                <a:ln>
                  <a:noFill/>
                </a:ln>
                <a:solidFill>
                  <a:srgbClr val="003399"/>
                </a:solidFill>
                <a:effectLst/>
                <a:uLnTx/>
                <a:uFillTx/>
                <a:latin typeface="EC Square Sans Pro" panose="020B0506040000020004" pitchFamily="34" charset="0"/>
                <a:ea typeface="Montserrat" charset="0"/>
                <a:cs typeface="Montserrat" charset="0"/>
              </a:rPr>
              <a:t>Μεταφύλαξη</a:t>
            </a:r>
          </a:p>
        </p:txBody>
      </p:sp>
      <p:sp>
        <p:nvSpPr>
          <p:cNvPr id="43" name="CuadroTexto 42">
            <a:extLst>
              <a:ext uri="{FF2B5EF4-FFF2-40B4-BE49-F238E27FC236}">
                <a16:creationId xmlns:a16="http://schemas.microsoft.com/office/drawing/2014/main" id="{90CD6074-ED78-4578-979A-6E7675342252}"/>
              </a:ext>
            </a:extLst>
          </p:cNvPr>
          <p:cNvSpPr txBox="1"/>
          <p:nvPr/>
        </p:nvSpPr>
        <p:spPr>
          <a:xfrm>
            <a:off x="226689" y="1682750"/>
            <a:ext cx="5031112" cy="1569660"/>
          </a:xfrm>
          <a:prstGeom prst="rect">
            <a:avLst/>
          </a:prstGeom>
          <a:noFill/>
        </p:spPr>
        <p:txBody>
          <a:bodyPr wrap="square">
            <a:spAutoFit/>
          </a:bodyPr>
          <a:lstStyle/>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0" i="0" u="none" strike="noStrike" cap="none" normalizeH="0" noProof="0" dirty="0">
                <a:ln>
                  <a:noFill/>
                </a:ln>
                <a:solidFill>
                  <a:srgbClr val="003399"/>
                </a:solidFill>
                <a:effectLst/>
                <a:uLnTx/>
                <a:uFillTx/>
                <a:latin typeface="EC Square Sans Pro" panose="020B0506040000020004" pitchFamily="34" charset="0"/>
                <a:ea typeface="Montserrat" charset="0"/>
                <a:cs typeface="Montserrat" charset="0"/>
              </a:rPr>
              <a:t>Όταν χορηγούνται </a:t>
            </a:r>
            <a:r>
              <a:rPr kumimoji="0" lang="el-GR" sz="1600" b="0" i="0" u="none" strike="noStrike" cap="none" normalizeH="0" noProof="0" dirty="0" err="1">
                <a:ln>
                  <a:noFill/>
                </a:ln>
                <a:solidFill>
                  <a:srgbClr val="003399"/>
                </a:solidFill>
                <a:effectLst/>
                <a:uLnTx/>
                <a:uFillTx/>
                <a:latin typeface="EC Square Sans Pro" panose="020B0506040000020004" pitchFamily="34" charset="0"/>
                <a:ea typeface="Montserrat" charset="0"/>
                <a:cs typeface="Montserrat" charset="0"/>
              </a:rPr>
              <a:t>αντιμικροβιακά</a:t>
            </a:r>
            <a:r>
              <a:rPr kumimoji="0" lang="el-GR" sz="1600" b="0" i="0" u="none" strike="noStrike" cap="none" normalizeH="0" noProof="0" dirty="0">
                <a:ln>
                  <a:noFill/>
                </a:ln>
                <a:solidFill>
                  <a:srgbClr val="003399"/>
                </a:solidFill>
                <a:effectLst/>
                <a:uLnTx/>
                <a:uFillTx/>
                <a:latin typeface="EC Square Sans Pro" panose="020B0506040000020004" pitchFamily="34" charset="0"/>
                <a:ea typeface="Montserrat" charset="0"/>
                <a:cs typeface="Montserrat" charset="0"/>
              </a:rPr>
              <a:t> σε ζώα που διατρέχουν κίνδυνο μόλυνσης ή νόσου </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noProof="0" dirty="0">
              <a:ln>
                <a:noFill/>
              </a:ln>
              <a:solidFill>
                <a:srgbClr val="003399"/>
              </a:solidFill>
              <a:effectLst/>
              <a:uLnTx/>
              <a:uFillTx/>
              <a:latin typeface="EC Square Sans Pro" panose="020B0506040000020004" pitchFamily="34" charset="0"/>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0" i="0" u="none" strike="noStrike" cap="none" normalizeH="0" noProof="0" dirty="0">
                <a:ln>
                  <a:noFill/>
                </a:ln>
                <a:solidFill>
                  <a:srgbClr val="003399"/>
                </a:solidFill>
                <a:effectLst/>
                <a:uLnTx/>
                <a:uFillTx/>
                <a:latin typeface="EC Square Sans Pro" panose="020B0506040000020004" pitchFamily="34" charset="0"/>
              </a:rPr>
              <a:t>Μέτρο που λαμβάνεται για τη διατήρηση της υγείας και την πρόληψη της εμφάνισης μόλυνσης ή νόσου</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noProof="0" dirty="0">
              <a:ln>
                <a:noFill/>
              </a:ln>
              <a:solidFill>
                <a:srgbClr val="003399"/>
              </a:solidFill>
              <a:effectLst/>
              <a:uLnTx/>
              <a:uFillTx/>
              <a:latin typeface="EC Square Sans Pro" panose="020B0506040000020004" pitchFamily="34" charset="0"/>
              <a:ea typeface="Montserrat" charset="0"/>
              <a:cs typeface="Montserrat" charset="0"/>
            </a:endParaRPr>
          </a:p>
        </p:txBody>
      </p:sp>
      <p:sp>
        <p:nvSpPr>
          <p:cNvPr id="44" name="CuadroTexto 43">
            <a:extLst>
              <a:ext uri="{FF2B5EF4-FFF2-40B4-BE49-F238E27FC236}">
                <a16:creationId xmlns:a16="http://schemas.microsoft.com/office/drawing/2014/main" id="{F9C3BEC4-BD35-4549-A66D-0FB41E26A6D7}"/>
              </a:ext>
            </a:extLst>
          </p:cNvPr>
          <p:cNvSpPr txBox="1"/>
          <p:nvPr/>
        </p:nvSpPr>
        <p:spPr>
          <a:xfrm>
            <a:off x="5791201" y="1682750"/>
            <a:ext cx="5240248" cy="1569660"/>
          </a:xfrm>
          <a:prstGeom prst="rect">
            <a:avLst/>
          </a:prstGeom>
          <a:noFill/>
        </p:spPr>
        <p:txBody>
          <a:bodyPr wrap="square">
            <a:spAutoFit/>
          </a:bodyPr>
          <a:lstStyle/>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0" i="0" u="none" strike="noStrike" cap="none" normalizeH="0" noProof="0" dirty="0">
                <a:ln>
                  <a:noFill/>
                </a:ln>
                <a:solidFill>
                  <a:srgbClr val="003399"/>
                </a:solidFill>
                <a:effectLst/>
                <a:uLnTx/>
                <a:uFillTx/>
                <a:latin typeface="EC Square Sans Pro" panose="020B0506040000020004" pitchFamily="34" charset="0"/>
                <a:ea typeface="Montserrat" charset="0"/>
                <a:cs typeface="Montserrat" charset="0"/>
              </a:rPr>
              <a:t>Όταν τα </a:t>
            </a:r>
            <a:r>
              <a:rPr kumimoji="0" lang="el-GR" sz="1600" b="0" i="0" u="none" strike="noStrike" cap="none" normalizeH="0" noProof="0" dirty="0" err="1">
                <a:ln>
                  <a:noFill/>
                </a:ln>
                <a:solidFill>
                  <a:srgbClr val="003399"/>
                </a:solidFill>
                <a:effectLst/>
                <a:uLnTx/>
                <a:uFillTx/>
                <a:latin typeface="EC Square Sans Pro" panose="020B0506040000020004" pitchFamily="34" charset="0"/>
                <a:ea typeface="Montserrat" charset="0"/>
                <a:cs typeface="Montserrat" charset="0"/>
              </a:rPr>
              <a:t>αντιμικροβιακά</a:t>
            </a:r>
            <a:r>
              <a:rPr kumimoji="0" lang="el-GR" sz="1600" b="0" i="0" u="none" strike="noStrike" cap="none" normalizeH="0" noProof="0" dirty="0">
                <a:ln>
                  <a:noFill/>
                </a:ln>
                <a:solidFill>
                  <a:srgbClr val="003399"/>
                </a:solidFill>
                <a:effectLst/>
                <a:uLnTx/>
                <a:uFillTx/>
                <a:latin typeface="EC Square Sans Pro" panose="020B0506040000020004" pitchFamily="34" charset="0"/>
                <a:ea typeface="Montserrat" charset="0"/>
                <a:cs typeface="Montserrat" charset="0"/>
              </a:rPr>
              <a:t> χορηγούνται σε ζώα με κλινικά συμπτώματα και σε κλινικά υγιή ζώα που ανήκουν στο ίδιο κοπάδι ή </a:t>
            </a:r>
            <a:r>
              <a:rPr lang="el-GR" sz="1600" dirty="0">
                <a:solidFill>
                  <a:srgbClr val="003399"/>
                </a:solidFill>
                <a:latin typeface="EC Square Sans Pro" panose="020B0506040000020004" pitchFamily="34" charset="0"/>
                <a:ea typeface="Montserrat" charset="0"/>
                <a:cs typeface="Montserrat" charset="0"/>
              </a:rPr>
              <a:t>περιφραγμένο χώρο.</a:t>
            </a:r>
            <a:endParaRPr kumimoji="0" lang="el-GR" sz="1600" b="0" i="0" u="none" strike="noStrike" cap="none" normalizeH="0" noProof="0" dirty="0">
              <a:ln>
                <a:noFill/>
              </a:ln>
              <a:solidFill>
                <a:srgbClr val="003399"/>
              </a:solidFill>
              <a:effectLst/>
              <a:uLnTx/>
              <a:uFillTx/>
              <a:latin typeface="EC Square Sans Pro" panose="020B0506040000020004" pitchFamily="34" charset="0"/>
              <a:ea typeface="Montserrat" charset="0"/>
              <a:cs typeface="Montserrat" charset="0"/>
            </a:endParaRP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noProof="0" dirty="0">
              <a:ln>
                <a:noFill/>
              </a:ln>
              <a:solidFill>
                <a:srgbClr val="003399"/>
              </a:solidFill>
              <a:effectLst/>
              <a:uLnTx/>
              <a:uFillTx/>
              <a:latin typeface="EC Square Sans Pro" panose="020B0506040000020004" pitchFamily="34" charset="0"/>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0" i="0" u="none" strike="noStrike" cap="none" normalizeH="0" noProof="0" dirty="0">
                <a:ln>
                  <a:noFill/>
                </a:ln>
                <a:solidFill>
                  <a:srgbClr val="003399"/>
                </a:solidFill>
                <a:effectLst/>
                <a:uLnTx/>
                <a:uFillTx/>
                <a:latin typeface="EC Square Sans Pro" panose="020B0506040000020004" pitchFamily="34" charset="0"/>
                <a:ea typeface="Montserrat" charset="0"/>
                <a:cs typeface="Montserrat" charset="0"/>
              </a:rPr>
              <a:t>Ορισμένες από τις λοιμώξεις αντιμετωπίζονται πριν από την κλινική τους εμφάνιση</a:t>
            </a:r>
          </a:p>
        </p:txBody>
      </p:sp>
      <p:cxnSp>
        <p:nvCxnSpPr>
          <p:cNvPr id="45" name="Conector recto 44">
            <a:extLst>
              <a:ext uri="{FF2B5EF4-FFF2-40B4-BE49-F238E27FC236}">
                <a16:creationId xmlns:a16="http://schemas.microsoft.com/office/drawing/2014/main" id="{4ADC0DC6-46F8-42C0-A858-F7E4F90907C0}"/>
              </a:ext>
            </a:extLst>
          </p:cNvPr>
          <p:cNvCxnSpPr>
            <a:cxnSpLocks/>
          </p:cNvCxnSpPr>
          <p:nvPr/>
        </p:nvCxnSpPr>
        <p:spPr>
          <a:xfrm>
            <a:off x="244001" y="3683504"/>
            <a:ext cx="10881200" cy="0"/>
          </a:xfrm>
          <a:prstGeom prst="line">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48" name="CuadroTexto 47">
            <a:extLst>
              <a:ext uri="{FF2B5EF4-FFF2-40B4-BE49-F238E27FC236}">
                <a16:creationId xmlns:a16="http://schemas.microsoft.com/office/drawing/2014/main" id="{7010B747-1A6B-4E83-AA56-C77E3B14A187}"/>
              </a:ext>
            </a:extLst>
          </p:cNvPr>
          <p:cNvSpPr txBox="1"/>
          <p:nvPr/>
        </p:nvSpPr>
        <p:spPr>
          <a:xfrm>
            <a:off x="175990" y="3280276"/>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800" b="1" i="0" u="none" strike="noStrike" cap="none" normalizeH="0" noProof="0">
                <a:ln>
                  <a:noFill/>
                </a:ln>
                <a:solidFill>
                  <a:srgbClr val="6BB188"/>
                </a:solidFill>
                <a:effectLst/>
                <a:uLnTx/>
                <a:uFillTx/>
                <a:latin typeface="EC Square Sans Pro" panose="020B0506040000020004" pitchFamily="34" charset="0"/>
                <a:ea typeface="Montserrat" charset="0"/>
                <a:cs typeface="Montserrat" charset="0"/>
              </a:rPr>
              <a:t>ΥΓΕΙΑ</a:t>
            </a:r>
          </a:p>
        </p:txBody>
      </p:sp>
      <p:sp>
        <p:nvSpPr>
          <p:cNvPr id="49" name="CuadroTexto 48">
            <a:extLst>
              <a:ext uri="{FF2B5EF4-FFF2-40B4-BE49-F238E27FC236}">
                <a16:creationId xmlns:a16="http://schemas.microsoft.com/office/drawing/2014/main" id="{DC43DD83-6147-441B-9544-6E10130F8060}"/>
              </a:ext>
            </a:extLst>
          </p:cNvPr>
          <p:cNvSpPr txBox="1"/>
          <p:nvPr/>
        </p:nvSpPr>
        <p:spPr>
          <a:xfrm>
            <a:off x="6600689" y="3306131"/>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800" b="1" i="0" u="none" strike="noStrike" cap="none" normalizeH="0" noProof="0">
                <a:ln>
                  <a:noFill/>
                </a:ln>
                <a:solidFill>
                  <a:srgbClr val="2C7470"/>
                </a:solidFill>
                <a:effectLst/>
                <a:uLnTx/>
                <a:uFillTx/>
                <a:latin typeface="EC Square Sans Pro" panose="020B0506040000020004" pitchFamily="34" charset="0"/>
                <a:ea typeface="Montserrat" charset="0"/>
                <a:cs typeface="Montserrat" charset="0"/>
              </a:rPr>
              <a:t>ΑΣΘΕΝΕΙΑ</a:t>
            </a:r>
          </a:p>
        </p:txBody>
      </p:sp>
      <p:cxnSp>
        <p:nvCxnSpPr>
          <p:cNvPr id="50" name="Conector recto 49">
            <a:extLst>
              <a:ext uri="{FF2B5EF4-FFF2-40B4-BE49-F238E27FC236}">
                <a16:creationId xmlns:a16="http://schemas.microsoft.com/office/drawing/2014/main" id="{05A8B45C-02AE-4837-8A52-BBF28D9B231A}"/>
              </a:ext>
            </a:extLst>
          </p:cNvPr>
          <p:cNvCxnSpPr>
            <a:cxnSpLocks/>
          </p:cNvCxnSpPr>
          <p:nvPr/>
        </p:nvCxnSpPr>
        <p:spPr>
          <a:xfrm>
            <a:off x="5295409" y="794213"/>
            <a:ext cx="43290" cy="5765337"/>
          </a:xfrm>
          <a:prstGeom prst="line">
            <a:avLst/>
          </a:prstGeom>
          <a:ln w="1270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3" name="CuadroTexto 52">
            <a:extLst>
              <a:ext uri="{FF2B5EF4-FFF2-40B4-BE49-F238E27FC236}">
                <a16:creationId xmlns:a16="http://schemas.microsoft.com/office/drawing/2014/main" id="{72AF69EE-53E3-4D26-8FEA-456E096B71AF}"/>
              </a:ext>
            </a:extLst>
          </p:cNvPr>
          <p:cNvSpPr txBox="1"/>
          <p:nvPr/>
        </p:nvSpPr>
        <p:spPr>
          <a:xfrm>
            <a:off x="3086936" y="3397211"/>
            <a:ext cx="4503525"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400" b="0" i="0" u="none" strike="noStrike" cap="none" normalizeH="0" noProof="0" dirty="0">
                <a:ln>
                  <a:noFill/>
                </a:ln>
                <a:solidFill>
                  <a:srgbClr val="6BB188"/>
                </a:solidFill>
                <a:effectLst/>
                <a:uLnTx/>
                <a:uFillTx/>
                <a:latin typeface="EC Square Sans Pro" panose="020B0506040000020004" pitchFamily="34" charset="0"/>
                <a:ea typeface="Montserrat" charset="0"/>
                <a:cs typeface="Montserrat" charset="0"/>
              </a:rPr>
              <a:t>Έναρξη της λοιμώδους νόσου</a:t>
            </a:r>
          </a:p>
        </p:txBody>
      </p:sp>
      <p:sp>
        <p:nvSpPr>
          <p:cNvPr id="57" name="CuadroTexto 56">
            <a:extLst>
              <a:ext uri="{FF2B5EF4-FFF2-40B4-BE49-F238E27FC236}">
                <a16:creationId xmlns:a16="http://schemas.microsoft.com/office/drawing/2014/main" id="{E03C3617-EBE4-41D4-BFE6-EC9ACEA76436}"/>
              </a:ext>
            </a:extLst>
          </p:cNvPr>
          <p:cNvSpPr txBox="1"/>
          <p:nvPr/>
        </p:nvSpPr>
        <p:spPr>
          <a:xfrm>
            <a:off x="6514198" y="3730203"/>
            <a:ext cx="1799043"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400" b="0" i="0" u="none" strike="noStrike" cap="none" normalizeH="0" noProof="0" dirty="0">
                <a:ln>
                  <a:noFill/>
                </a:ln>
                <a:solidFill>
                  <a:srgbClr val="2C7470"/>
                </a:solidFill>
                <a:effectLst/>
                <a:uLnTx/>
                <a:uFillTx/>
                <a:latin typeface="EC Square Sans Pro" panose="020B0506040000020004" pitchFamily="34" charset="0"/>
                <a:ea typeface="Montserrat" charset="0"/>
                <a:cs typeface="Montserrat" charset="0"/>
              </a:rPr>
              <a:t>Χωρίς συμπτώματα</a:t>
            </a:r>
          </a:p>
        </p:txBody>
      </p:sp>
      <p:sp>
        <p:nvSpPr>
          <p:cNvPr id="59" name="CuadroTexto 58">
            <a:extLst>
              <a:ext uri="{FF2B5EF4-FFF2-40B4-BE49-F238E27FC236}">
                <a16:creationId xmlns:a16="http://schemas.microsoft.com/office/drawing/2014/main" id="{E1F6B308-F310-4F46-8B5B-11DD93324E25}"/>
              </a:ext>
            </a:extLst>
          </p:cNvPr>
          <p:cNvSpPr txBox="1"/>
          <p:nvPr/>
        </p:nvSpPr>
        <p:spPr>
          <a:xfrm>
            <a:off x="8411325" y="3702430"/>
            <a:ext cx="3394762"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400" b="0" i="0" u="none" strike="noStrike" cap="none" normalizeH="0" noProof="0" dirty="0">
                <a:ln>
                  <a:noFill/>
                </a:ln>
                <a:solidFill>
                  <a:srgbClr val="2C7470"/>
                </a:solidFill>
                <a:effectLst/>
                <a:uLnTx/>
                <a:uFillTx/>
                <a:latin typeface="EC Square Sans Pro" panose="020B0506040000020004" pitchFamily="34" charset="0"/>
                <a:ea typeface="Montserrat" charset="0"/>
                <a:cs typeface="Montserrat" charset="0"/>
              </a:rPr>
              <a:t>συμπτώματα</a:t>
            </a:r>
          </a:p>
        </p:txBody>
      </p:sp>
      <mc:AlternateContent xmlns:mc="http://schemas.openxmlformats.org/markup-compatibility/2006">
        <mc:Choice xmlns:am3d="http://schemas.microsoft.com/office/drawing/2017/model3d" Requires="am3d">
          <p:graphicFrame>
            <p:nvGraphicFramePr>
              <p:cNvPr id="64" name="Modelo 3D 63" descr="Gallina picoteando">
                <a:extLst>
                  <a:ext uri="{FF2B5EF4-FFF2-40B4-BE49-F238E27FC236}">
                    <a16:creationId xmlns:a16="http://schemas.microsoft.com/office/drawing/2014/main" id="{2A39C882-18BE-496E-83B7-225A4D67E2D5}"/>
                  </a:ext>
                </a:extLst>
              </p:cNvPr>
              <p:cNvGraphicFramePr>
                <a:graphicFrameLocks noChangeAspect="1"/>
              </p:cNvGraphicFramePr>
              <p:nvPr/>
            </p:nvGraphicFramePr>
            <p:xfrm>
              <a:off x="1976637" y="3904916"/>
              <a:ext cx="1684205" cy="1221615"/>
            </p:xfrm>
            <a:graphic>
              <a:graphicData uri="http://schemas.microsoft.com/office/drawing/2017/model3d">
                <am3d:model3d r:embed="rId10">
                  <am3d:spPr>
                    <a:xfrm>
                      <a:off x="0" y="0"/>
                      <a:ext cx="1684205" cy="1221615"/>
                    </a:xfrm>
                    <a:prstGeom prst="rect">
                      <a:avLst/>
                    </a:prstGeom>
                  </am3d:spPr>
                  <am3d:camera>
                    <am3d:pos x="0" y="0" z="59340080"/>
                    <am3d:up dx="0" dy="36000000" dz="0"/>
                    <am3d:lookAt x="0" y="0" z="0"/>
                    <am3d:perspective fov="2700000"/>
                  </am3d:camera>
                  <am3d:trans>
                    <am3d:meterPerModelUnit n="21612993" d="1000000"/>
                    <am3d:preTrans dx="112946" dy="-11862568" dz="-3291180"/>
                    <am3d:scale>
                      <am3d:sx n="1000000" d="1000000"/>
                      <am3d:sy n="1000000" d="1000000"/>
                      <am3d:sz n="1000000" d="1000000"/>
                    </am3d:scale>
                    <am3d:rot ax="5654511" ay="4534914" az="5662729"/>
                    <am3d:postTrans dx="0" dy="0" dz="0"/>
                  </am3d:trans>
                  <am3d:raster rName="Office3DRenderer" rVer="16.0.8326">
                    <am3d:blip r:embed="rId11"/>
                  </am3d:raster>
                  <am3d:objViewport viewportSz="20838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4" name="Modelo 3D 63" descr="Gallina picoteando">
                <a:extLst>
                  <a:ext uri="{FF2B5EF4-FFF2-40B4-BE49-F238E27FC236}">
                    <a16:creationId xmlns:a16="http://schemas.microsoft.com/office/drawing/2014/main" id="{2A39C882-18BE-496E-83B7-225A4D67E2D5}"/>
                  </a:ext>
                </a:extLst>
              </p:cNvPr>
              <p:cNvPicPr>
                <a:picLocks noGrp="1" noRot="1" noChangeAspect="1" noMove="1" noResize="1" noEditPoints="1" noAdjustHandles="1" noChangeArrowheads="1" noChangeShapeType="1" noCrop="1"/>
              </p:cNvPicPr>
              <p:nvPr/>
            </p:nvPicPr>
            <p:blipFill>
              <a:blip r:embed="rId11"/>
              <a:stretch>
                <a:fillRect/>
              </a:stretch>
            </p:blipFill>
            <p:spPr>
              <a:xfrm>
                <a:off x="1976637" y="3904916"/>
                <a:ext cx="1684205" cy="122161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9" name="Modelo 3D 68" descr="Cápsula de píldoras farmacéuticas">
                <a:extLst>
                  <a:ext uri="{FF2B5EF4-FFF2-40B4-BE49-F238E27FC236}">
                    <a16:creationId xmlns:a16="http://schemas.microsoft.com/office/drawing/2014/main" id="{65E9C916-A067-476D-9233-5E163745B14D}"/>
                  </a:ext>
                </a:extLst>
              </p:cNvPr>
              <p:cNvGraphicFramePr>
                <a:graphicFrameLocks noChangeAspect="1"/>
              </p:cNvGraphicFramePr>
              <p:nvPr/>
            </p:nvGraphicFramePr>
            <p:xfrm rot="18607136" flipV="1">
              <a:off x="1143855" y="5844487"/>
              <a:ext cx="207093" cy="402681"/>
            </p:xfrm>
            <a:graphic>
              <a:graphicData uri="http://schemas.microsoft.com/office/drawing/2017/model3d">
                <am3d:model3d r:embed="rId3">
                  <am3d:spPr>
                    <a:xfrm rot="18607136" flipV="1">
                      <a:off x="0" y="0"/>
                      <a:ext cx="207093" cy="40268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5"/>
                  </am3d:raster>
                  <am3d:objViewport viewportSz="4141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9" name="Modelo 3D 68" descr="Cápsula de píldoras farmacéuticas">
                <a:extLst>
                  <a:ext uri="{FF2B5EF4-FFF2-40B4-BE49-F238E27FC236}">
                    <a16:creationId xmlns:a16="http://schemas.microsoft.com/office/drawing/2014/main" id="{65E9C916-A067-476D-9233-5E163745B14D}"/>
                  </a:ext>
                </a:extLst>
              </p:cNvPr>
              <p:cNvPicPr>
                <a:picLocks noGrp="1" noRot="1" noChangeAspect="1" noMove="1" noResize="1" noEditPoints="1" noAdjustHandles="1" noChangeArrowheads="1" noChangeShapeType="1" noCrop="1"/>
              </p:cNvPicPr>
              <p:nvPr/>
            </p:nvPicPr>
            <p:blipFill>
              <a:blip r:embed="rId5"/>
              <a:stretch>
                <a:fillRect/>
              </a:stretch>
            </p:blipFill>
            <p:spPr>
              <a:xfrm rot="18607136" flipV="1">
                <a:off x="1143855" y="5844487"/>
                <a:ext cx="207093" cy="4026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2" name="Modelo 3D 71" descr="Cápsula de píldoras farmacéuticas">
                <a:extLst>
                  <a:ext uri="{FF2B5EF4-FFF2-40B4-BE49-F238E27FC236}">
                    <a16:creationId xmlns:a16="http://schemas.microsoft.com/office/drawing/2014/main" id="{7BB0A6CE-4A6D-4456-9549-13F9C96795FB}"/>
                  </a:ext>
                </a:extLst>
              </p:cNvPr>
              <p:cNvGraphicFramePr>
                <a:graphicFrameLocks noChangeAspect="1"/>
              </p:cNvGraphicFramePr>
              <p:nvPr/>
            </p:nvGraphicFramePr>
            <p:xfrm rot="16409527" flipV="1">
              <a:off x="1040117" y="5624659"/>
              <a:ext cx="102590" cy="306525"/>
            </p:xfrm>
            <a:graphic>
              <a:graphicData uri="http://schemas.microsoft.com/office/drawing/2017/model3d">
                <am3d:model3d r:embed="rId3">
                  <am3d:spPr>
                    <a:xfrm rot="16409527" flipV="1">
                      <a:off x="0" y="0"/>
                      <a:ext cx="102590" cy="30652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414474" ay="2553103" az="5378643"/>
                    <am3d:postTrans dx="0" dy="0" dz="0"/>
                  </am3d:trans>
                  <am3d:raster rName="Office3DRenderer" rVer="16.0.8326">
                    <am3d:blip r:embed="rId4"/>
                  </am3d:raster>
                  <am3d:objViewport viewportSz="3191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2" name="Modelo 3D 71" descr="Cápsula de píldoras farmacéuticas">
                <a:extLst>
                  <a:ext uri="{FF2B5EF4-FFF2-40B4-BE49-F238E27FC236}">
                    <a16:creationId xmlns:a16="http://schemas.microsoft.com/office/drawing/2014/main" id="{7BB0A6CE-4A6D-4456-9549-13F9C96795FB}"/>
                  </a:ext>
                </a:extLst>
              </p:cNvPr>
              <p:cNvPicPr>
                <a:picLocks noGrp="1" noRot="1" noChangeAspect="1" noMove="1" noResize="1" noEditPoints="1" noAdjustHandles="1" noChangeArrowheads="1" noChangeShapeType="1" noCrop="1"/>
              </p:cNvPicPr>
              <p:nvPr/>
            </p:nvPicPr>
            <p:blipFill>
              <a:blip r:embed="rId4"/>
              <a:stretch>
                <a:fillRect/>
              </a:stretch>
            </p:blipFill>
            <p:spPr>
              <a:xfrm rot="16409527" flipV="1">
                <a:off x="1040117" y="5624659"/>
                <a:ext cx="102590" cy="3065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5" name="Modelo 3D 74" descr="Cápsula de píldoras farmacéuticas">
                <a:extLst>
                  <a:ext uri="{FF2B5EF4-FFF2-40B4-BE49-F238E27FC236}">
                    <a16:creationId xmlns:a16="http://schemas.microsoft.com/office/drawing/2014/main" id="{F5182957-11A9-4AFF-8C15-11BFCCAEB069}"/>
                  </a:ext>
                </a:extLst>
              </p:cNvPr>
              <p:cNvGraphicFramePr>
                <a:graphicFrameLocks noChangeAspect="1"/>
              </p:cNvGraphicFramePr>
              <p:nvPr/>
            </p:nvGraphicFramePr>
            <p:xfrm rot="1934225" flipH="1">
              <a:off x="3566250" y="4905514"/>
              <a:ext cx="114130" cy="317179"/>
            </p:xfrm>
            <a:graphic>
              <a:graphicData uri="http://schemas.microsoft.com/office/drawing/2017/model3d">
                <am3d:model3d r:embed="rId3">
                  <am3d:spPr>
                    <a:xfrm rot="1934225" flipH="1">
                      <a:off x="0" y="0"/>
                      <a:ext cx="114130" cy="317179"/>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320612" ay="-1297697" az="-5184840"/>
                    <am3d:postTrans dx="0" dy="0" dz="0"/>
                  </am3d:trans>
                  <am3d:raster rName="Office3DRenderer" rVer="16.0.8326">
                    <am3d:blip r:embed="rId12"/>
                  </am3d:raster>
                  <am3d:objViewport viewportSz="33430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5" name="Modelo 3D 74" descr="Cápsula de píldoras farmacéuticas">
                <a:extLst>
                  <a:ext uri="{FF2B5EF4-FFF2-40B4-BE49-F238E27FC236}">
                    <a16:creationId xmlns:a16="http://schemas.microsoft.com/office/drawing/2014/main" id="{F5182957-11A9-4AFF-8C15-11BFCCAEB069}"/>
                  </a:ext>
                </a:extLst>
              </p:cNvPr>
              <p:cNvPicPr>
                <a:picLocks noGrp="1" noRot="1" noChangeAspect="1" noMove="1" noResize="1" noEditPoints="1" noAdjustHandles="1" noChangeArrowheads="1" noChangeShapeType="1" noCrop="1"/>
              </p:cNvPicPr>
              <p:nvPr/>
            </p:nvPicPr>
            <p:blipFill>
              <a:blip r:embed="rId12"/>
              <a:stretch>
                <a:fillRect/>
              </a:stretch>
            </p:blipFill>
            <p:spPr>
              <a:xfrm rot="1934225" flipH="1">
                <a:off x="3566250" y="4905514"/>
                <a:ext cx="114130" cy="31717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6" name="Modelo 3D 85" descr="Cápsula de píldoras farmacéuticas">
                <a:extLst>
                  <a:ext uri="{FF2B5EF4-FFF2-40B4-BE49-F238E27FC236}">
                    <a16:creationId xmlns:a16="http://schemas.microsoft.com/office/drawing/2014/main" id="{4F3EA656-4A7E-4085-9B78-3291EEDE73B4}"/>
                  </a:ext>
                </a:extLst>
              </p:cNvPr>
              <p:cNvGraphicFramePr>
                <a:graphicFrameLocks noChangeAspect="1"/>
              </p:cNvGraphicFramePr>
              <p:nvPr/>
            </p:nvGraphicFramePr>
            <p:xfrm rot="7460079">
              <a:off x="5595207" y="5689245"/>
              <a:ext cx="213671" cy="415471"/>
            </p:xfrm>
            <a:graphic>
              <a:graphicData uri="http://schemas.microsoft.com/office/drawing/2017/model3d">
                <am3d:model3d r:embed="rId3">
                  <am3d:spPr>
                    <a:xfrm rot="7460079">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6" name="Modelo 3D 85" descr="Cápsula de píldoras farmacéuticas">
                <a:extLst>
                  <a:ext uri="{FF2B5EF4-FFF2-40B4-BE49-F238E27FC236}">
                    <a16:creationId xmlns:a16="http://schemas.microsoft.com/office/drawing/2014/main" id="{4F3EA656-4A7E-4085-9B78-3291EEDE73B4}"/>
                  </a:ext>
                </a:extLst>
              </p:cNvPr>
              <p:cNvPicPr>
                <a:picLocks noGrp="1" noRot="1" noChangeAspect="1" noMove="1" noResize="1" noEditPoints="1" noAdjustHandles="1" noChangeArrowheads="1" noChangeShapeType="1" noCrop="1"/>
              </p:cNvPicPr>
              <p:nvPr/>
            </p:nvPicPr>
            <p:blipFill>
              <a:blip r:embed="rId6"/>
              <a:stretch>
                <a:fillRect/>
              </a:stretch>
            </p:blipFill>
            <p:spPr>
              <a:xfrm rot="7460079">
                <a:off x="5595207" y="5689245"/>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7" name="Modelo 3D 86" descr="Cápsula de píldoras farmacéuticas">
                <a:extLst>
                  <a:ext uri="{FF2B5EF4-FFF2-40B4-BE49-F238E27FC236}">
                    <a16:creationId xmlns:a16="http://schemas.microsoft.com/office/drawing/2014/main" id="{DF477E94-3BFD-4AB6-ACD7-298856A37B14}"/>
                  </a:ext>
                </a:extLst>
              </p:cNvPr>
              <p:cNvGraphicFramePr>
                <a:graphicFrameLocks noChangeAspect="1"/>
              </p:cNvGraphicFramePr>
              <p:nvPr/>
            </p:nvGraphicFramePr>
            <p:xfrm rot="18607136">
              <a:off x="5786726" y="5486561"/>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7" name="Modelo 3D 86" descr="Cápsula de píldoras farmacéuticas">
                <a:extLst>
                  <a:ext uri="{FF2B5EF4-FFF2-40B4-BE49-F238E27FC236}">
                    <a16:creationId xmlns:a16="http://schemas.microsoft.com/office/drawing/2014/main" id="{DF477E94-3BFD-4AB6-ACD7-298856A37B14}"/>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5786726" y="5486561"/>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8" name="Modelo 3D 87" descr="Cápsula de píldoras farmacéuticas">
                <a:extLst>
                  <a:ext uri="{FF2B5EF4-FFF2-40B4-BE49-F238E27FC236}">
                    <a16:creationId xmlns:a16="http://schemas.microsoft.com/office/drawing/2014/main" id="{F4D6F5CE-7E01-4DE7-87DC-3FB9DC0FFBB7}"/>
                  </a:ext>
                </a:extLst>
              </p:cNvPr>
              <p:cNvGraphicFramePr>
                <a:graphicFrameLocks noChangeAspect="1"/>
              </p:cNvGraphicFramePr>
              <p:nvPr/>
            </p:nvGraphicFramePr>
            <p:xfrm rot="4974280">
              <a:off x="5831452" y="5985667"/>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8" name="Modelo 3D 87" descr="Cápsula de píldoras farmacéuticas">
                <a:extLst>
                  <a:ext uri="{FF2B5EF4-FFF2-40B4-BE49-F238E27FC236}">
                    <a16:creationId xmlns:a16="http://schemas.microsoft.com/office/drawing/2014/main" id="{F4D6F5CE-7E01-4DE7-87DC-3FB9DC0FFBB7}"/>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5831452" y="5985667"/>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9" name="Modelo 3D 88" descr="Cápsula de píldoras farmacéuticas">
                <a:extLst>
                  <a:ext uri="{FF2B5EF4-FFF2-40B4-BE49-F238E27FC236}">
                    <a16:creationId xmlns:a16="http://schemas.microsoft.com/office/drawing/2014/main" id="{5860E5BD-4205-4F96-B98B-0C9FF43A4895}"/>
                  </a:ext>
                </a:extLst>
              </p:cNvPr>
              <p:cNvGraphicFramePr>
                <a:graphicFrameLocks noChangeAspect="1"/>
              </p:cNvGraphicFramePr>
              <p:nvPr/>
            </p:nvGraphicFramePr>
            <p:xfrm rot="20431456">
              <a:off x="6101645" y="5775117"/>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9" name="Modelo 3D 88" descr="Cápsula de píldoras farmacéuticas">
                <a:extLst>
                  <a:ext uri="{FF2B5EF4-FFF2-40B4-BE49-F238E27FC236}">
                    <a16:creationId xmlns:a16="http://schemas.microsoft.com/office/drawing/2014/main" id="{5860E5BD-4205-4F96-B98B-0C9FF43A4895}"/>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6101645" y="5775117"/>
                <a:ext cx="215908" cy="33846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0" name="Modelo 3D 89" descr="Cápsula de píldoras farmacéuticas">
                <a:extLst>
                  <a:ext uri="{FF2B5EF4-FFF2-40B4-BE49-F238E27FC236}">
                    <a16:creationId xmlns:a16="http://schemas.microsoft.com/office/drawing/2014/main" id="{41C7CE3A-3ECF-4C8F-9546-BCB04F3E33AB}"/>
                  </a:ext>
                </a:extLst>
              </p:cNvPr>
              <p:cNvGraphicFramePr>
                <a:graphicFrameLocks noChangeAspect="1"/>
              </p:cNvGraphicFramePr>
              <p:nvPr/>
            </p:nvGraphicFramePr>
            <p:xfrm rot="18879530">
              <a:off x="7779287" y="5413469"/>
              <a:ext cx="213671" cy="415471"/>
            </p:xfrm>
            <a:graphic>
              <a:graphicData uri="http://schemas.microsoft.com/office/drawing/2017/model3d">
                <am3d:model3d r:embed="rId3">
                  <am3d:spPr>
                    <a:xfrm rot="18879530">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0" name="Modelo 3D 89" descr="Cápsula de píldoras farmacéuticas">
                <a:extLst>
                  <a:ext uri="{FF2B5EF4-FFF2-40B4-BE49-F238E27FC236}">
                    <a16:creationId xmlns:a16="http://schemas.microsoft.com/office/drawing/2014/main" id="{41C7CE3A-3ECF-4C8F-9546-BCB04F3E33AB}"/>
                  </a:ext>
                </a:extLst>
              </p:cNvPr>
              <p:cNvPicPr>
                <a:picLocks noGrp="1" noRot="1" noChangeAspect="1" noMove="1" noResize="1" noEditPoints="1" noAdjustHandles="1" noChangeArrowheads="1" noChangeShapeType="1" noCrop="1"/>
              </p:cNvPicPr>
              <p:nvPr/>
            </p:nvPicPr>
            <p:blipFill>
              <a:blip r:embed="rId6"/>
              <a:stretch>
                <a:fillRect/>
              </a:stretch>
            </p:blipFill>
            <p:spPr>
              <a:xfrm rot="18879530">
                <a:off x="7779287" y="5413469"/>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1" name="Modelo 3D 90" descr="Cápsula de píldoras farmacéuticas">
                <a:extLst>
                  <a:ext uri="{FF2B5EF4-FFF2-40B4-BE49-F238E27FC236}">
                    <a16:creationId xmlns:a16="http://schemas.microsoft.com/office/drawing/2014/main" id="{9FC67B5B-E7E4-4233-BA77-D5FC4EF296B4}"/>
                  </a:ext>
                </a:extLst>
              </p:cNvPr>
              <p:cNvGraphicFramePr>
                <a:graphicFrameLocks noChangeAspect="1"/>
              </p:cNvGraphicFramePr>
              <p:nvPr/>
            </p:nvGraphicFramePr>
            <p:xfrm rot="18607136">
              <a:off x="6596946" y="4748350"/>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1" name="Modelo 3D 90" descr="Cápsula de píldoras farmacéuticas">
                <a:extLst>
                  <a:ext uri="{FF2B5EF4-FFF2-40B4-BE49-F238E27FC236}">
                    <a16:creationId xmlns:a16="http://schemas.microsoft.com/office/drawing/2014/main" id="{9FC67B5B-E7E4-4233-BA77-D5FC4EF296B4}"/>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6596946" y="4748350"/>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2" name="Modelo 3D 91" descr="Cápsula de píldoras farmacéuticas">
                <a:extLst>
                  <a:ext uri="{FF2B5EF4-FFF2-40B4-BE49-F238E27FC236}">
                    <a16:creationId xmlns:a16="http://schemas.microsoft.com/office/drawing/2014/main" id="{A4937671-C7DB-4A3E-A33F-64132ED99CA2}"/>
                  </a:ext>
                </a:extLst>
              </p:cNvPr>
              <p:cNvGraphicFramePr>
                <a:graphicFrameLocks noChangeAspect="1"/>
              </p:cNvGraphicFramePr>
              <p:nvPr/>
            </p:nvGraphicFramePr>
            <p:xfrm rot="4974280">
              <a:off x="7646357" y="5805770"/>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2" name="Modelo 3D 91" descr="Cápsula de píldoras farmacéuticas">
                <a:extLst>
                  <a:ext uri="{FF2B5EF4-FFF2-40B4-BE49-F238E27FC236}">
                    <a16:creationId xmlns:a16="http://schemas.microsoft.com/office/drawing/2014/main" id="{A4937671-C7DB-4A3E-A33F-64132ED99CA2}"/>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7646357" y="5805770"/>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3" name="Modelo 3D 92" descr="Cápsula de píldoras farmacéuticas">
                <a:extLst>
                  <a:ext uri="{FF2B5EF4-FFF2-40B4-BE49-F238E27FC236}">
                    <a16:creationId xmlns:a16="http://schemas.microsoft.com/office/drawing/2014/main" id="{3061B35B-5D0E-489D-9205-5521279E2400}"/>
                  </a:ext>
                </a:extLst>
              </p:cNvPr>
              <p:cNvGraphicFramePr>
                <a:graphicFrameLocks noChangeAspect="1"/>
              </p:cNvGraphicFramePr>
              <p:nvPr/>
            </p:nvGraphicFramePr>
            <p:xfrm rot="20431456">
              <a:off x="6771995" y="5001105"/>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3" name="Modelo 3D 92" descr="Cápsula de píldoras farmacéuticas">
                <a:extLst>
                  <a:ext uri="{FF2B5EF4-FFF2-40B4-BE49-F238E27FC236}">
                    <a16:creationId xmlns:a16="http://schemas.microsoft.com/office/drawing/2014/main" id="{3061B35B-5D0E-489D-9205-5521279E2400}"/>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6771995" y="5001105"/>
                <a:ext cx="215908" cy="338460"/>
              </a:xfrm>
              <a:prstGeom prst="rect">
                <a:avLst/>
              </a:prstGeom>
            </p:spPr>
          </p:pic>
        </mc:Fallback>
      </mc:AlternateContent>
      <p:sp>
        <p:nvSpPr>
          <p:cNvPr id="95" name="CuadroTexto 94">
            <a:extLst>
              <a:ext uri="{FF2B5EF4-FFF2-40B4-BE49-F238E27FC236}">
                <a16:creationId xmlns:a16="http://schemas.microsoft.com/office/drawing/2014/main" id="{BD087643-78C6-4BF0-A06E-21CB7D86A574}"/>
              </a:ext>
            </a:extLst>
          </p:cNvPr>
          <p:cNvSpPr txBox="1"/>
          <p:nvPr/>
        </p:nvSpPr>
        <p:spPr>
          <a:xfrm>
            <a:off x="60582" y="6508986"/>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800" b="0" i="0" u="none" strike="noStrike" cap="none" normalizeH="0" noProof="0">
                <a:ln>
                  <a:noFill/>
                </a:ln>
                <a:solidFill>
                  <a:srgbClr val="6BB188"/>
                </a:solidFill>
                <a:effectLst/>
                <a:uLnTx/>
                <a:uFillTx/>
                <a:latin typeface="EC Square Sans Pro" panose="020B0506040000020004" pitchFamily="34" charset="0"/>
                <a:ea typeface="Montserrat" charset="0"/>
                <a:cs typeface="Montserrat" charset="0"/>
              </a:rPr>
              <a:t>Προληπτική/ός</a:t>
            </a:r>
          </a:p>
        </p:txBody>
      </p:sp>
      <p:sp>
        <p:nvSpPr>
          <p:cNvPr id="96" name="CuadroTexto 95">
            <a:extLst>
              <a:ext uri="{FF2B5EF4-FFF2-40B4-BE49-F238E27FC236}">
                <a16:creationId xmlns:a16="http://schemas.microsoft.com/office/drawing/2014/main" id="{582ECCE2-DBF6-4D54-ABB5-9506BC54BC7B}"/>
              </a:ext>
            </a:extLst>
          </p:cNvPr>
          <p:cNvSpPr txBox="1"/>
          <p:nvPr/>
        </p:nvSpPr>
        <p:spPr>
          <a:xfrm>
            <a:off x="4712199" y="62547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800" b="0" i="0" u="none" strike="noStrike" cap="none" normalizeH="0" noProof="0">
                <a:ln>
                  <a:noFill/>
                </a:ln>
                <a:solidFill>
                  <a:srgbClr val="6BB188"/>
                </a:solidFill>
                <a:effectLst/>
                <a:uLnTx/>
                <a:uFillTx/>
                <a:latin typeface="EC Square Sans Pro" panose="020B0506040000020004" pitchFamily="34" charset="0"/>
                <a:ea typeface="Montserrat" charset="0"/>
                <a:cs typeface="Montserrat" charset="0"/>
              </a:rPr>
              <a:t>έγκαιρη/-ός</a:t>
            </a:r>
          </a:p>
        </p:txBody>
      </p:sp>
      <p:sp>
        <p:nvSpPr>
          <p:cNvPr id="97" name="CuadroTexto 96">
            <a:extLst>
              <a:ext uri="{FF2B5EF4-FFF2-40B4-BE49-F238E27FC236}">
                <a16:creationId xmlns:a16="http://schemas.microsoft.com/office/drawing/2014/main" id="{552F9A22-375F-41B8-ADF1-FCD3C37145DA}"/>
              </a:ext>
            </a:extLst>
          </p:cNvPr>
          <p:cNvSpPr txBox="1"/>
          <p:nvPr/>
        </p:nvSpPr>
        <p:spPr>
          <a:xfrm>
            <a:off x="6262769" y="65595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800" b="0" i="0" u="none" strike="noStrike" cap="none" normalizeH="0" noProof="0" dirty="0">
                <a:ln>
                  <a:noFill/>
                </a:ln>
                <a:solidFill>
                  <a:srgbClr val="6BB188"/>
                </a:solidFill>
                <a:effectLst/>
                <a:uLnTx/>
                <a:uFillTx/>
                <a:latin typeface="EC Square Sans Pro" panose="020B0506040000020004" pitchFamily="34" charset="0"/>
                <a:ea typeface="Montserrat" charset="0"/>
                <a:cs typeface="Montserrat" charset="0"/>
              </a:rPr>
              <a:t>Θεραπευτική αγωγή / έλεγχος</a:t>
            </a:r>
          </a:p>
        </p:txBody>
      </p:sp>
      <p:sp>
        <p:nvSpPr>
          <p:cNvPr id="98" name="CuadroTexto 97">
            <a:extLst>
              <a:ext uri="{FF2B5EF4-FFF2-40B4-BE49-F238E27FC236}">
                <a16:creationId xmlns:a16="http://schemas.microsoft.com/office/drawing/2014/main" id="{BD6AB503-9AEA-4E39-8B61-3F8C9559E868}"/>
              </a:ext>
            </a:extLst>
          </p:cNvPr>
          <p:cNvSpPr txBox="1"/>
          <p:nvPr/>
        </p:nvSpPr>
        <p:spPr>
          <a:xfrm>
            <a:off x="7382128" y="62547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800" b="0" i="0" u="none" strike="noStrike" cap="none" normalizeH="0" noProof="0">
                <a:ln>
                  <a:noFill/>
                </a:ln>
                <a:solidFill>
                  <a:srgbClr val="6BB188"/>
                </a:solidFill>
                <a:effectLst/>
                <a:uLnTx/>
                <a:uFillTx/>
                <a:latin typeface="EC Square Sans Pro" panose="020B0506040000020004" pitchFamily="34" charset="0"/>
                <a:ea typeface="Montserrat" charset="0"/>
                <a:cs typeface="Montserrat" charset="0"/>
              </a:rPr>
              <a:t>συμβατική/-ός</a:t>
            </a:r>
          </a:p>
        </p:txBody>
      </p:sp>
      <p:pic>
        <p:nvPicPr>
          <p:cNvPr id="3" name="Imagen 2">
            <a:extLst>
              <a:ext uri="{FF2B5EF4-FFF2-40B4-BE49-F238E27FC236}">
                <a16:creationId xmlns:a16="http://schemas.microsoft.com/office/drawing/2014/main" id="{6D3D8078-E3C3-473A-BE07-85222CEE4D1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123682" y="4714615"/>
            <a:ext cx="1515236" cy="1103143"/>
          </a:xfrm>
          <a:prstGeom prst="rect">
            <a:avLst/>
          </a:prstGeom>
        </p:spPr>
      </p:pic>
      <p:pic>
        <p:nvPicPr>
          <p:cNvPr id="5" name="Imagen 4">
            <a:extLst>
              <a:ext uri="{FF2B5EF4-FFF2-40B4-BE49-F238E27FC236}">
                <a16:creationId xmlns:a16="http://schemas.microsoft.com/office/drawing/2014/main" id="{15A7BFDB-0D08-4F18-B381-979767E762A4}"/>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545150" y="4093068"/>
            <a:ext cx="2706859" cy="1993565"/>
          </a:xfrm>
          <a:prstGeom prst="rect">
            <a:avLst/>
          </a:prstGeom>
        </p:spPr>
      </p:pic>
      <p:pic>
        <p:nvPicPr>
          <p:cNvPr id="7" name="Imagen 6">
            <a:extLst>
              <a:ext uri="{FF2B5EF4-FFF2-40B4-BE49-F238E27FC236}">
                <a16:creationId xmlns:a16="http://schemas.microsoft.com/office/drawing/2014/main" id="{D8DF98D7-B975-4086-8D12-50263262A14B}"/>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473517" y="3988305"/>
            <a:ext cx="1414395" cy="786452"/>
          </a:xfrm>
          <a:prstGeom prst="rect">
            <a:avLst/>
          </a:prstGeom>
        </p:spPr>
      </p:pic>
      <p:pic>
        <p:nvPicPr>
          <p:cNvPr id="54" name="Imagen 53">
            <a:extLst>
              <a:ext uri="{FF2B5EF4-FFF2-40B4-BE49-F238E27FC236}">
                <a16:creationId xmlns:a16="http://schemas.microsoft.com/office/drawing/2014/main" id="{9339B478-2B0F-4535-8D17-28FF5B795D16}"/>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473517" y="4747896"/>
            <a:ext cx="1414395" cy="786452"/>
          </a:xfrm>
          <a:prstGeom prst="rect">
            <a:avLst/>
          </a:prstGeom>
        </p:spPr>
      </p:pic>
      <p:pic>
        <p:nvPicPr>
          <p:cNvPr id="55" name="Imagen 54">
            <a:extLst>
              <a:ext uri="{FF2B5EF4-FFF2-40B4-BE49-F238E27FC236}">
                <a16:creationId xmlns:a16="http://schemas.microsoft.com/office/drawing/2014/main" id="{2EA1169E-DBA6-40E5-A786-CB71F7B002A5}"/>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581487" y="5495159"/>
            <a:ext cx="1414395" cy="786452"/>
          </a:xfrm>
          <a:prstGeom prst="rect">
            <a:avLst/>
          </a:prstGeom>
        </p:spPr>
      </p:pic>
    </p:spTree>
    <p:extLst>
      <p:ext uri="{BB962C8B-B14F-4D97-AF65-F5344CB8AC3E}">
        <p14:creationId xmlns:p14="http://schemas.microsoft.com/office/powerpoint/2010/main" val="4047250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0D00EA2-ADF9-4541-BC2E-B213C063CD0E}"/>
              </a:ext>
            </a:extLst>
          </p:cNvPr>
          <p:cNvSpPr>
            <a:spLocks noGrp="1"/>
          </p:cNvSpPr>
          <p:nvPr>
            <p:ph type="body" sz="quarter" idx="10"/>
          </p:nvPr>
        </p:nvSpPr>
        <p:spPr>
          <a:xfrm>
            <a:off x="619741" y="316925"/>
            <a:ext cx="11104636" cy="532414"/>
          </a:xfrm>
        </p:spPr>
        <p:txBody>
          <a:bodyPr/>
          <a:lstStyle/>
          <a:p>
            <a:pPr marL="263051" indent="-263051"/>
            <a:r>
              <a:rPr lang="el-GR">
                <a:solidFill>
                  <a:srgbClr val="002060"/>
                </a:solidFill>
                <a:latin typeface="EC Square Sans Pro" panose="020B0506040000020004" pitchFamily="34" charset="0"/>
              </a:rPr>
              <a:t>4. Πλαίσιο ΕΕ για τα κτηνιατρικά φάρμακα και τις φαρμακούχες ζωοτροφές</a:t>
            </a:r>
          </a:p>
        </p:txBody>
      </p:sp>
      <p:sp>
        <p:nvSpPr>
          <p:cNvPr id="6" name="Marcador de contenido 3">
            <a:extLst>
              <a:ext uri="{FF2B5EF4-FFF2-40B4-BE49-F238E27FC236}">
                <a16:creationId xmlns:a16="http://schemas.microsoft.com/office/drawing/2014/main" id="{3D5A23C4-C1FD-4346-A7B7-89B649D12B8B}"/>
              </a:ext>
            </a:extLst>
          </p:cNvPr>
          <p:cNvSpPr txBox="1">
            <a:spLocks/>
          </p:cNvSpPr>
          <p:nvPr/>
        </p:nvSpPr>
        <p:spPr>
          <a:xfrm>
            <a:off x="5031173" y="3283233"/>
            <a:ext cx="10885541" cy="5365097"/>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283" indent="-342283" algn="just">
              <a:spcAft>
                <a:spcPts val="1198"/>
              </a:spcAft>
              <a:buFont typeface="Arial" panose="020B0604020202020204" pitchFamily="34" charset="0"/>
              <a:buChar char="•"/>
            </a:pPr>
            <a:endParaRPr lang="en-GB" sz="1996" kern="1200" dirty="0">
              <a:solidFill>
                <a:srgbClr val="003399"/>
              </a:solidFill>
              <a:latin typeface="EC Square Sans Pro" panose="020B0506040000020004" pitchFamily="34" charset="0"/>
            </a:endParaRPr>
          </a:p>
          <a:p>
            <a:pPr lvl="1" algn="just">
              <a:spcAft>
                <a:spcPts val="1198"/>
              </a:spcAft>
            </a:pPr>
            <a:endParaRPr lang="en-GB" sz="1797" kern="1200" dirty="0">
              <a:solidFill>
                <a:srgbClr val="003399"/>
              </a:solidFill>
              <a:latin typeface="EC Square Sans Pro" panose="020B0506040000020004" pitchFamily="34" charset="0"/>
            </a:endParaRPr>
          </a:p>
          <a:p>
            <a:pPr algn="just">
              <a:spcAft>
                <a:spcPts val="1198"/>
              </a:spcAft>
            </a:pPr>
            <a:endParaRPr lang="en-GB" sz="1797" kern="1200" dirty="0"/>
          </a:p>
        </p:txBody>
      </p:sp>
      <p:sp>
        <p:nvSpPr>
          <p:cNvPr id="5" name="Rectángulo redondeado 13">
            <a:extLst>
              <a:ext uri="{FF2B5EF4-FFF2-40B4-BE49-F238E27FC236}">
                <a16:creationId xmlns:a16="http://schemas.microsoft.com/office/drawing/2014/main" id="{1C8A5D96-79CC-49D4-9958-218917ABEFF5}"/>
              </a:ext>
            </a:extLst>
          </p:cNvPr>
          <p:cNvSpPr/>
          <p:nvPr/>
        </p:nvSpPr>
        <p:spPr>
          <a:xfrm>
            <a:off x="11268" y="1381754"/>
            <a:ext cx="12169464" cy="781175"/>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48" b="1" kern="1200" dirty="0">
              <a:solidFill>
                <a:schemeClr val="bg1"/>
              </a:solidFill>
              <a:latin typeface="Montserrat" panose="00000500000000000000" pitchFamily="2" charset="0"/>
            </a:endParaRPr>
          </a:p>
        </p:txBody>
      </p:sp>
      <p:sp>
        <p:nvSpPr>
          <p:cNvPr id="7" name="CuadroTexto 6">
            <a:extLst>
              <a:ext uri="{FF2B5EF4-FFF2-40B4-BE49-F238E27FC236}">
                <a16:creationId xmlns:a16="http://schemas.microsoft.com/office/drawing/2014/main" id="{D5B06E44-AA44-47B7-AAF6-04F925D1A917}"/>
              </a:ext>
            </a:extLst>
          </p:cNvPr>
          <p:cNvSpPr txBox="1"/>
          <p:nvPr/>
        </p:nvSpPr>
        <p:spPr>
          <a:xfrm>
            <a:off x="619741" y="1530350"/>
            <a:ext cx="10626394" cy="400110"/>
          </a:xfrm>
          <a:prstGeom prst="rect">
            <a:avLst/>
          </a:prstGeom>
          <a:noFill/>
        </p:spPr>
        <p:txBody>
          <a:bodyPr wrap="square" rtlCol="0">
            <a:spAutoFit/>
          </a:bodyPr>
          <a:lstStyle/>
          <a:p>
            <a:pPr algn="ctr"/>
            <a:r>
              <a:rPr lang="el-GR" sz="2000" b="1" dirty="0">
                <a:solidFill>
                  <a:schemeClr val="bg1"/>
                </a:solidFill>
                <a:latin typeface="EC Square Sans Pro" panose="020B0506040000020004" pitchFamily="34" charset="0"/>
              </a:rPr>
              <a:t>Κανονισμός (ΕΕ) 2019/6 για τα κτηνιατρικά φάρμακα</a:t>
            </a:r>
            <a:endParaRPr lang="el-GR" sz="2000" b="1" strike="dblStrike" dirty="0">
              <a:solidFill>
                <a:schemeClr val="bg1"/>
              </a:solidFill>
            </a:endParaRPr>
          </a:p>
        </p:txBody>
      </p:sp>
      <p:sp>
        <p:nvSpPr>
          <p:cNvPr id="3" name="Rectángulo 2">
            <a:extLst>
              <a:ext uri="{FF2B5EF4-FFF2-40B4-BE49-F238E27FC236}">
                <a16:creationId xmlns:a16="http://schemas.microsoft.com/office/drawing/2014/main" id="{1773ED4B-94AE-4043-B465-D839C22AE128}"/>
              </a:ext>
            </a:extLst>
          </p:cNvPr>
          <p:cNvSpPr/>
          <p:nvPr/>
        </p:nvSpPr>
        <p:spPr>
          <a:xfrm>
            <a:off x="87328" y="2620014"/>
            <a:ext cx="5628377" cy="3116342"/>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271" tIns="45635" rIns="91271" bIns="45635" rtlCol="0" anchor="ctr"/>
          <a:lstStyle/>
          <a:p>
            <a:pPr algn="ctr"/>
            <a:r>
              <a:rPr lang="el-GR" sz="1600" b="1" dirty="0">
                <a:solidFill>
                  <a:srgbClr val="003399"/>
                </a:solidFill>
                <a:latin typeface="EC Square Sans Pro" panose="020B0506040000020004" pitchFamily="34" charset="0"/>
                <a:ea typeface="Montserrat" charset="0"/>
                <a:cs typeface="Montserrat" charset="0"/>
              </a:rPr>
              <a:t>Προφύλαξη</a:t>
            </a:r>
            <a:r>
              <a:rPr lang="el-GR" sz="1797" b="1" dirty="0">
                <a:solidFill>
                  <a:srgbClr val="003399"/>
                </a:solidFill>
                <a:latin typeface="EC Square Sans Pro" panose="020B0506040000020004" pitchFamily="34" charset="0"/>
                <a:ea typeface="Montserrat" charset="0"/>
                <a:cs typeface="Montserrat" charset="0"/>
              </a:rPr>
              <a:t>  </a:t>
            </a:r>
          </a:p>
          <a:p>
            <a:endParaRPr lang="en-US" sz="1797" b="1" kern="1200" dirty="0">
              <a:solidFill>
                <a:srgbClr val="003399"/>
              </a:solidFill>
              <a:latin typeface="EC Square Sans Pro" panose="020B0506040000020004" pitchFamily="34" charset="0"/>
            </a:endParaRPr>
          </a:p>
          <a:p>
            <a:r>
              <a:rPr lang="el-GR" sz="1600" dirty="0">
                <a:solidFill>
                  <a:srgbClr val="002060"/>
                </a:solidFill>
                <a:latin typeface="EC Square Sans Pro"/>
              </a:rPr>
              <a:t>Μόνο σε εξαιρετικές περιπτώσεις, για χορήγηση σε μεμονωμένο ζώο (αντιβιοτικά) ή περιορισμένο αριθμό ζώων (άλλα </a:t>
            </a:r>
            <a:r>
              <a:rPr lang="el-GR" sz="1600" dirty="0" err="1">
                <a:solidFill>
                  <a:srgbClr val="002060"/>
                </a:solidFill>
                <a:latin typeface="EC Square Sans Pro"/>
              </a:rPr>
              <a:t>αντιμικροβιακά</a:t>
            </a:r>
            <a:r>
              <a:rPr lang="el-GR" sz="1600" dirty="0">
                <a:solidFill>
                  <a:srgbClr val="002060"/>
                </a:solidFill>
                <a:latin typeface="EC Square Sans Pro"/>
              </a:rPr>
              <a:t>), όταν ο κίνδυνος λοίμωξης ή λοιμώδους νόσου είναι πολύ υψηλός και οι συνέπειες είναι πιθανό να είναι σοβαρές. </a:t>
            </a:r>
          </a:p>
        </p:txBody>
      </p:sp>
      <p:sp>
        <p:nvSpPr>
          <p:cNvPr id="11" name="Rectángulo 10">
            <a:extLst>
              <a:ext uri="{FF2B5EF4-FFF2-40B4-BE49-F238E27FC236}">
                <a16:creationId xmlns:a16="http://schemas.microsoft.com/office/drawing/2014/main" id="{AE1452DA-6B90-407A-9D93-E75B265E7734}"/>
              </a:ext>
            </a:extLst>
          </p:cNvPr>
          <p:cNvSpPr/>
          <p:nvPr/>
        </p:nvSpPr>
        <p:spPr>
          <a:xfrm>
            <a:off x="6096000" y="2641564"/>
            <a:ext cx="5552318" cy="3116342"/>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271" tIns="45635" rIns="91271" bIns="45635" rtlCol="0" anchor="ctr"/>
          <a:lstStyle/>
          <a:p>
            <a:pPr algn="ctr"/>
            <a:r>
              <a:rPr lang="el-GR" sz="1600" b="1" dirty="0" err="1">
                <a:solidFill>
                  <a:srgbClr val="003399"/>
                </a:solidFill>
                <a:latin typeface="EC Square Sans Pro" panose="020B0506040000020004" pitchFamily="34" charset="0"/>
                <a:ea typeface="Montserrat" charset="0"/>
                <a:cs typeface="Montserrat" charset="0"/>
              </a:rPr>
              <a:t>Μεταφύλαξη</a:t>
            </a:r>
            <a:r>
              <a:rPr lang="el-GR" sz="1797" b="1" dirty="0">
                <a:solidFill>
                  <a:schemeClr val="bg1"/>
                </a:solidFill>
                <a:latin typeface="EC Square Sans Pro" panose="020B0506040000020004" pitchFamily="34" charset="0"/>
                <a:ea typeface="Montserrat" charset="0"/>
                <a:cs typeface="Montserrat" charset="0"/>
              </a:rPr>
              <a:t> </a:t>
            </a:r>
          </a:p>
          <a:p>
            <a:endParaRPr lang="en-US" sz="1797" b="1" kern="1200" dirty="0">
              <a:solidFill>
                <a:schemeClr val="bg1"/>
              </a:solidFill>
              <a:latin typeface="EC Square Sans Pro" panose="020B0506040000020004" pitchFamily="34" charset="0"/>
            </a:endParaRPr>
          </a:p>
          <a:p>
            <a:r>
              <a:rPr lang="el-GR" sz="1600" dirty="0">
                <a:solidFill>
                  <a:srgbClr val="002060"/>
                </a:solidFill>
                <a:latin typeface="EC Square Sans Pro"/>
              </a:rPr>
              <a:t>Μόνο όταν ο κίνδυνος εξάπλωσης μιας μόλυνσης ή λοιμώδους νόσου στην ομάδα των ζώων είναι υψηλός και δεν υπάρχουν άλλες κατάλληλες εναλλακτικές λύσεις.</a:t>
            </a:r>
          </a:p>
          <a:p>
            <a:endParaRPr lang="en-US" sz="1600" kern="1200" dirty="0">
              <a:solidFill>
                <a:srgbClr val="002060"/>
              </a:solidFill>
              <a:latin typeface="EC Square Sans Pro"/>
            </a:endParaRPr>
          </a:p>
          <a:p>
            <a:r>
              <a:rPr lang="el-GR" sz="1600" dirty="0">
                <a:solidFill>
                  <a:srgbClr val="002060"/>
                </a:solidFill>
                <a:latin typeface="EC Square Sans Pro"/>
              </a:rPr>
              <a:t>Τα κράτη μέλη μπορούν να παρέχουν καθοδήγηση σχετικά με άλλες κατάλληλες εναλλακτικές λύσεις και να υποστηρίζουν ενεργά την ανάπτυξη και εφαρμογή κατευθυντήριων γραμμών που προάγουν την κατανόηση των παραγόντων κινδύνου που σχετίζονται με τη </a:t>
            </a:r>
            <a:r>
              <a:rPr lang="el-GR" sz="1600" dirty="0" err="1">
                <a:solidFill>
                  <a:srgbClr val="002060"/>
                </a:solidFill>
                <a:latin typeface="EC Square Sans Pro"/>
              </a:rPr>
              <a:t>μεταφύλαξη</a:t>
            </a:r>
            <a:r>
              <a:rPr lang="el-GR" sz="1600" dirty="0">
                <a:solidFill>
                  <a:srgbClr val="002060"/>
                </a:solidFill>
                <a:latin typeface="EC Square Sans Pro"/>
              </a:rPr>
              <a:t> και περιλαμβάνουν κριτήρια για την έναρξή της. </a:t>
            </a:r>
          </a:p>
        </p:txBody>
      </p:sp>
      <p:pic>
        <p:nvPicPr>
          <p:cNvPr id="12" name="Gráfico 11" descr="Aguja con relleno sólido">
            <a:extLst>
              <a:ext uri="{FF2B5EF4-FFF2-40B4-BE49-F238E27FC236}">
                <a16:creationId xmlns:a16="http://schemas.microsoft.com/office/drawing/2014/main" id="{A223D45C-594E-4790-9CA7-8182DAAD57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46134" y="1414824"/>
            <a:ext cx="586484" cy="586484"/>
          </a:xfrm>
          <a:prstGeom prst="rect">
            <a:avLst/>
          </a:prstGeom>
        </p:spPr>
      </p:pic>
    </p:spTree>
    <p:extLst>
      <p:ext uri="{BB962C8B-B14F-4D97-AF65-F5344CB8AC3E}">
        <p14:creationId xmlns:p14="http://schemas.microsoft.com/office/powerpoint/2010/main" val="318393862"/>
      </p:ext>
    </p:extLst>
  </p:cSld>
  <p:clrMapOvr>
    <a:masterClrMapping/>
  </p:clrMapOvr>
</p:sld>
</file>

<file path=ppt/theme/theme1.xml><?xml version="1.0" encoding="utf-8"?>
<a:theme xmlns:a="http://schemas.openxmlformats.org/drawingml/2006/main" name="Office Theme">
  <a:themeElements>
    <a:clrScheme name="Personalizado 2">
      <a:dk1>
        <a:srgbClr val="000000"/>
      </a:dk1>
      <a:lt1>
        <a:srgbClr val="FFFFFF"/>
      </a:lt1>
      <a:dk2>
        <a:srgbClr val="003399"/>
      </a:dk2>
      <a:lt2>
        <a:srgbClr val="2C7471"/>
      </a:lt2>
      <a:accent1>
        <a:srgbClr val="6BB289"/>
      </a:accent1>
      <a:accent2>
        <a:srgbClr val="EDECEC"/>
      </a:accent2>
      <a:accent3>
        <a:srgbClr val="8ACEA6"/>
      </a:accent3>
      <a:accent4>
        <a:srgbClr val="126660"/>
      </a:accent4>
      <a:accent5>
        <a:srgbClr val="3163B5"/>
      </a:accent5>
      <a:accent6>
        <a:srgbClr val="FFFFFF"/>
      </a:accent6>
      <a:hlink>
        <a:srgbClr val="4F81BD"/>
      </a:hlink>
      <a:folHlink>
        <a:srgbClr val="8064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47396e3-6a7c-49e4-86bb-38ecec5b669c">
      <Terms xmlns="http://schemas.microsoft.com/office/infopath/2007/PartnerControls"/>
    </lcf76f155ced4ddcb4097134ff3c332f>
    <TaxCatchAll xmlns="cf327815-79d0-4fc2-8b8d-cf7e72fbbfb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C78BAB6A1C84F545963E0C901C12A503" ma:contentTypeVersion="13" ma:contentTypeDescription="Crear nuevo documento." ma:contentTypeScope="" ma:versionID="72f1889dfbcdd83fbc240b864d4538ff">
  <xsd:schema xmlns:xsd="http://www.w3.org/2001/XMLSchema" xmlns:xs="http://www.w3.org/2001/XMLSchema" xmlns:p="http://schemas.microsoft.com/office/2006/metadata/properties" xmlns:ns2="647396e3-6a7c-49e4-86bb-38ecec5b669c" xmlns:ns3="cf327815-79d0-4fc2-8b8d-cf7e72fbbfb7" targetNamespace="http://schemas.microsoft.com/office/2006/metadata/properties" ma:root="true" ma:fieldsID="3e5149360898c58efd1605597a8c192d" ns2:_="" ns3:_="">
    <xsd:import namespace="647396e3-6a7c-49e4-86bb-38ecec5b669c"/>
    <xsd:import namespace="cf327815-79d0-4fc2-8b8d-cf7e72fbbfb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7396e3-6a7c-49e4-86bb-38ecec5b66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descrip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Etiquetas de imagen" ma:readOnly="false" ma:fieldId="{5cf76f15-5ced-4ddc-b409-7134ff3c332f}" ma:taxonomyMulti="true" ma:sspId="951800dd-f53a-43a5-a698-f470e5960635"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f327815-79d0-4fc2-8b8d-cf7e72fbbfb7"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b90cdd13-5fd3-47fb-8bca-23f56ed786a9}" ma:internalName="TaxCatchAll" ma:showField="CatchAllData" ma:web="cf327815-79d0-4fc2-8b8d-cf7e72fbbf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3B50977-E766-475C-9FDC-8EEDC3C84E5A}">
  <ds:schemaRefs>
    <ds:schemaRef ds:uri="http://schemas.microsoft.com/office/2006/metadata/properties"/>
    <ds:schemaRef ds:uri="http://schemas.microsoft.com/office/infopath/2007/PartnerControls"/>
    <ds:schemaRef ds:uri="647396e3-6a7c-49e4-86bb-38ecec5b669c"/>
    <ds:schemaRef ds:uri="cf327815-79d0-4fc2-8b8d-cf7e72fbbfb7"/>
  </ds:schemaRefs>
</ds:datastoreItem>
</file>

<file path=customXml/itemProps2.xml><?xml version="1.0" encoding="utf-8"?>
<ds:datastoreItem xmlns:ds="http://schemas.openxmlformats.org/officeDocument/2006/customXml" ds:itemID="{E485E9B5-F354-4A37-808F-7ECBD39EF45F}">
  <ds:schemaRefs>
    <ds:schemaRef ds:uri="http://schemas.microsoft.com/sharepoint/v3/contenttype/forms"/>
  </ds:schemaRefs>
</ds:datastoreItem>
</file>

<file path=customXml/itemProps3.xml><?xml version="1.0" encoding="utf-8"?>
<ds:datastoreItem xmlns:ds="http://schemas.openxmlformats.org/officeDocument/2006/customXml" ds:itemID="{2B612025-6013-49E8-8506-C6F1C50EB7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7396e3-6a7c-49e4-86bb-38ecec5b669c"/>
    <ds:schemaRef ds:uri="cf327815-79d0-4fc2-8b8d-cf7e72fbbf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b7d496d2-000f-45f3-9009-092c46fa1887}" enabled="0" method="" siteId="{b7d496d2-000f-45f3-9009-092c46fa1887}" removed="1"/>
</clbl:labelList>
</file>

<file path=docProps/app.xml><?xml version="1.0" encoding="utf-8"?>
<Properties xmlns="http://schemas.openxmlformats.org/officeDocument/2006/extended-properties" xmlns:vt="http://schemas.openxmlformats.org/officeDocument/2006/docPropsVTypes">
  <Template/>
  <TotalTime>112</TotalTime>
  <Words>3540</Words>
  <Application>Microsoft Office PowerPoint</Application>
  <PresentationFormat>Personalizado</PresentationFormat>
  <Paragraphs>385</Paragraphs>
  <Slides>21</Slides>
  <Notes>12</Notes>
  <HiddenSlides>0</HiddenSlides>
  <MMClips>0</MMClips>
  <ScaleCrop>false</ScaleCrop>
  <HeadingPairs>
    <vt:vector size="6" baseType="variant">
      <vt:variant>
        <vt:lpstr>Fuentes usadas</vt:lpstr>
      </vt:variant>
      <vt:variant>
        <vt:i4>10</vt:i4>
      </vt:variant>
      <vt:variant>
        <vt:lpstr>Tema</vt:lpstr>
      </vt:variant>
      <vt:variant>
        <vt:i4>2</vt:i4>
      </vt:variant>
      <vt:variant>
        <vt:lpstr>Títulos de diapositiva</vt:lpstr>
      </vt:variant>
      <vt:variant>
        <vt:i4>21</vt:i4>
      </vt:variant>
    </vt:vector>
  </HeadingPairs>
  <TitlesOfParts>
    <vt:vector size="33" baseType="lpstr">
      <vt:lpstr>Arial</vt:lpstr>
      <vt:lpstr>Calibri</vt:lpstr>
      <vt:lpstr>Calibri Light</vt:lpstr>
      <vt:lpstr>EC Square Sans Pro</vt:lpstr>
      <vt:lpstr>EUAlbertina</vt:lpstr>
      <vt:lpstr>Google Sans</vt:lpstr>
      <vt:lpstr>Montserrat</vt:lpstr>
      <vt:lpstr>Times New Roman</vt:lpstr>
      <vt:lpstr>Verdana</vt:lpstr>
      <vt:lpstr>Wingdings</vt:lpstr>
      <vt:lpstr>Office Theme</vt:lpstr>
      <vt:lpstr>1_Office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PLANTILLA_PPT</dc:title>
  <dc:creator>Monica Zabala Utrillas</dc:creator>
  <cp:lastModifiedBy>Andrea Castro Troya</cp:lastModifiedBy>
  <cp:revision>120</cp:revision>
  <dcterms:created xsi:type="dcterms:W3CDTF">2023-11-20T15:58:16Z</dcterms:created>
  <dcterms:modified xsi:type="dcterms:W3CDTF">2025-01-23T10:32:26Z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2023-11-20T00:00:00Z</vt:filetime>
  </property>
  <property fmtid="{D5CDD505-2E9C-101B-9397-08002B2CF9AE}" pid="3" name="Creator">
    <vt:lpwstr>Adobe Illustrator 28.0 (Windows)</vt:lpwstr>
  </property>
  <property fmtid="{D5CDD505-2E9C-101B-9397-08002B2CF9AE}" pid="4" name="CreatorVersion">
    <vt:lpwstr>21.0.0</vt:lpwstr>
  </property>
  <property fmtid="{D5CDD505-2E9C-101B-9397-08002B2CF9AE}" pid="5" name="LastSaved">
    <vt:filetime>2023-11-20T00:00:00Z</vt:filetime>
  </property>
  <property fmtid="{D5CDD505-2E9C-101B-9397-08002B2CF9AE}" pid="6" name="Producer">
    <vt:lpwstr>Adobe PDF library 17.00</vt:lpwstr>
  </property>
  <property fmtid="{D5CDD505-2E9C-101B-9397-08002B2CF9AE}" pid="7" name="MSIP_Label_6bd9ddd1-4d20-43f6-abfa-fc3c07406f94_Enabled">
    <vt:lpwstr>true</vt:lpwstr>
  </property>
  <property fmtid="{D5CDD505-2E9C-101B-9397-08002B2CF9AE}" pid="8" name="MSIP_Label_6bd9ddd1-4d20-43f6-abfa-fc3c07406f94_SetDate">
    <vt:lpwstr>2024-09-11T10:09:43Z</vt:lpwstr>
  </property>
  <property fmtid="{D5CDD505-2E9C-101B-9397-08002B2CF9AE}" pid="9" name="MSIP_Label_6bd9ddd1-4d20-43f6-abfa-fc3c07406f94_Method">
    <vt:lpwstr>Standard</vt:lpwstr>
  </property>
  <property fmtid="{D5CDD505-2E9C-101B-9397-08002B2CF9AE}" pid="10" name="MSIP_Label_6bd9ddd1-4d20-43f6-abfa-fc3c07406f94_Name">
    <vt:lpwstr>Commission Use</vt:lpwstr>
  </property>
  <property fmtid="{D5CDD505-2E9C-101B-9397-08002B2CF9AE}" pid="11" name="MSIP_Label_6bd9ddd1-4d20-43f6-abfa-fc3c07406f94_SiteId">
    <vt:lpwstr>b24c8b06-522c-46fe-9080-70926f8dddb1</vt:lpwstr>
  </property>
  <property fmtid="{D5CDD505-2E9C-101B-9397-08002B2CF9AE}" pid="12" name="MSIP_Label_6bd9ddd1-4d20-43f6-abfa-fc3c07406f94_ActionId">
    <vt:lpwstr>6bb17ec3-94b8-45cf-bcb5-be7f36a5af74</vt:lpwstr>
  </property>
  <property fmtid="{D5CDD505-2E9C-101B-9397-08002B2CF9AE}" pid="13" name="MSIP_Label_6bd9ddd1-4d20-43f6-abfa-fc3c07406f94_ContentBits">
    <vt:lpwstr>0</vt:lpwstr>
  </property>
  <property fmtid="{D5CDD505-2E9C-101B-9397-08002B2CF9AE}" pid="14" name="Order">
    <vt:lpwstr>13363000.0000000</vt:lpwstr>
  </property>
  <property fmtid="{D5CDD505-2E9C-101B-9397-08002B2CF9AE}" pid="15" name="ContentTypeId">
    <vt:lpwstr>0x010100C78BAB6A1C84F545963E0C901C12A503</vt:lpwstr>
  </property>
  <property fmtid="{D5CDD505-2E9C-101B-9397-08002B2CF9AE}" pid="16" name="MediaServiceImageTags">
    <vt:lpwstr/>
  </property>
</Properties>
</file>