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authors.xml" ContentType="application/vnd.ms-powerpoint.author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29"/>
  </p:notesMasterIdLst>
  <p:sldIdLst>
    <p:sldId id="261" r:id="rId5"/>
    <p:sldId id="262" r:id="rId6"/>
    <p:sldId id="264" r:id="rId7"/>
    <p:sldId id="2434" r:id="rId8"/>
    <p:sldId id="288" r:id="rId9"/>
    <p:sldId id="287" r:id="rId10"/>
    <p:sldId id="2445" r:id="rId11"/>
    <p:sldId id="284" r:id="rId12"/>
    <p:sldId id="2447" r:id="rId13"/>
    <p:sldId id="2446" r:id="rId14"/>
    <p:sldId id="295" r:id="rId15"/>
    <p:sldId id="297" r:id="rId16"/>
    <p:sldId id="2428" r:id="rId17"/>
    <p:sldId id="286" r:id="rId18"/>
    <p:sldId id="276" r:id="rId19"/>
    <p:sldId id="2443" r:id="rId20"/>
    <p:sldId id="2448" r:id="rId21"/>
    <p:sldId id="2449" r:id="rId22"/>
    <p:sldId id="2450" r:id="rId23"/>
    <p:sldId id="2451" r:id="rId24"/>
    <p:sldId id="2452" r:id="rId25"/>
    <p:sldId id="2453" r:id="rId26"/>
    <p:sldId id="2454" r:id="rId27"/>
    <p:sldId id="270" r:id="rId28"/>
  </p:sldIdLst>
  <p:sldSz cx="12192000" cy="6870700"/>
  <p:notesSz cx="12192000" cy="68707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BE1EB58-8BCF-F16E-AA43-FB5E5C94E6BC}" name="PAGIDA Anastasia (SANTE)" initials="EC" userId="PAGIDA Anastasia (SANTE)" providerId="None"/>
  <p188:author id="{95D854A1-7B95-F89F-8A0F-1160B2213964}" name="GORANOV Luben (SANTE)" initials="EC" userId="GORANOV Luben (SANTE)" providerId="None"/>
  <p188:author id="{95F4DDA3-1A2D-18BE-0C05-087E103B53BC}" name="Nancy De Briyne" initials="ND" userId="7477b57e3544f6de"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a:srgbClr val="6BB188"/>
    <a:srgbClr val="ECEBEB"/>
    <a:srgbClr val="2C7470"/>
  </p:clrMru>
  <p:extLst>
    <p:ext uri="{E76CE94A-603C-4142-B9EB-6D1370010A27}">
      <p14:discardImageEditData xmlns:p14="http://schemas.microsoft.com/office/powerpoint/2010/main" val="0"/>
    </p:ext>
    <p:ext uri="{D31A062A-798A-4329-ABDD-BBA856620510}">
      <p14:defaultImageDpi xmlns:p14="http://schemas.microsoft.com/office/powerpoint/2010/main" val="96"/>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80C5B8A-3E34-4FDF-A6AD-E0FE23B9B98A}" v="5" dt="2024-12-17T08:45:36.422"/>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8392" autoAdjust="0"/>
  </p:normalViewPr>
  <p:slideViewPr>
    <p:cSldViewPr>
      <p:cViewPr varScale="1">
        <p:scale>
          <a:sx n="49" d="100"/>
          <a:sy n="49" d="100"/>
        </p:scale>
        <p:origin x="843" y="27"/>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8/10/relationships/authors" Targe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 Id="rId35" Type="http://schemas.microsoft.com/office/2015/10/relationships/revisionInfo" Target="revisionInfo.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drea Castro Troya" userId="58fec591-b333-4c59-a2df-1c57e39d4266" providerId="ADAL" clId="{32AE76EA-F379-4CD9-A568-CE284B0C7974}"/>
    <pc:docChg chg="modSld">
      <pc:chgData name="Andrea Castro Troya" userId="58fec591-b333-4c59-a2df-1c57e39d4266" providerId="ADAL" clId="{32AE76EA-F379-4CD9-A568-CE284B0C7974}" dt="2024-10-10T08:44:33.672" v="49" actId="14826"/>
      <pc:docMkLst>
        <pc:docMk/>
      </pc:docMkLst>
      <pc:sldChg chg="modSp mod">
        <pc:chgData name="Andrea Castro Troya" userId="58fec591-b333-4c59-a2df-1c57e39d4266" providerId="ADAL" clId="{32AE76EA-F379-4CD9-A568-CE284B0C7974}" dt="2024-10-10T08:44:02.126" v="32" actId="20577"/>
        <pc:sldMkLst>
          <pc:docMk/>
          <pc:sldMk cId="2499853343" sldId="261"/>
        </pc:sldMkLst>
        <pc:spChg chg="mod">
          <ac:chgData name="Andrea Castro Troya" userId="58fec591-b333-4c59-a2df-1c57e39d4266" providerId="ADAL" clId="{32AE76EA-F379-4CD9-A568-CE284B0C7974}" dt="2024-10-10T08:43:52.458" v="20" actId="20577"/>
          <ac:spMkLst>
            <pc:docMk/>
            <pc:sldMk cId="2499853343" sldId="261"/>
            <ac:spMk id="2" creationId="{FFCA7E40-6B2B-9773-C96F-35BFBF3437D7}"/>
          </ac:spMkLst>
        </pc:spChg>
        <pc:spChg chg="mod">
          <ac:chgData name="Andrea Castro Troya" userId="58fec591-b333-4c59-a2df-1c57e39d4266" providerId="ADAL" clId="{32AE76EA-F379-4CD9-A568-CE284B0C7974}" dt="2024-10-10T08:44:02.126" v="32" actId="20577"/>
          <ac:spMkLst>
            <pc:docMk/>
            <pc:sldMk cId="2499853343" sldId="261"/>
            <ac:spMk id="3" creationId="{6199F5CC-8AF0-EA86-41C2-17755419A88E}"/>
          </ac:spMkLst>
        </pc:spChg>
      </pc:sldChg>
      <pc:sldChg chg="modSp mod">
        <pc:chgData name="Andrea Castro Troya" userId="58fec591-b333-4c59-a2df-1c57e39d4266" providerId="ADAL" clId="{32AE76EA-F379-4CD9-A568-CE284B0C7974}" dt="2024-10-10T08:44:15.852" v="48" actId="20577"/>
        <pc:sldMkLst>
          <pc:docMk/>
          <pc:sldMk cId="3971793997" sldId="262"/>
        </pc:sldMkLst>
        <pc:spChg chg="mod">
          <ac:chgData name="Andrea Castro Troya" userId="58fec591-b333-4c59-a2df-1c57e39d4266" providerId="ADAL" clId="{32AE76EA-F379-4CD9-A568-CE284B0C7974}" dt="2024-10-10T08:44:15.852" v="48" actId="20577"/>
          <ac:spMkLst>
            <pc:docMk/>
            <pc:sldMk cId="3971793997" sldId="262"/>
            <ac:spMk id="3" creationId="{A38D9E58-19B1-E7ED-7608-24282A0A681D}"/>
          </ac:spMkLst>
        </pc:spChg>
      </pc:sldChg>
      <pc:sldChg chg="modSp">
        <pc:chgData name="Andrea Castro Troya" userId="58fec591-b333-4c59-a2df-1c57e39d4266" providerId="ADAL" clId="{32AE76EA-F379-4CD9-A568-CE284B0C7974}" dt="2024-10-10T08:44:33.672" v="49" actId="14826"/>
        <pc:sldMkLst>
          <pc:docMk/>
          <pc:sldMk cId="534925672" sldId="2443"/>
        </pc:sldMkLst>
        <pc:picChg chg="mod">
          <ac:chgData name="Andrea Castro Troya" userId="58fec591-b333-4c59-a2df-1c57e39d4266" providerId="ADAL" clId="{32AE76EA-F379-4CD9-A568-CE284B0C7974}" dt="2024-10-10T08:44:33.672" v="49" actId="14826"/>
          <ac:picMkLst>
            <pc:docMk/>
            <pc:sldMk cId="534925672" sldId="2443"/>
            <ac:picMk id="1026" creationId="{F208CF0B-FC71-EA31-B631-34D0372A3340}"/>
          </ac:picMkLst>
        </pc:picChg>
      </pc:sldChg>
    </pc:docChg>
  </pc:docChgLst>
  <pc:docChgLst>
    <pc:chgData name="Andrea Castro Troya" userId="S::acastro@aenor.com::58fec591-b333-4c59-a2df-1c57e39d4266" providerId="AD" clId="Web-{5018CFF2-AD74-9A2D-AC05-EE17680386F4}"/>
    <pc:docChg chg="addSld delSld modSld">
      <pc:chgData name="Andrea Castro Troya" userId="S::acastro@aenor.com::58fec591-b333-4c59-a2df-1c57e39d4266" providerId="AD" clId="Web-{5018CFF2-AD74-9A2D-AC05-EE17680386F4}" dt="2024-09-13T12:54:25.013" v="137"/>
      <pc:docMkLst>
        <pc:docMk/>
      </pc:docMkLst>
      <pc:sldChg chg="modSp">
        <pc:chgData name="Andrea Castro Troya" userId="S::acastro@aenor.com::58fec591-b333-4c59-a2df-1c57e39d4266" providerId="AD" clId="Web-{5018CFF2-AD74-9A2D-AC05-EE17680386F4}" dt="2024-09-13T12:48:18.438" v="46" actId="20577"/>
        <pc:sldMkLst>
          <pc:docMk/>
          <pc:sldMk cId="470014596" sldId="284"/>
        </pc:sldMkLst>
        <pc:spChg chg="mod">
          <ac:chgData name="Andrea Castro Troya" userId="S::acastro@aenor.com::58fec591-b333-4c59-a2df-1c57e39d4266" providerId="AD" clId="Web-{5018CFF2-AD74-9A2D-AC05-EE17680386F4}" dt="2024-09-13T12:48:18.438" v="46" actId="20577"/>
          <ac:spMkLst>
            <pc:docMk/>
            <pc:sldMk cId="470014596" sldId="284"/>
            <ac:spMk id="11" creationId="{424A30C1-DE06-42E0-A897-C1328FBE17E9}"/>
          </ac:spMkLst>
        </pc:spChg>
      </pc:sldChg>
      <pc:sldChg chg="modSp">
        <pc:chgData name="Andrea Castro Troya" userId="S::acastro@aenor.com::58fec591-b333-4c59-a2df-1c57e39d4266" providerId="AD" clId="Web-{5018CFF2-AD74-9A2D-AC05-EE17680386F4}" dt="2024-09-13T12:46:32.965" v="29" actId="1076"/>
        <pc:sldMkLst>
          <pc:docMk/>
          <pc:sldMk cId="2485187562" sldId="287"/>
        </pc:sldMkLst>
        <pc:spChg chg="mod">
          <ac:chgData name="Andrea Castro Troya" userId="S::acastro@aenor.com::58fec591-b333-4c59-a2df-1c57e39d4266" providerId="AD" clId="Web-{5018CFF2-AD74-9A2D-AC05-EE17680386F4}" dt="2024-09-13T12:44:36.399" v="6" actId="20577"/>
          <ac:spMkLst>
            <pc:docMk/>
            <pc:sldMk cId="2485187562" sldId="287"/>
            <ac:spMk id="2" creationId="{724BB1BD-B7B1-4E70-ABA2-FDDD49A09615}"/>
          </ac:spMkLst>
        </pc:spChg>
        <pc:spChg chg="mod">
          <ac:chgData name="Andrea Castro Troya" userId="S::acastro@aenor.com::58fec591-b333-4c59-a2df-1c57e39d4266" providerId="AD" clId="Web-{5018CFF2-AD74-9A2D-AC05-EE17680386F4}" dt="2024-09-13T12:46:32.965" v="29" actId="1076"/>
          <ac:spMkLst>
            <pc:docMk/>
            <pc:sldMk cId="2485187562" sldId="287"/>
            <ac:spMk id="3" creationId="{37A1712A-12B1-48B4-3847-F1672708EEA6}"/>
          </ac:spMkLst>
        </pc:spChg>
      </pc:sldChg>
      <pc:sldChg chg="del">
        <pc:chgData name="Andrea Castro Troya" userId="S::acastro@aenor.com::58fec591-b333-4c59-a2df-1c57e39d4266" providerId="AD" clId="Web-{5018CFF2-AD74-9A2D-AC05-EE17680386F4}" dt="2024-09-13T12:54:03.778" v="136"/>
        <pc:sldMkLst>
          <pc:docMk/>
          <pc:sldMk cId="3041574353" sldId="290"/>
        </pc:sldMkLst>
      </pc:sldChg>
      <pc:sldChg chg="delSp modSp del">
        <pc:chgData name="Andrea Castro Troya" userId="S::acastro@aenor.com::58fec591-b333-4c59-a2df-1c57e39d4266" providerId="AD" clId="Web-{5018CFF2-AD74-9A2D-AC05-EE17680386F4}" dt="2024-09-13T12:52:50.947" v="124"/>
        <pc:sldMkLst>
          <pc:docMk/>
          <pc:sldMk cId="3690058459" sldId="291"/>
        </pc:sldMkLst>
        <pc:spChg chg="mod">
          <ac:chgData name="Andrea Castro Troya" userId="S::acastro@aenor.com::58fec591-b333-4c59-a2df-1c57e39d4266" providerId="AD" clId="Web-{5018CFF2-AD74-9A2D-AC05-EE17680386F4}" dt="2024-09-13T12:47:40.718" v="34" actId="1076"/>
          <ac:spMkLst>
            <pc:docMk/>
            <pc:sldMk cId="3690058459" sldId="291"/>
            <ac:spMk id="9" creationId="{424A30C1-DE06-42E0-A897-C1328FBE17E9}"/>
          </ac:spMkLst>
        </pc:spChg>
        <pc:spChg chg="del mod">
          <ac:chgData name="Andrea Castro Troya" userId="S::acastro@aenor.com::58fec591-b333-4c59-a2df-1c57e39d4266" providerId="AD" clId="Web-{5018CFF2-AD74-9A2D-AC05-EE17680386F4}" dt="2024-09-13T12:51:23.569" v="103"/>
          <ac:spMkLst>
            <pc:docMk/>
            <pc:sldMk cId="3690058459" sldId="291"/>
            <ac:spMk id="12" creationId="{8D0FB960-6059-446B-95AD-429679DDAB84}"/>
          </ac:spMkLst>
        </pc:spChg>
        <pc:picChg chg="mod">
          <ac:chgData name="Andrea Castro Troya" userId="S::acastro@aenor.com::58fec591-b333-4c59-a2df-1c57e39d4266" providerId="AD" clId="Web-{5018CFF2-AD74-9A2D-AC05-EE17680386F4}" dt="2024-09-13T12:47:37.499" v="33" actId="1076"/>
          <ac:picMkLst>
            <pc:docMk/>
            <pc:sldMk cId="3690058459" sldId="291"/>
            <ac:picMk id="23" creationId="{AC962A60-59CC-4CDF-B976-6100A4358077}"/>
          </ac:picMkLst>
        </pc:picChg>
      </pc:sldChg>
      <pc:sldChg chg="modSp">
        <pc:chgData name="Andrea Castro Troya" userId="S::acastro@aenor.com::58fec591-b333-4c59-a2df-1c57e39d4266" providerId="AD" clId="Web-{5018CFF2-AD74-9A2D-AC05-EE17680386F4}" dt="2024-09-13T12:53:08.463" v="126" actId="20577"/>
        <pc:sldMkLst>
          <pc:docMk/>
          <pc:sldMk cId="400258492" sldId="295"/>
        </pc:sldMkLst>
        <pc:spChg chg="mod">
          <ac:chgData name="Andrea Castro Troya" userId="S::acastro@aenor.com::58fec591-b333-4c59-a2df-1c57e39d4266" providerId="AD" clId="Web-{5018CFF2-AD74-9A2D-AC05-EE17680386F4}" dt="2024-09-13T12:53:08.463" v="126" actId="20577"/>
          <ac:spMkLst>
            <pc:docMk/>
            <pc:sldMk cId="400258492" sldId="295"/>
            <ac:spMk id="4" creationId="{5E626828-67E9-C1A7-7219-349BBCA3B24B}"/>
          </ac:spMkLst>
        </pc:spChg>
      </pc:sldChg>
      <pc:sldChg chg="modSp">
        <pc:chgData name="Andrea Castro Troya" userId="S::acastro@aenor.com::58fec591-b333-4c59-a2df-1c57e39d4266" providerId="AD" clId="Web-{5018CFF2-AD74-9A2D-AC05-EE17680386F4}" dt="2024-09-13T12:44:04.023" v="3" actId="20577"/>
        <pc:sldMkLst>
          <pc:docMk/>
          <pc:sldMk cId="1932159135" sldId="2434"/>
        </pc:sldMkLst>
        <pc:spChg chg="mod">
          <ac:chgData name="Andrea Castro Troya" userId="S::acastro@aenor.com::58fec591-b333-4c59-a2df-1c57e39d4266" providerId="AD" clId="Web-{5018CFF2-AD74-9A2D-AC05-EE17680386F4}" dt="2024-09-13T12:44:04.023" v="3" actId="20577"/>
          <ac:spMkLst>
            <pc:docMk/>
            <pc:sldMk cId="1932159135" sldId="2434"/>
            <ac:spMk id="16" creationId="{C79C4BED-479A-45B6-97C3-BC92A7F5A580}"/>
          </ac:spMkLst>
        </pc:spChg>
      </pc:sldChg>
      <pc:sldChg chg="del">
        <pc:chgData name="Andrea Castro Troya" userId="S::acastro@aenor.com::58fec591-b333-4c59-a2df-1c57e39d4266" providerId="AD" clId="Web-{5018CFF2-AD74-9A2D-AC05-EE17680386F4}" dt="2024-09-13T12:54:25.013" v="137"/>
        <pc:sldMkLst>
          <pc:docMk/>
          <pc:sldMk cId="3198586728" sldId="2435"/>
        </pc:sldMkLst>
      </pc:sldChg>
      <pc:sldChg chg="modSp">
        <pc:chgData name="Andrea Castro Troya" userId="S::acastro@aenor.com::58fec591-b333-4c59-a2df-1c57e39d4266" providerId="AD" clId="Web-{5018CFF2-AD74-9A2D-AC05-EE17680386F4}" dt="2024-09-13T12:53:32.323" v="133" actId="20577"/>
        <pc:sldMkLst>
          <pc:docMk/>
          <pc:sldMk cId="534925672" sldId="2443"/>
        </pc:sldMkLst>
        <pc:spChg chg="mod">
          <ac:chgData name="Andrea Castro Troya" userId="S::acastro@aenor.com::58fec591-b333-4c59-a2df-1c57e39d4266" providerId="AD" clId="Web-{5018CFF2-AD74-9A2D-AC05-EE17680386F4}" dt="2024-09-13T12:53:32.323" v="133" actId="20577"/>
          <ac:spMkLst>
            <pc:docMk/>
            <pc:sldMk cId="534925672" sldId="2443"/>
            <ac:spMk id="2" creationId="{8FF0C3B0-8099-791F-475C-767B65B12EB5}"/>
          </ac:spMkLst>
        </pc:spChg>
      </pc:sldChg>
      <pc:sldChg chg="addSp delSp modSp add replId">
        <pc:chgData name="Andrea Castro Troya" userId="S::acastro@aenor.com::58fec591-b333-4c59-a2df-1c57e39d4266" providerId="AD" clId="Web-{5018CFF2-AD74-9A2D-AC05-EE17680386F4}" dt="2024-09-13T12:53:50.668" v="135" actId="1076"/>
        <pc:sldMkLst>
          <pc:docMk/>
          <pc:sldMk cId="3507371764" sldId="2447"/>
        </pc:sldMkLst>
        <pc:spChg chg="add mod">
          <ac:chgData name="Andrea Castro Troya" userId="S::acastro@aenor.com::58fec591-b333-4c59-a2df-1c57e39d4266" providerId="AD" clId="Web-{5018CFF2-AD74-9A2D-AC05-EE17680386F4}" dt="2024-09-13T12:52:48.775" v="123" actId="1076"/>
          <ac:spMkLst>
            <pc:docMk/>
            <pc:sldMk cId="3507371764" sldId="2447"/>
            <ac:spMk id="3" creationId="{8D0FB960-6059-446B-95AD-429679DDAB84}"/>
          </ac:spMkLst>
        </pc:spChg>
        <pc:spChg chg="mod">
          <ac:chgData name="Andrea Castro Troya" userId="S::acastro@aenor.com::58fec591-b333-4c59-a2df-1c57e39d4266" providerId="AD" clId="Web-{5018CFF2-AD74-9A2D-AC05-EE17680386F4}" dt="2024-09-13T12:48:31.735" v="48" actId="1076"/>
          <ac:spMkLst>
            <pc:docMk/>
            <pc:sldMk cId="3507371764" sldId="2447"/>
            <ac:spMk id="4" creationId="{9E312FE7-A2CE-48CA-B86B-F83B7E492A64}"/>
          </ac:spMkLst>
        </pc:spChg>
        <pc:spChg chg="del">
          <ac:chgData name="Andrea Castro Troya" userId="S::acastro@aenor.com::58fec591-b333-4c59-a2df-1c57e39d4266" providerId="AD" clId="Web-{5018CFF2-AD74-9A2D-AC05-EE17680386F4}" dt="2024-09-13T12:48:36.423" v="50"/>
          <ac:spMkLst>
            <pc:docMk/>
            <pc:sldMk cId="3507371764" sldId="2447"/>
            <ac:spMk id="6" creationId="{494DA49E-DC74-46EA-B939-3085F78B11AF}"/>
          </ac:spMkLst>
        </pc:spChg>
        <pc:spChg chg="mod">
          <ac:chgData name="Andrea Castro Troya" userId="S::acastro@aenor.com::58fec591-b333-4c59-a2df-1c57e39d4266" providerId="AD" clId="Web-{5018CFF2-AD74-9A2D-AC05-EE17680386F4}" dt="2024-09-13T12:49:12.721" v="62" actId="20577"/>
          <ac:spMkLst>
            <pc:docMk/>
            <pc:sldMk cId="3507371764" sldId="2447"/>
            <ac:spMk id="11" creationId="{424A30C1-DE06-42E0-A897-C1328FBE17E9}"/>
          </ac:spMkLst>
        </pc:spChg>
        <pc:spChg chg="del">
          <ac:chgData name="Andrea Castro Troya" userId="S::acastro@aenor.com::58fec591-b333-4c59-a2df-1c57e39d4266" providerId="AD" clId="Web-{5018CFF2-AD74-9A2D-AC05-EE17680386F4}" dt="2024-09-13T12:48:37.579" v="51"/>
          <ac:spMkLst>
            <pc:docMk/>
            <pc:sldMk cId="3507371764" sldId="2447"/>
            <ac:spMk id="12" creationId="{8D0FB960-6059-446B-95AD-429679DDAB84}"/>
          </ac:spMkLst>
        </pc:spChg>
        <pc:picChg chg="add mod">
          <ac:chgData name="Andrea Castro Troya" userId="S::acastro@aenor.com::58fec591-b333-4c59-a2df-1c57e39d4266" providerId="AD" clId="Web-{5018CFF2-AD74-9A2D-AC05-EE17680386F4}" dt="2024-09-13T12:53:50.668" v="135" actId="1076"/>
          <ac:picMkLst>
            <pc:docMk/>
            <pc:sldMk cId="3507371764" sldId="2447"/>
            <ac:picMk id="7" creationId="{2D3787F2-4FBE-10D2-2014-E51105627BDD}"/>
          </ac:picMkLst>
        </pc:picChg>
        <pc:picChg chg="del">
          <ac:chgData name="Andrea Castro Troya" userId="S::acastro@aenor.com::58fec591-b333-4c59-a2df-1c57e39d4266" providerId="AD" clId="Web-{5018CFF2-AD74-9A2D-AC05-EE17680386F4}" dt="2024-09-13T12:48:39.626" v="53"/>
          <ac:picMkLst>
            <pc:docMk/>
            <pc:sldMk cId="3507371764" sldId="2447"/>
            <ac:picMk id="10" creationId="{DAC0FEF2-480E-4D1B-B524-08451014FA98}"/>
          </ac:picMkLst>
        </pc:picChg>
        <pc:picChg chg="del">
          <ac:chgData name="Andrea Castro Troya" userId="S::acastro@aenor.com::58fec591-b333-4c59-a2df-1c57e39d4266" providerId="AD" clId="Web-{5018CFF2-AD74-9A2D-AC05-EE17680386F4}" dt="2024-09-13T12:48:38.735" v="52"/>
          <ac:picMkLst>
            <pc:docMk/>
            <pc:sldMk cId="3507371764" sldId="2447"/>
            <ac:picMk id="13" creationId="{59F32520-B60E-47FB-9FBD-A69264318212}"/>
          </ac:picMkLst>
        </pc:picChg>
      </pc:sldChg>
      <pc:sldChg chg="add del replId">
        <pc:chgData name="Andrea Castro Troya" userId="S::acastro@aenor.com::58fec591-b333-4c59-a2df-1c57e39d4266" providerId="AD" clId="Web-{5018CFF2-AD74-9A2D-AC05-EE17680386F4}" dt="2024-09-13T12:51:18.584" v="102"/>
        <pc:sldMkLst>
          <pc:docMk/>
          <pc:sldMk cId="1328490744" sldId="2448"/>
        </pc:sldMkLst>
      </pc:sldChg>
      <pc:sldChg chg="add del replId">
        <pc:chgData name="Andrea Castro Troya" userId="S::acastro@aenor.com::58fec591-b333-4c59-a2df-1c57e39d4266" providerId="AD" clId="Web-{5018CFF2-AD74-9A2D-AC05-EE17680386F4}" dt="2024-09-13T12:51:14.662" v="100"/>
        <pc:sldMkLst>
          <pc:docMk/>
          <pc:sldMk cId="3420635801" sldId="2448"/>
        </pc:sldMkLst>
      </pc:sldChg>
    </pc:docChg>
  </pc:docChgLst>
  <pc:docChgLst>
    <pc:chgData name="Andrea Castro Troya" userId="58fec591-b333-4c59-a2df-1c57e39d4266" providerId="ADAL" clId="{680C5B8A-3E34-4FDF-A6AD-E0FE23B9B98A}"/>
    <pc:docChg chg="modSld">
      <pc:chgData name="Andrea Castro Troya" userId="58fec591-b333-4c59-a2df-1c57e39d4266" providerId="ADAL" clId="{680C5B8A-3E34-4FDF-A6AD-E0FE23B9B98A}" dt="2024-12-17T08:45:36.422" v="33" actId="14826"/>
      <pc:docMkLst>
        <pc:docMk/>
      </pc:docMkLst>
      <pc:sldChg chg="modSp mod">
        <pc:chgData name="Andrea Castro Troya" userId="58fec591-b333-4c59-a2df-1c57e39d4266" providerId="ADAL" clId="{680C5B8A-3E34-4FDF-A6AD-E0FE23B9B98A}" dt="2024-12-17T08:44:15.243" v="18" actId="20577"/>
        <pc:sldMkLst>
          <pc:docMk/>
          <pc:sldMk cId="2499853343" sldId="261"/>
        </pc:sldMkLst>
        <pc:spChg chg="mod">
          <ac:chgData name="Andrea Castro Troya" userId="58fec591-b333-4c59-a2df-1c57e39d4266" providerId="ADAL" clId="{680C5B8A-3E34-4FDF-A6AD-E0FE23B9B98A}" dt="2024-12-17T08:44:12.065" v="17" actId="20577"/>
          <ac:spMkLst>
            <pc:docMk/>
            <pc:sldMk cId="2499853343" sldId="261"/>
            <ac:spMk id="2" creationId="{FFCA7E40-6B2B-9773-C96F-35BFBF3437D7}"/>
          </ac:spMkLst>
        </pc:spChg>
        <pc:spChg chg="mod">
          <ac:chgData name="Andrea Castro Troya" userId="58fec591-b333-4c59-a2df-1c57e39d4266" providerId="ADAL" clId="{680C5B8A-3E34-4FDF-A6AD-E0FE23B9B98A}" dt="2024-12-17T08:44:15.243" v="18" actId="20577"/>
          <ac:spMkLst>
            <pc:docMk/>
            <pc:sldMk cId="2499853343" sldId="261"/>
            <ac:spMk id="3" creationId="{6199F5CC-8AF0-EA86-41C2-17755419A88E}"/>
          </ac:spMkLst>
        </pc:spChg>
      </pc:sldChg>
      <pc:sldChg chg="modSp mod">
        <pc:chgData name="Andrea Castro Troya" userId="58fec591-b333-4c59-a2df-1c57e39d4266" providerId="ADAL" clId="{680C5B8A-3E34-4FDF-A6AD-E0FE23B9B98A}" dt="2024-12-17T08:44:26.413" v="20" actId="20577"/>
        <pc:sldMkLst>
          <pc:docMk/>
          <pc:sldMk cId="3971793997" sldId="262"/>
        </pc:sldMkLst>
        <pc:spChg chg="mod">
          <ac:chgData name="Andrea Castro Troya" userId="58fec591-b333-4c59-a2df-1c57e39d4266" providerId="ADAL" clId="{680C5B8A-3E34-4FDF-A6AD-E0FE23B9B98A}" dt="2024-12-17T08:44:23.312" v="19" actId="20577"/>
          <ac:spMkLst>
            <pc:docMk/>
            <pc:sldMk cId="3971793997" sldId="262"/>
            <ac:spMk id="2" creationId="{411CE633-EB29-E927-F456-A78DDF0F09C5}"/>
          </ac:spMkLst>
        </pc:spChg>
        <pc:spChg chg="mod">
          <ac:chgData name="Andrea Castro Troya" userId="58fec591-b333-4c59-a2df-1c57e39d4266" providerId="ADAL" clId="{680C5B8A-3E34-4FDF-A6AD-E0FE23B9B98A}" dt="2024-12-17T08:44:26.413" v="20" actId="20577"/>
          <ac:spMkLst>
            <pc:docMk/>
            <pc:sldMk cId="3971793997" sldId="262"/>
            <ac:spMk id="3" creationId="{A38D9E58-19B1-E7ED-7608-24282A0A681D}"/>
          </ac:spMkLst>
        </pc:spChg>
      </pc:sldChg>
      <pc:sldChg chg="modSp mod">
        <pc:chgData name="Andrea Castro Troya" userId="58fec591-b333-4c59-a2df-1c57e39d4266" providerId="ADAL" clId="{680C5B8A-3E34-4FDF-A6AD-E0FE23B9B98A}" dt="2024-12-17T08:45:36.422" v="33" actId="14826"/>
        <pc:sldMkLst>
          <pc:docMk/>
          <pc:sldMk cId="534925672" sldId="2443"/>
        </pc:sldMkLst>
        <pc:spChg chg="mod">
          <ac:chgData name="Andrea Castro Troya" userId="58fec591-b333-4c59-a2df-1c57e39d4266" providerId="ADAL" clId="{680C5B8A-3E34-4FDF-A6AD-E0FE23B9B98A}" dt="2024-12-17T08:45:30.314" v="30" actId="1076"/>
          <ac:spMkLst>
            <pc:docMk/>
            <pc:sldMk cId="534925672" sldId="2443"/>
            <ac:spMk id="2" creationId="{8FF0C3B0-8099-791F-475C-767B65B12EB5}"/>
          </ac:spMkLst>
        </pc:spChg>
        <pc:picChg chg="mod">
          <ac:chgData name="Andrea Castro Troya" userId="58fec591-b333-4c59-a2df-1c57e39d4266" providerId="ADAL" clId="{680C5B8A-3E34-4FDF-A6AD-E0FE23B9B98A}" dt="2024-12-17T08:45:36.422" v="33" actId="14826"/>
          <ac:picMkLst>
            <pc:docMk/>
            <pc:sldMk cId="534925672" sldId="2443"/>
            <ac:picMk id="1026" creationId="{F208CF0B-FC71-EA31-B631-34D0372A3340}"/>
          </ac:picMkLst>
        </pc:picChg>
      </pc:sldChg>
      <pc:sldChg chg="modSp mod">
        <pc:chgData name="Andrea Castro Troya" userId="58fec591-b333-4c59-a2df-1c57e39d4266" providerId="ADAL" clId="{680C5B8A-3E34-4FDF-A6AD-E0FE23B9B98A}" dt="2024-12-17T08:45:20.294" v="29" actId="207"/>
        <pc:sldMkLst>
          <pc:docMk/>
          <pc:sldMk cId="2054384386" sldId="2446"/>
        </pc:sldMkLst>
        <pc:spChg chg="mod">
          <ac:chgData name="Andrea Castro Troya" userId="58fec591-b333-4c59-a2df-1c57e39d4266" providerId="ADAL" clId="{680C5B8A-3E34-4FDF-A6AD-E0FE23B9B98A}" dt="2024-12-17T08:45:20.294" v="29" actId="207"/>
          <ac:spMkLst>
            <pc:docMk/>
            <pc:sldMk cId="2054384386" sldId="2446"/>
            <ac:spMk id="3" creationId="{49F1055A-BA09-8515-B87A-77FC82F3B10F}"/>
          </ac:spMkLst>
        </pc:spChg>
        <pc:graphicFrameChg chg="mod modGraphic">
          <ac:chgData name="Andrea Castro Troya" userId="58fec591-b333-4c59-a2df-1c57e39d4266" providerId="ADAL" clId="{680C5B8A-3E34-4FDF-A6AD-E0FE23B9B98A}" dt="2024-12-17T08:45:15.399" v="28" actId="207"/>
          <ac:graphicFrameMkLst>
            <pc:docMk/>
            <pc:sldMk cId="2054384386" sldId="2446"/>
            <ac:graphicFrameMk id="6" creationId="{B565DF45-1A4A-43A0-4D72-FBBCAE837E4D}"/>
          </ac:graphicFrameMkLst>
        </pc:graphicFrame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296AD7C-A9EC-4F53-88F7-963AF2937FC0}"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GB"/>
        </a:p>
      </dgm:t>
    </dgm:pt>
    <dgm:pt modelId="{861E4FA4-E3F6-4F3C-8A69-42C4295CDA99}">
      <dgm:prSet phldrT="[Text]"/>
      <dgm:spPr/>
      <dgm:t>
        <a:bodyPr/>
        <a:lstStyle/>
        <a:p>
          <a:r>
            <a:rPr lang="en-US" dirty="0"/>
            <a:t>Unintended, </a:t>
          </a:r>
          <a:r>
            <a:rPr lang="en-US" dirty="0" smtClean="0"/>
            <a:t>unfavorable </a:t>
          </a:r>
          <a:r>
            <a:rPr lang="en-US" dirty="0"/>
            <a:t>reaction in animals to a veterinary or human medicine</a:t>
          </a:r>
          <a:endParaRPr lang="en-GB" dirty="0"/>
        </a:p>
      </dgm:t>
    </dgm:pt>
    <dgm:pt modelId="{3418EE03-848B-4816-A6D4-F51ED2AD9A29}" type="parTrans" cxnId="{F085946F-D26C-4011-BD40-1975BEB19F79}">
      <dgm:prSet/>
      <dgm:spPr/>
      <dgm:t>
        <a:bodyPr/>
        <a:lstStyle/>
        <a:p>
          <a:endParaRPr lang="en-GB"/>
        </a:p>
      </dgm:t>
    </dgm:pt>
    <dgm:pt modelId="{42872792-1292-4646-B545-AB11FEC2B12A}" type="sibTrans" cxnId="{F085946F-D26C-4011-BD40-1975BEB19F79}">
      <dgm:prSet/>
      <dgm:spPr/>
      <dgm:t>
        <a:bodyPr/>
        <a:lstStyle/>
        <a:p>
          <a:endParaRPr lang="en-GB"/>
        </a:p>
      </dgm:t>
    </dgm:pt>
    <dgm:pt modelId="{009380A0-004B-48AE-A4E7-A33E872F2BA5}">
      <dgm:prSet phldrT="[Text]"/>
      <dgm:spPr/>
      <dgm:t>
        <a:bodyPr/>
        <a:lstStyle/>
        <a:p>
          <a:r>
            <a:rPr lang="en-US" b="1" dirty="0"/>
            <a:t>Lack of efficacy </a:t>
          </a:r>
          <a:r>
            <a:rPr lang="en-US" dirty="0"/>
            <a:t>of a veterinary medicine </a:t>
          </a:r>
          <a:endParaRPr lang="en-GB" dirty="0"/>
        </a:p>
      </dgm:t>
    </dgm:pt>
    <dgm:pt modelId="{20EFA9A1-A24C-45D5-8A60-4A5725FC7DA2}" type="parTrans" cxnId="{A2658F25-1353-4EFC-A425-8AAD18C4D4E6}">
      <dgm:prSet/>
      <dgm:spPr/>
      <dgm:t>
        <a:bodyPr/>
        <a:lstStyle/>
        <a:p>
          <a:endParaRPr lang="en-GB"/>
        </a:p>
      </dgm:t>
    </dgm:pt>
    <dgm:pt modelId="{39D71728-8342-496E-A5B0-7758D6F5BECB}" type="sibTrans" cxnId="{A2658F25-1353-4EFC-A425-8AAD18C4D4E6}">
      <dgm:prSet/>
      <dgm:spPr/>
      <dgm:t>
        <a:bodyPr/>
        <a:lstStyle/>
        <a:p>
          <a:endParaRPr lang="en-GB"/>
        </a:p>
      </dgm:t>
    </dgm:pt>
    <dgm:pt modelId="{AA566B66-1C37-40E1-AF4F-2B4C69430EC3}">
      <dgm:prSet phldrT="[Text]"/>
      <dgm:spPr/>
      <dgm:t>
        <a:bodyPr/>
        <a:lstStyle/>
        <a:p>
          <a:r>
            <a:rPr lang="en-US" dirty="0"/>
            <a:t>Any </a:t>
          </a:r>
          <a:r>
            <a:rPr lang="en-US" b="1" u="sng" dirty="0">
              <a:solidFill>
                <a:schemeClr val="tx1"/>
              </a:solidFill>
            </a:rPr>
            <a:t>environmental</a:t>
          </a:r>
          <a:r>
            <a:rPr lang="en-US" dirty="0"/>
            <a:t> incidents after applying a veterinary medicine</a:t>
          </a:r>
        </a:p>
      </dgm:t>
    </dgm:pt>
    <dgm:pt modelId="{CE637B9D-821B-4A0E-AEE5-706EC8CB7FF6}" type="parTrans" cxnId="{42A53D0C-9B95-48C2-8B30-DE473114B49C}">
      <dgm:prSet/>
      <dgm:spPr/>
      <dgm:t>
        <a:bodyPr/>
        <a:lstStyle/>
        <a:p>
          <a:endParaRPr lang="en-GB"/>
        </a:p>
      </dgm:t>
    </dgm:pt>
    <dgm:pt modelId="{DB3159B3-A07E-45C9-9DED-6402166F566F}" type="sibTrans" cxnId="{42A53D0C-9B95-48C2-8B30-DE473114B49C}">
      <dgm:prSet/>
      <dgm:spPr/>
      <dgm:t>
        <a:bodyPr/>
        <a:lstStyle/>
        <a:p>
          <a:endParaRPr lang="en-GB"/>
        </a:p>
      </dgm:t>
    </dgm:pt>
    <dgm:pt modelId="{1CA35AA6-2F22-4944-8CE3-B14B097F2CAB}">
      <dgm:prSet phldrT="[Text]"/>
      <dgm:spPr/>
      <dgm:t>
        <a:bodyPr/>
        <a:lstStyle/>
        <a:p>
          <a:r>
            <a:rPr lang="en-US" dirty="0"/>
            <a:t>Any noxious reaction to </a:t>
          </a:r>
          <a:r>
            <a:rPr lang="en-US" b="1" u="sng" dirty="0">
              <a:solidFill>
                <a:schemeClr val="tx1"/>
              </a:solidFill>
            </a:rPr>
            <a:t>humans</a:t>
          </a:r>
        </a:p>
      </dgm:t>
    </dgm:pt>
    <dgm:pt modelId="{FE101BD6-3FEF-4DBF-B125-8A1861D0424D}" type="parTrans" cxnId="{3539EE44-5257-4FDE-B624-0C5AD8CBC2BD}">
      <dgm:prSet/>
      <dgm:spPr/>
      <dgm:t>
        <a:bodyPr/>
        <a:lstStyle/>
        <a:p>
          <a:endParaRPr lang="en-GB"/>
        </a:p>
      </dgm:t>
    </dgm:pt>
    <dgm:pt modelId="{A87EFFFA-D902-47DA-BAA7-FB236FA6C418}" type="sibTrans" cxnId="{3539EE44-5257-4FDE-B624-0C5AD8CBC2BD}">
      <dgm:prSet/>
      <dgm:spPr/>
      <dgm:t>
        <a:bodyPr/>
        <a:lstStyle/>
        <a:p>
          <a:endParaRPr lang="en-GB"/>
        </a:p>
      </dgm:t>
    </dgm:pt>
    <dgm:pt modelId="{BCED0F91-A659-4C6D-B4C2-4EFDEAFA6470}">
      <dgm:prSet phldrT="[Text]"/>
      <dgm:spPr/>
      <dgm:t>
        <a:bodyPr/>
        <a:lstStyle/>
        <a:p>
          <a:r>
            <a:rPr lang="en-US" dirty="0"/>
            <a:t>Exceeding the MRL when withdrawal period was respected</a:t>
          </a:r>
        </a:p>
      </dgm:t>
    </dgm:pt>
    <dgm:pt modelId="{7A128D80-C027-4BBF-80B2-7E8AAC36A026}" type="parTrans" cxnId="{11A4749A-F086-4B7C-846F-712DC457FB57}">
      <dgm:prSet/>
      <dgm:spPr/>
      <dgm:t>
        <a:bodyPr/>
        <a:lstStyle/>
        <a:p>
          <a:endParaRPr lang="en-GB"/>
        </a:p>
      </dgm:t>
    </dgm:pt>
    <dgm:pt modelId="{05F8176C-BE16-46DB-96DE-9A37D859287F}" type="sibTrans" cxnId="{11A4749A-F086-4B7C-846F-712DC457FB57}">
      <dgm:prSet/>
      <dgm:spPr/>
      <dgm:t>
        <a:bodyPr/>
        <a:lstStyle/>
        <a:p>
          <a:endParaRPr lang="en-GB"/>
        </a:p>
      </dgm:t>
    </dgm:pt>
    <dgm:pt modelId="{89F8A6F4-5B7B-4916-A231-B5D87ED62E39}">
      <dgm:prSet phldrT="[Text]"/>
      <dgm:spPr/>
      <dgm:t>
        <a:bodyPr/>
        <a:lstStyle/>
        <a:p>
          <a:r>
            <a:rPr lang="en-US" dirty="0"/>
            <a:t>Any suspected transmission of an infectious agent via the medicine</a:t>
          </a:r>
        </a:p>
      </dgm:t>
    </dgm:pt>
    <dgm:pt modelId="{D47EB2B3-CA2D-4C02-9C49-6CEB51888425}" type="parTrans" cxnId="{02853DA6-692F-414B-AACD-A6927E4B3825}">
      <dgm:prSet/>
      <dgm:spPr/>
      <dgm:t>
        <a:bodyPr/>
        <a:lstStyle/>
        <a:p>
          <a:endParaRPr lang="en-GB"/>
        </a:p>
      </dgm:t>
    </dgm:pt>
    <dgm:pt modelId="{28EB3569-C8AB-46B6-948C-AF34CB43C354}" type="sibTrans" cxnId="{02853DA6-692F-414B-AACD-A6927E4B3825}">
      <dgm:prSet/>
      <dgm:spPr/>
      <dgm:t>
        <a:bodyPr/>
        <a:lstStyle/>
        <a:p>
          <a:endParaRPr lang="en-GB"/>
        </a:p>
      </dgm:t>
    </dgm:pt>
    <dgm:pt modelId="{6AFD968A-4C7B-4949-BF4E-614DFCC27ED7}" type="pres">
      <dgm:prSet presAssocID="{5296AD7C-A9EC-4F53-88F7-963AF2937FC0}" presName="Name0" presStyleCnt="0">
        <dgm:presLayoutVars>
          <dgm:chMax val="7"/>
          <dgm:chPref val="7"/>
          <dgm:dir/>
        </dgm:presLayoutVars>
      </dgm:prSet>
      <dgm:spPr/>
      <dgm:t>
        <a:bodyPr/>
        <a:lstStyle/>
        <a:p>
          <a:endParaRPr lang="el-GR"/>
        </a:p>
      </dgm:t>
    </dgm:pt>
    <dgm:pt modelId="{31161598-2E99-4A25-BC74-17820376D112}" type="pres">
      <dgm:prSet presAssocID="{5296AD7C-A9EC-4F53-88F7-963AF2937FC0}" presName="Name1" presStyleCnt="0"/>
      <dgm:spPr/>
    </dgm:pt>
    <dgm:pt modelId="{E6E673D8-F68B-41EA-8896-0B02F6C9BD8A}" type="pres">
      <dgm:prSet presAssocID="{5296AD7C-A9EC-4F53-88F7-963AF2937FC0}" presName="cycle" presStyleCnt="0"/>
      <dgm:spPr/>
    </dgm:pt>
    <dgm:pt modelId="{9DE5BF74-F10D-4219-B273-AD31F3513AB6}" type="pres">
      <dgm:prSet presAssocID="{5296AD7C-A9EC-4F53-88F7-963AF2937FC0}" presName="srcNode" presStyleLbl="node1" presStyleIdx="0" presStyleCnt="6"/>
      <dgm:spPr/>
    </dgm:pt>
    <dgm:pt modelId="{51A75133-46DD-4A8D-8131-84FD498D41F3}" type="pres">
      <dgm:prSet presAssocID="{5296AD7C-A9EC-4F53-88F7-963AF2937FC0}" presName="conn" presStyleLbl="parChTrans1D2" presStyleIdx="0" presStyleCnt="1"/>
      <dgm:spPr/>
      <dgm:t>
        <a:bodyPr/>
        <a:lstStyle/>
        <a:p>
          <a:endParaRPr lang="el-GR"/>
        </a:p>
      </dgm:t>
    </dgm:pt>
    <dgm:pt modelId="{70DD336E-5E4C-4B70-8601-BF6004317DA2}" type="pres">
      <dgm:prSet presAssocID="{5296AD7C-A9EC-4F53-88F7-963AF2937FC0}" presName="extraNode" presStyleLbl="node1" presStyleIdx="0" presStyleCnt="6"/>
      <dgm:spPr/>
    </dgm:pt>
    <dgm:pt modelId="{8FBE2D77-5B0E-4A4D-86E3-A570288F89B0}" type="pres">
      <dgm:prSet presAssocID="{5296AD7C-A9EC-4F53-88F7-963AF2937FC0}" presName="dstNode" presStyleLbl="node1" presStyleIdx="0" presStyleCnt="6"/>
      <dgm:spPr/>
    </dgm:pt>
    <dgm:pt modelId="{A31A18A8-59AC-4D86-BCA3-418A794C19F0}" type="pres">
      <dgm:prSet presAssocID="{861E4FA4-E3F6-4F3C-8A69-42C4295CDA99}" presName="text_1" presStyleLbl="node1" presStyleIdx="0" presStyleCnt="6" custLinFactNeighborX="420" custLinFactNeighborY="4163">
        <dgm:presLayoutVars>
          <dgm:bulletEnabled val="1"/>
        </dgm:presLayoutVars>
      </dgm:prSet>
      <dgm:spPr/>
      <dgm:t>
        <a:bodyPr/>
        <a:lstStyle/>
        <a:p>
          <a:endParaRPr lang="el-GR"/>
        </a:p>
      </dgm:t>
    </dgm:pt>
    <dgm:pt modelId="{9CC5CFC4-0290-46C7-AA4D-9B8E27221D3E}" type="pres">
      <dgm:prSet presAssocID="{861E4FA4-E3F6-4F3C-8A69-42C4295CDA99}" presName="accent_1" presStyleCnt="0"/>
      <dgm:spPr/>
    </dgm:pt>
    <dgm:pt modelId="{CD04DB5F-7094-41F9-81F1-88451018A60C}" type="pres">
      <dgm:prSet presAssocID="{861E4FA4-E3F6-4F3C-8A69-42C4295CDA99}" presName="accentRepeatNode" presStyleLbl="solidFgAcc1" presStyleIdx="0" presStyleCnt="6"/>
      <dgm:spPr/>
    </dgm:pt>
    <dgm:pt modelId="{EBB3077A-C06A-4664-A3D5-109D31229CD9}" type="pres">
      <dgm:prSet presAssocID="{009380A0-004B-48AE-A4E7-A33E872F2BA5}" presName="text_2" presStyleLbl="node1" presStyleIdx="1" presStyleCnt="6">
        <dgm:presLayoutVars>
          <dgm:bulletEnabled val="1"/>
        </dgm:presLayoutVars>
      </dgm:prSet>
      <dgm:spPr/>
      <dgm:t>
        <a:bodyPr/>
        <a:lstStyle/>
        <a:p>
          <a:endParaRPr lang="el-GR"/>
        </a:p>
      </dgm:t>
    </dgm:pt>
    <dgm:pt modelId="{84BF26B4-04D1-41F5-8C48-E9151DF8C74C}" type="pres">
      <dgm:prSet presAssocID="{009380A0-004B-48AE-A4E7-A33E872F2BA5}" presName="accent_2" presStyleCnt="0"/>
      <dgm:spPr/>
    </dgm:pt>
    <dgm:pt modelId="{B2F7EF5A-42BA-456D-9233-CBB21F9DCF53}" type="pres">
      <dgm:prSet presAssocID="{009380A0-004B-48AE-A4E7-A33E872F2BA5}" presName="accentRepeatNode" presStyleLbl="solidFgAcc1" presStyleIdx="1" presStyleCnt="6"/>
      <dgm:spPr/>
    </dgm:pt>
    <dgm:pt modelId="{7CA5BEBE-59C9-4E31-AE2A-FCFA4454EA26}" type="pres">
      <dgm:prSet presAssocID="{AA566B66-1C37-40E1-AF4F-2B4C69430EC3}" presName="text_3" presStyleLbl="node1" presStyleIdx="2" presStyleCnt="6">
        <dgm:presLayoutVars>
          <dgm:bulletEnabled val="1"/>
        </dgm:presLayoutVars>
      </dgm:prSet>
      <dgm:spPr/>
      <dgm:t>
        <a:bodyPr/>
        <a:lstStyle/>
        <a:p>
          <a:endParaRPr lang="el-GR"/>
        </a:p>
      </dgm:t>
    </dgm:pt>
    <dgm:pt modelId="{8BA00056-6601-4FF0-88E7-30ED7F04484B}" type="pres">
      <dgm:prSet presAssocID="{AA566B66-1C37-40E1-AF4F-2B4C69430EC3}" presName="accent_3" presStyleCnt="0"/>
      <dgm:spPr/>
    </dgm:pt>
    <dgm:pt modelId="{7E36C8E2-AD4A-4124-9A77-AA7F0C9760F8}" type="pres">
      <dgm:prSet presAssocID="{AA566B66-1C37-40E1-AF4F-2B4C69430EC3}" presName="accentRepeatNode" presStyleLbl="solidFgAcc1" presStyleIdx="2" presStyleCnt="6"/>
      <dgm:spPr/>
    </dgm:pt>
    <dgm:pt modelId="{6FA290B4-CE31-4C75-BAA2-350581B5DFED}" type="pres">
      <dgm:prSet presAssocID="{1CA35AA6-2F22-4944-8CE3-B14B097F2CAB}" presName="text_4" presStyleLbl="node1" presStyleIdx="3" presStyleCnt="6">
        <dgm:presLayoutVars>
          <dgm:bulletEnabled val="1"/>
        </dgm:presLayoutVars>
      </dgm:prSet>
      <dgm:spPr/>
      <dgm:t>
        <a:bodyPr/>
        <a:lstStyle/>
        <a:p>
          <a:endParaRPr lang="el-GR"/>
        </a:p>
      </dgm:t>
    </dgm:pt>
    <dgm:pt modelId="{CF21CFFB-C29E-4C72-8BDB-01506C9DC67E}" type="pres">
      <dgm:prSet presAssocID="{1CA35AA6-2F22-4944-8CE3-B14B097F2CAB}" presName="accent_4" presStyleCnt="0"/>
      <dgm:spPr/>
    </dgm:pt>
    <dgm:pt modelId="{002ABF4F-09D0-48A9-9FA7-B93B606DD02F}" type="pres">
      <dgm:prSet presAssocID="{1CA35AA6-2F22-4944-8CE3-B14B097F2CAB}" presName="accentRepeatNode" presStyleLbl="solidFgAcc1" presStyleIdx="3" presStyleCnt="6"/>
      <dgm:spPr/>
    </dgm:pt>
    <dgm:pt modelId="{697F80A6-739E-46C1-B7A8-ABC1A3325588}" type="pres">
      <dgm:prSet presAssocID="{BCED0F91-A659-4C6D-B4C2-4EFDEAFA6470}" presName="text_5" presStyleLbl="node1" presStyleIdx="4" presStyleCnt="6">
        <dgm:presLayoutVars>
          <dgm:bulletEnabled val="1"/>
        </dgm:presLayoutVars>
      </dgm:prSet>
      <dgm:spPr/>
      <dgm:t>
        <a:bodyPr/>
        <a:lstStyle/>
        <a:p>
          <a:endParaRPr lang="el-GR"/>
        </a:p>
      </dgm:t>
    </dgm:pt>
    <dgm:pt modelId="{65CC507E-DACC-4665-9E0C-3F75217FCAD0}" type="pres">
      <dgm:prSet presAssocID="{BCED0F91-A659-4C6D-B4C2-4EFDEAFA6470}" presName="accent_5" presStyleCnt="0"/>
      <dgm:spPr/>
    </dgm:pt>
    <dgm:pt modelId="{989DC285-43AD-4630-A85E-5D9F5C5E6801}" type="pres">
      <dgm:prSet presAssocID="{BCED0F91-A659-4C6D-B4C2-4EFDEAFA6470}" presName="accentRepeatNode" presStyleLbl="solidFgAcc1" presStyleIdx="4" presStyleCnt="6"/>
      <dgm:spPr/>
    </dgm:pt>
    <dgm:pt modelId="{32002815-90B2-4E0F-9890-66D3FAE4E08F}" type="pres">
      <dgm:prSet presAssocID="{89F8A6F4-5B7B-4916-A231-B5D87ED62E39}" presName="text_6" presStyleLbl="node1" presStyleIdx="5" presStyleCnt="6">
        <dgm:presLayoutVars>
          <dgm:bulletEnabled val="1"/>
        </dgm:presLayoutVars>
      </dgm:prSet>
      <dgm:spPr/>
      <dgm:t>
        <a:bodyPr/>
        <a:lstStyle/>
        <a:p>
          <a:endParaRPr lang="el-GR"/>
        </a:p>
      </dgm:t>
    </dgm:pt>
    <dgm:pt modelId="{9F0C4B98-F563-45FB-9AF3-29A4CBCCACE6}" type="pres">
      <dgm:prSet presAssocID="{89F8A6F4-5B7B-4916-A231-B5D87ED62E39}" presName="accent_6" presStyleCnt="0"/>
      <dgm:spPr/>
    </dgm:pt>
    <dgm:pt modelId="{3B7CF105-8859-41CF-8500-898202B4DBBD}" type="pres">
      <dgm:prSet presAssocID="{89F8A6F4-5B7B-4916-A231-B5D87ED62E39}" presName="accentRepeatNode" presStyleLbl="solidFgAcc1" presStyleIdx="5" presStyleCnt="6"/>
      <dgm:spPr/>
    </dgm:pt>
  </dgm:ptLst>
  <dgm:cxnLst>
    <dgm:cxn modelId="{A2DBFAE1-EA05-4AB9-AF12-834F01FAE7F6}" type="presOf" srcId="{5296AD7C-A9EC-4F53-88F7-963AF2937FC0}" destId="{6AFD968A-4C7B-4949-BF4E-614DFCC27ED7}" srcOrd="0" destOrd="0" presId="urn:microsoft.com/office/officeart/2008/layout/VerticalCurvedList"/>
    <dgm:cxn modelId="{A28CEC12-8CF6-4487-8007-128A1CED7C92}" type="presOf" srcId="{BCED0F91-A659-4C6D-B4C2-4EFDEAFA6470}" destId="{697F80A6-739E-46C1-B7A8-ABC1A3325588}" srcOrd="0" destOrd="0" presId="urn:microsoft.com/office/officeart/2008/layout/VerticalCurvedList"/>
    <dgm:cxn modelId="{42A53D0C-9B95-48C2-8B30-DE473114B49C}" srcId="{5296AD7C-A9EC-4F53-88F7-963AF2937FC0}" destId="{AA566B66-1C37-40E1-AF4F-2B4C69430EC3}" srcOrd="2" destOrd="0" parTransId="{CE637B9D-821B-4A0E-AEE5-706EC8CB7FF6}" sibTransId="{DB3159B3-A07E-45C9-9DED-6402166F566F}"/>
    <dgm:cxn modelId="{4AEE7FA9-06C7-4119-8AF0-56C76F115C3E}" type="presOf" srcId="{89F8A6F4-5B7B-4916-A231-B5D87ED62E39}" destId="{32002815-90B2-4E0F-9890-66D3FAE4E08F}" srcOrd="0" destOrd="0" presId="urn:microsoft.com/office/officeart/2008/layout/VerticalCurvedList"/>
    <dgm:cxn modelId="{02853DA6-692F-414B-AACD-A6927E4B3825}" srcId="{5296AD7C-A9EC-4F53-88F7-963AF2937FC0}" destId="{89F8A6F4-5B7B-4916-A231-B5D87ED62E39}" srcOrd="5" destOrd="0" parTransId="{D47EB2B3-CA2D-4C02-9C49-6CEB51888425}" sibTransId="{28EB3569-C8AB-46B6-948C-AF34CB43C354}"/>
    <dgm:cxn modelId="{3539EE44-5257-4FDE-B624-0C5AD8CBC2BD}" srcId="{5296AD7C-A9EC-4F53-88F7-963AF2937FC0}" destId="{1CA35AA6-2F22-4944-8CE3-B14B097F2CAB}" srcOrd="3" destOrd="0" parTransId="{FE101BD6-3FEF-4DBF-B125-8A1861D0424D}" sibTransId="{A87EFFFA-D902-47DA-BAA7-FB236FA6C418}"/>
    <dgm:cxn modelId="{F085946F-D26C-4011-BD40-1975BEB19F79}" srcId="{5296AD7C-A9EC-4F53-88F7-963AF2937FC0}" destId="{861E4FA4-E3F6-4F3C-8A69-42C4295CDA99}" srcOrd="0" destOrd="0" parTransId="{3418EE03-848B-4816-A6D4-F51ED2AD9A29}" sibTransId="{42872792-1292-4646-B545-AB11FEC2B12A}"/>
    <dgm:cxn modelId="{11A4749A-F086-4B7C-846F-712DC457FB57}" srcId="{5296AD7C-A9EC-4F53-88F7-963AF2937FC0}" destId="{BCED0F91-A659-4C6D-B4C2-4EFDEAFA6470}" srcOrd="4" destOrd="0" parTransId="{7A128D80-C027-4BBF-80B2-7E8AAC36A026}" sibTransId="{05F8176C-BE16-46DB-96DE-9A37D859287F}"/>
    <dgm:cxn modelId="{4ACFE344-9866-48AE-AD94-E4BDF7D41FDC}" type="presOf" srcId="{861E4FA4-E3F6-4F3C-8A69-42C4295CDA99}" destId="{A31A18A8-59AC-4D86-BCA3-418A794C19F0}" srcOrd="0" destOrd="0" presId="urn:microsoft.com/office/officeart/2008/layout/VerticalCurvedList"/>
    <dgm:cxn modelId="{5123EC98-929A-470C-AB8E-CAB2E103F671}" type="presOf" srcId="{42872792-1292-4646-B545-AB11FEC2B12A}" destId="{51A75133-46DD-4A8D-8131-84FD498D41F3}" srcOrd="0" destOrd="0" presId="urn:microsoft.com/office/officeart/2008/layout/VerticalCurvedList"/>
    <dgm:cxn modelId="{CA7F1711-4D83-4890-8137-8AC269759AED}" type="presOf" srcId="{AA566B66-1C37-40E1-AF4F-2B4C69430EC3}" destId="{7CA5BEBE-59C9-4E31-AE2A-FCFA4454EA26}" srcOrd="0" destOrd="0" presId="urn:microsoft.com/office/officeart/2008/layout/VerticalCurvedList"/>
    <dgm:cxn modelId="{2C8B4120-C314-4375-BA60-9DCD860F5359}" type="presOf" srcId="{009380A0-004B-48AE-A4E7-A33E872F2BA5}" destId="{EBB3077A-C06A-4664-A3D5-109D31229CD9}" srcOrd="0" destOrd="0" presId="urn:microsoft.com/office/officeart/2008/layout/VerticalCurvedList"/>
    <dgm:cxn modelId="{A2658F25-1353-4EFC-A425-8AAD18C4D4E6}" srcId="{5296AD7C-A9EC-4F53-88F7-963AF2937FC0}" destId="{009380A0-004B-48AE-A4E7-A33E872F2BA5}" srcOrd="1" destOrd="0" parTransId="{20EFA9A1-A24C-45D5-8A60-4A5725FC7DA2}" sibTransId="{39D71728-8342-496E-A5B0-7758D6F5BECB}"/>
    <dgm:cxn modelId="{BDACB3F9-4F21-408D-B3B0-C9A022ABB373}" type="presOf" srcId="{1CA35AA6-2F22-4944-8CE3-B14B097F2CAB}" destId="{6FA290B4-CE31-4C75-BAA2-350581B5DFED}" srcOrd="0" destOrd="0" presId="urn:microsoft.com/office/officeart/2008/layout/VerticalCurvedList"/>
    <dgm:cxn modelId="{FDF22870-2617-463C-9F50-43FF1BB24D3F}" type="presParOf" srcId="{6AFD968A-4C7B-4949-BF4E-614DFCC27ED7}" destId="{31161598-2E99-4A25-BC74-17820376D112}" srcOrd="0" destOrd="0" presId="urn:microsoft.com/office/officeart/2008/layout/VerticalCurvedList"/>
    <dgm:cxn modelId="{4362D089-B618-4FAE-8F75-A1EC6D20E26E}" type="presParOf" srcId="{31161598-2E99-4A25-BC74-17820376D112}" destId="{E6E673D8-F68B-41EA-8896-0B02F6C9BD8A}" srcOrd="0" destOrd="0" presId="urn:microsoft.com/office/officeart/2008/layout/VerticalCurvedList"/>
    <dgm:cxn modelId="{363B4A6D-FC81-4C23-8592-490A801B5CC7}" type="presParOf" srcId="{E6E673D8-F68B-41EA-8896-0B02F6C9BD8A}" destId="{9DE5BF74-F10D-4219-B273-AD31F3513AB6}" srcOrd="0" destOrd="0" presId="urn:microsoft.com/office/officeart/2008/layout/VerticalCurvedList"/>
    <dgm:cxn modelId="{27AB6EB4-168D-4E6B-908C-A651B37581B2}" type="presParOf" srcId="{E6E673D8-F68B-41EA-8896-0B02F6C9BD8A}" destId="{51A75133-46DD-4A8D-8131-84FD498D41F3}" srcOrd="1" destOrd="0" presId="urn:microsoft.com/office/officeart/2008/layout/VerticalCurvedList"/>
    <dgm:cxn modelId="{78110CEE-952E-4608-90EB-CBA4164C438A}" type="presParOf" srcId="{E6E673D8-F68B-41EA-8896-0B02F6C9BD8A}" destId="{70DD336E-5E4C-4B70-8601-BF6004317DA2}" srcOrd="2" destOrd="0" presId="urn:microsoft.com/office/officeart/2008/layout/VerticalCurvedList"/>
    <dgm:cxn modelId="{EF627A9C-2CB1-4674-893A-9C2260D86DC6}" type="presParOf" srcId="{E6E673D8-F68B-41EA-8896-0B02F6C9BD8A}" destId="{8FBE2D77-5B0E-4A4D-86E3-A570288F89B0}" srcOrd="3" destOrd="0" presId="urn:microsoft.com/office/officeart/2008/layout/VerticalCurvedList"/>
    <dgm:cxn modelId="{4FB15A2B-1A6D-4189-9CEF-CC0E1F8E3294}" type="presParOf" srcId="{31161598-2E99-4A25-BC74-17820376D112}" destId="{A31A18A8-59AC-4D86-BCA3-418A794C19F0}" srcOrd="1" destOrd="0" presId="urn:microsoft.com/office/officeart/2008/layout/VerticalCurvedList"/>
    <dgm:cxn modelId="{395F517D-374E-40B4-A11E-E86B4E865941}" type="presParOf" srcId="{31161598-2E99-4A25-BC74-17820376D112}" destId="{9CC5CFC4-0290-46C7-AA4D-9B8E27221D3E}" srcOrd="2" destOrd="0" presId="urn:microsoft.com/office/officeart/2008/layout/VerticalCurvedList"/>
    <dgm:cxn modelId="{0A502258-E554-4D10-85DB-CBB0B2F394F0}" type="presParOf" srcId="{9CC5CFC4-0290-46C7-AA4D-9B8E27221D3E}" destId="{CD04DB5F-7094-41F9-81F1-88451018A60C}" srcOrd="0" destOrd="0" presId="urn:microsoft.com/office/officeart/2008/layout/VerticalCurvedList"/>
    <dgm:cxn modelId="{A00A8970-18EA-4650-AF51-CE229ACCD761}" type="presParOf" srcId="{31161598-2E99-4A25-BC74-17820376D112}" destId="{EBB3077A-C06A-4664-A3D5-109D31229CD9}" srcOrd="3" destOrd="0" presId="urn:microsoft.com/office/officeart/2008/layout/VerticalCurvedList"/>
    <dgm:cxn modelId="{C4073B6A-8DC8-43BC-910D-6163F4AF07FB}" type="presParOf" srcId="{31161598-2E99-4A25-BC74-17820376D112}" destId="{84BF26B4-04D1-41F5-8C48-E9151DF8C74C}" srcOrd="4" destOrd="0" presId="urn:microsoft.com/office/officeart/2008/layout/VerticalCurvedList"/>
    <dgm:cxn modelId="{93E2249A-BCE7-4BBA-B18A-0AEC13BCC8F0}" type="presParOf" srcId="{84BF26B4-04D1-41F5-8C48-E9151DF8C74C}" destId="{B2F7EF5A-42BA-456D-9233-CBB21F9DCF53}" srcOrd="0" destOrd="0" presId="urn:microsoft.com/office/officeart/2008/layout/VerticalCurvedList"/>
    <dgm:cxn modelId="{DBFB267E-5E07-4B9A-969B-4FFDF87EF031}" type="presParOf" srcId="{31161598-2E99-4A25-BC74-17820376D112}" destId="{7CA5BEBE-59C9-4E31-AE2A-FCFA4454EA26}" srcOrd="5" destOrd="0" presId="urn:microsoft.com/office/officeart/2008/layout/VerticalCurvedList"/>
    <dgm:cxn modelId="{286075A5-8607-4975-BBD8-99C7741E1116}" type="presParOf" srcId="{31161598-2E99-4A25-BC74-17820376D112}" destId="{8BA00056-6601-4FF0-88E7-30ED7F04484B}" srcOrd="6" destOrd="0" presId="urn:microsoft.com/office/officeart/2008/layout/VerticalCurvedList"/>
    <dgm:cxn modelId="{B630AB61-98EE-4E22-AE64-72F287C3D0E7}" type="presParOf" srcId="{8BA00056-6601-4FF0-88E7-30ED7F04484B}" destId="{7E36C8E2-AD4A-4124-9A77-AA7F0C9760F8}" srcOrd="0" destOrd="0" presId="urn:microsoft.com/office/officeart/2008/layout/VerticalCurvedList"/>
    <dgm:cxn modelId="{1D01B8C7-AD38-438E-BA7F-7BBC4D762050}" type="presParOf" srcId="{31161598-2E99-4A25-BC74-17820376D112}" destId="{6FA290B4-CE31-4C75-BAA2-350581B5DFED}" srcOrd="7" destOrd="0" presId="urn:microsoft.com/office/officeart/2008/layout/VerticalCurvedList"/>
    <dgm:cxn modelId="{23F1BCB8-137A-410A-890C-5C96B1DCBDA4}" type="presParOf" srcId="{31161598-2E99-4A25-BC74-17820376D112}" destId="{CF21CFFB-C29E-4C72-8BDB-01506C9DC67E}" srcOrd="8" destOrd="0" presId="urn:microsoft.com/office/officeart/2008/layout/VerticalCurvedList"/>
    <dgm:cxn modelId="{BB6C103E-78AA-4BAD-8888-FC30567A5FA5}" type="presParOf" srcId="{CF21CFFB-C29E-4C72-8BDB-01506C9DC67E}" destId="{002ABF4F-09D0-48A9-9FA7-B93B606DD02F}" srcOrd="0" destOrd="0" presId="urn:microsoft.com/office/officeart/2008/layout/VerticalCurvedList"/>
    <dgm:cxn modelId="{E9939BA2-0B22-4A4B-BC71-2A0A11FF4722}" type="presParOf" srcId="{31161598-2E99-4A25-BC74-17820376D112}" destId="{697F80A6-739E-46C1-B7A8-ABC1A3325588}" srcOrd="9" destOrd="0" presId="urn:microsoft.com/office/officeart/2008/layout/VerticalCurvedList"/>
    <dgm:cxn modelId="{0A0B2B1E-0CBB-4FCC-87BC-3BEDF72FDBD3}" type="presParOf" srcId="{31161598-2E99-4A25-BC74-17820376D112}" destId="{65CC507E-DACC-4665-9E0C-3F75217FCAD0}" srcOrd="10" destOrd="0" presId="urn:microsoft.com/office/officeart/2008/layout/VerticalCurvedList"/>
    <dgm:cxn modelId="{670ADD96-85FE-4E34-A51F-64CA29581722}" type="presParOf" srcId="{65CC507E-DACC-4665-9E0C-3F75217FCAD0}" destId="{989DC285-43AD-4630-A85E-5D9F5C5E6801}" srcOrd="0" destOrd="0" presId="urn:microsoft.com/office/officeart/2008/layout/VerticalCurvedList"/>
    <dgm:cxn modelId="{E243C463-5BDD-4D61-88C2-CD16EE5A89AC}" type="presParOf" srcId="{31161598-2E99-4A25-BC74-17820376D112}" destId="{32002815-90B2-4E0F-9890-66D3FAE4E08F}" srcOrd="11" destOrd="0" presId="urn:microsoft.com/office/officeart/2008/layout/VerticalCurvedList"/>
    <dgm:cxn modelId="{52975BFC-C806-4836-AF8E-53855D41B8A5}" type="presParOf" srcId="{31161598-2E99-4A25-BC74-17820376D112}" destId="{9F0C4B98-F563-45FB-9AF3-29A4CBCCACE6}" srcOrd="12" destOrd="0" presId="urn:microsoft.com/office/officeart/2008/layout/VerticalCurvedList"/>
    <dgm:cxn modelId="{8E9EA5D4-0590-4F34-9B1A-C6EF616C1C2F}" type="presParOf" srcId="{9F0C4B98-F563-45FB-9AF3-29A4CBCCACE6}" destId="{3B7CF105-8859-41CF-8500-898202B4DBBD}"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A75133-46DD-4A8D-8131-84FD498D41F3}">
      <dsp:nvSpPr>
        <dsp:cNvPr id="0" name=""/>
        <dsp:cNvSpPr/>
      </dsp:nvSpPr>
      <dsp:spPr>
        <a:xfrm>
          <a:off x="-5820451" y="-890810"/>
          <a:ext cx="6929353" cy="6929353"/>
        </a:xfrm>
        <a:prstGeom prst="blockArc">
          <a:avLst>
            <a:gd name="adj1" fmla="val 18900000"/>
            <a:gd name="adj2" fmla="val 2700000"/>
            <a:gd name="adj3" fmla="val 312"/>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31A18A8-59AC-4D86-BCA3-418A794C19F0}">
      <dsp:nvSpPr>
        <dsp:cNvPr id="0" name=""/>
        <dsp:cNvSpPr/>
      </dsp:nvSpPr>
      <dsp:spPr>
        <a:xfrm>
          <a:off x="444373" y="293641"/>
          <a:ext cx="7439368" cy="54195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0175" tIns="40640" rIns="40640" bIns="40640" numCol="1" spcCol="1270" anchor="ctr" anchorCtr="0">
          <a:noAutofit/>
        </a:bodyPr>
        <a:lstStyle/>
        <a:p>
          <a:pPr lvl="0" algn="l" defTabSz="711200">
            <a:lnSpc>
              <a:spcPct val="90000"/>
            </a:lnSpc>
            <a:spcBef>
              <a:spcPct val="0"/>
            </a:spcBef>
            <a:spcAft>
              <a:spcPct val="35000"/>
            </a:spcAft>
          </a:pPr>
          <a:r>
            <a:rPr lang="en-US" sz="1600" kern="1200" dirty="0"/>
            <a:t>Unintended, </a:t>
          </a:r>
          <a:r>
            <a:rPr lang="en-US" sz="1600" kern="1200" dirty="0" smtClean="0"/>
            <a:t>unfavorable </a:t>
          </a:r>
          <a:r>
            <a:rPr lang="en-US" sz="1600" kern="1200" dirty="0"/>
            <a:t>reaction in animals to a veterinary or human medicine</a:t>
          </a:r>
          <a:endParaRPr lang="en-GB" sz="1600" kern="1200" dirty="0"/>
        </a:p>
      </dsp:txBody>
      <dsp:txXfrm>
        <a:off x="444373" y="293641"/>
        <a:ext cx="7439368" cy="541953"/>
      </dsp:txXfrm>
    </dsp:sp>
    <dsp:sp modelId="{CD04DB5F-7094-41F9-81F1-88451018A60C}">
      <dsp:nvSpPr>
        <dsp:cNvPr id="0" name=""/>
        <dsp:cNvSpPr/>
      </dsp:nvSpPr>
      <dsp:spPr>
        <a:xfrm>
          <a:off x="74407" y="203335"/>
          <a:ext cx="677441" cy="677441"/>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BB3077A-C06A-4664-A3D5-109D31229CD9}">
      <dsp:nvSpPr>
        <dsp:cNvPr id="0" name=""/>
        <dsp:cNvSpPr/>
      </dsp:nvSpPr>
      <dsp:spPr>
        <a:xfrm>
          <a:off x="858921" y="1083906"/>
          <a:ext cx="6993575" cy="54195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0175" tIns="40640" rIns="40640" bIns="40640" numCol="1" spcCol="1270" anchor="ctr" anchorCtr="0">
          <a:noAutofit/>
        </a:bodyPr>
        <a:lstStyle/>
        <a:p>
          <a:pPr lvl="0" algn="l" defTabSz="711200">
            <a:lnSpc>
              <a:spcPct val="90000"/>
            </a:lnSpc>
            <a:spcBef>
              <a:spcPct val="0"/>
            </a:spcBef>
            <a:spcAft>
              <a:spcPct val="35000"/>
            </a:spcAft>
          </a:pPr>
          <a:r>
            <a:rPr lang="en-US" sz="1600" b="1" kern="1200" dirty="0"/>
            <a:t>Lack of efficacy </a:t>
          </a:r>
          <a:r>
            <a:rPr lang="en-US" sz="1600" kern="1200" dirty="0"/>
            <a:t>of a veterinary medicine </a:t>
          </a:r>
          <a:endParaRPr lang="en-GB" sz="1600" kern="1200" dirty="0"/>
        </a:p>
      </dsp:txBody>
      <dsp:txXfrm>
        <a:off x="858921" y="1083906"/>
        <a:ext cx="6993575" cy="541953"/>
      </dsp:txXfrm>
    </dsp:sp>
    <dsp:sp modelId="{B2F7EF5A-42BA-456D-9233-CBB21F9DCF53}">
      <dsp:nvSpPr>
        <dsp:cNvPr id="0" name=""/>
        <dsp:cNvSpPr/>
      </dsp:nvSpPr>
      <dsp:spPr>
        <a:xfrm>
          <a:off x="520201" y="1016162"/>
          <a:ext cx="677441" cy="677441"/>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CA5BEBE-59C9-4E31-AE2A-FCFA4454EA26}">
      <dsp:nvSpPr>
        <dsp:cNvPr id="0" name=""/>
        <dsp:cNvSpPr/>
      </dsp:nvSpPr>
      <dsp:spPr>
        <a:xfrm>
          <a:off x="1062772" y="1896733"/>
          <a:ext cx="6789724" cy="54195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0175" tIns="40640" rIns="40640" bIns="40640" numCol="1" spcCol="1270" anchor="ctr" anchorCtr="0">
          <a:noAutofit/>
        </a:bodyPr>
        <a:lstStyle/>
        <a:p>
          <a:pPr lvl="0" algn="l" defTabSz="711200">
            <a:lnSpc>
              <a:spcPct val="90000"/>
            </a:lnSpc>
            <a:spcBef>
              <a:spcPct val="0"/>
            </a:spcBef>
            <a:spcAft>
              <a:spcPct val="35000"/>
            </a:spcAft>
          </a:pPr>
          <a:r>
            <a:rPr lang="en-US" sz="1600" kern="1200" dirty="0"/>
            <a:t>Any </a:t>
          </a:r>
          <a:r>
            <a:rPr lang="en-US" sz="1600" b="1" u="sng" kern="1200" dirty="0">
              <a:solidFill>
                <a:schemeClr val="tx1"/>
              </a:solidFill>
            </a:rPr>
            <a:t>environmental</a:t>
          </a:r>
          <a:r>
            <a:rPr lang="en-US" sz="1600" kern="1200" dirty="0"/>
            <a:t> incidents after applying a veterinary medicine</a:t>
          </a:r>
        </a:p>
      </dsp:txBody>
      <dsp:txXfrm>
        <a:off x="1062772" y="1896733"/>
        <a:ext cx="6789724" cy="541953"/>
      </dsp:txXfrm>
    </dsp:sp>
    <dsp:sp modelId="{7E36C8E2-AD4A-4124-9A77-AA7F0C9760F8}">
      <dsp:nvSpPr>
        <dsp:cNvPr id="0" name=""/>
        <dsp:cNvSpPr/>
      </dsp:nvSpPr>
      <dsp:spPr>
        <a:xfrm>
          <a:off x="724051" y="1828989"/>
          <a:ext cx="677441" cy="677441"/>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FA290B4-CE31-4C75-BAA2-350581B5DFED}">
      <dsp:nvSpPr>
        <dsp:cNvPr id="0" name=""/>
        <dsp:cNvSpPr/>
      </dsp:nvSpPr>
      <dsp:spPr>
        <a:xfrm>
          <a:off x="1062772" y="2709045"/>
          <a:ext cx="6789724" cy="54195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0175" tIns="40640" rIns="40640" bIns="40640" numCol="1" spcCol="1270" anchor="ctr" anchorCtr="0">
          <a:noAutofit/>
        </a:bodyPr>
        <a:lstStyle/>
        <a:p>
          <a:pPr lvl="0" algn="l" defTabSz="711200">
            <a:lnSpc>
              <a:spcPct val="90000"/>
            </a:lnSpc>
            <a:spcBef>
              <a:spcPct val="0"/>
            </a:spcBef>
            <a:spcAft>
              <a:spcPct val="35000"/>
            </a:spcAft>
          </a:pPr>
          <a:r>
            <a:rPr lang="en-US" sz="1600" kern="1200" dirty="0"/>
            <a:t>Any noxious reaction to </a:t>
          </a:r>
          <a:r>
            <a:rPr lang="en-US" sz="1600" b="1" u="sng" kern="1200" dirty="0">
              <a:solidFill>
                <a:schemeClr val="tx1"/>
              </a:solidFill>
            </a:rPr>
            <a:t>humans</a:t>
          </a:r>
        </a:p>
      </dsp:txBody>
      <dsp:txXfrm>
        <a:off x="1062772" y="2709045"/>
        <a:ext cx="6789724" cy="541953"/>
      </dsp:txXfrm>
    </dsp:sp>
    <dsp:sp modelId="{002ABF4F-09D0-48A9-9FA7-B93B606DD02F}">
      <dsp:nvSpPr>
        <dsp:cNvPr id="0" name=""/>
        <dsp:cNvSpPr/>
      </dsp:nvSpPr>
      <dsp:spPr>
        <a:xfrm>
          <a:off x="724051" y="2641301"/>
          <a:ext cx="677441" cy="677441"/>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97F80A6-739E-46C1-B7A8-ABC1A3325588}">
      <dsp:nvSpPr>
        <dsp:cNvPr id="0" name=""/>
        <dsp:cNvSpPr/>
      </dsp:nvSpPr>
      <dsp:spPr>
        <a:xfrm>
          <a:off x="858921" y="3521873"/>
          <a:ext cx="6993575" cy="54195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0175" tIns="40640" rIns="40640" bIns="40640" numCol="1" spcCol="1270" anchor="ctr" anchorCtr="0">
          <a:noAutofit/>
        </a:bodyPr>
        <a:lstStyle/>
        <a:p>
          <a:pPr lvl="0" algn="l" defTabSz="711200">
            <a:lnSpc>
              <a:spcPct val="90000"/>
            </a:lnSpc>
            <a:spcBef>
              <a:spcPct val="0"/>
            </a:spcBef>
            <a:spcAft>
              <a:spcPct val="35000"/>
            </a:spcAft>
          </a:pPr>
          <a:r>
            <a:rPr lang="en-US" sz="1600" kern="1200" dirty="0"/>
            <a:t>Exceeding the MRL when withdrawal period was respected</a:t>
          </a:r>
        </a:p>
      </dsp:txBody>
      <dsp:txXfrm>
        <a:off x="858921" y="3521873"/>
        <a:ext cx="6993575" cy="541953"/>
      </dsp:txXfrm>
    </dsp:sp>
    <dsp:sp modelId="{989DC285-43AD-4630-A85E-5D9F5C5E6801}">
      <dsp:nvSpPr>
        <dsp:cNvPr id="0" name=""/>
        <dsp:cNvSpPr/>
      </dsp:nvSpPr>
      <dsp:spPr>
        <a:xfrm>
          <a:off x="520201" y="3454128"/>
          <a:ext cx="677441" cy="677441"/>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2002815-90B2-4E0F-9890-66D3FAE4E08F}">
      <dsp:nvSpPr>
        <dsp:cNvPr id="0" name=""/>
        <dsp:cNvSpPr/>
      </dsp:nvSpPr>
      <dsp:spPr>
        <a:xfrm>
          <a:off x="413128" y="4334700"/>
          <a:ext cx="7439368" cy="54195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0175" tIns="40640" rIns="40640" bIns="40640" numCol="1" spcCol="1270" anchor="ctr" anchorCtr="0">
          <a:noAutofit/>
        </a:bodyPr>
        <a:lstStyle/>
        <a:p>
          <a:pPr lvl="0" algn="l" defTabSz="711200">
            <a:lnSpc>
              <a:spcPct val="90000"/>
            </a:lnSpc>
            <a:spcBef>
              <a:spcPct val="0"/>
            </a:spcBef>
            <a:spcAft>
              <a:spcPct val="35000"/>
            </a:spcAft>
          </a:pPr>
          <a:r>
            <a:rPr lang="en-US" sz="1600" kern="1200" dirty="0"/>
            <a:t>Any suspected transmission of an infectious agent via the medicine</a:t>
          </a:r>
        </a:p>
      </dsp:txBody>
      <dsp:txXfrm>
        <a:off x="413128" y="4334700"/>
        <a:ext cx="7439368" cy="541953"/>
      </dsp:txXfrm>
    </dsp:sp>
    <dsp:sp modelId="{3B7CF105-8859-41CF-8500-898202B4DBBD}">
      <dsp:nvSpPr>
        <dsp:cNvPr id="0" name=""/>
        <dsp:cNvSpPr/>
      </dsp:nvSpPr>
      <dsp:spPr>
        <a:xfrm>
          <a:off x="74407" y="4266955"/>
          <a:ext cx="677441" cy="677441"/>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5283200" cy="344488"/>
          </a:xfrm>
          <a:prstGeom prst="rect">
            <a:avLst/>
          </a:prstGeom>
        </p:spPr>
        <p:txBody>
          <a:bodyPr vert="horz" lIns="91440" tIns="45720" rIns="91440" bIns="45720" rtlCol="0"/>
          <a:lstStyle>
            <a:lvl1pPr algn="l">
              <a:defRPr sz="1200"/>
            </a:lvl1pPr>
          </a:lstStyle>
          <a:p>
            <a:endParaRPr lang="es-ES"/>
          </a:p>
        </p:txBody>
      </p:sp>
      <p:sp>
        <p:nvSpPr>
          <p:cNvPr id="3" name="Date Placeholder 2"/>
          <p:cNvSpPr>
            <a:spLocks noGrp="1"/>
          </p:cNvSpPr>
          <p:nvPr>
            <p:ph type="dt" idx="1"/>
          </p:nvPr>
        </p:nvSpPr>
        <p:spPr>
          <a:xfrm>
            <a:off x="6905625" y="0"/>
            <a:ext cx="5283200" cy="344488"/>
          </a:xfrm>
          <a:prstGeom prst="rect">
            <a:avLst/>
          </a:prstGeom>
        </p:spPr>
        <p:txBody>
          <a:bodyPr vert="horz" lIns="91440" tIns="45720" rIns="91440" bIns="45720" rtlCol="0"/>
          <a:lstStyle>
            <a:lvl1pPr algn="r">
              <a:defRPr sz="1200"/>
            </a:lvl1pPr>
          </a:lstStyle>
          <a:p>
            <a:fld id="{3F077A1E-3FCC-4012-A166-DC12CA065424}" type="datetimeFigureOut">
              <a:rPr lang="es-ES" smtClean="0"/>
              <a:t>19/01/2025</a:t>
            </a:fld>
            <a:endParaRPr lang="es-ES"/>
          </a:p>
        </p:txBody>
      </p:sp>
      <p:sp>
        <p:nvSpPr>
          <p:cNvPr id="4" name="Slide Image Placeholder 3"/>
          <p:cNvSpPr>
            <a:spLocks noGrp="1" noRot="1" noChangeAspect="1"/>
          </p:cNvSpPr>
          <p:nvPr>
            <p:ph type="sldImg" idx="2"/>
          </p:nvPr>
        </p:nvSpPr>
        <p:spPr>
          <a:xfrm>
            <a:off x="4038600" y="858838"/>
            <a:ext cx="4114800" cy="2319337"/>
          </a:xfrm>
          <a:prstGeom prst="rect">
            <a:avLst/>
          </a:prstGeom>
          <a:noFill/>
          <a:ln w="12700">
            <a:solidFill>
              <a:prstClr val="black"/>
            </a:solidFill>
          </a:ln>
        </p:spPr>
        <p:txBody>
          <a:bodyPr vert="horz" lIns="91440" tIns="45720" rIns="91440" bIns="45720" rtlCol="0" anchor="ctr"/>
          <a:lstStyle/>
          <a:p>
            <a:endParaRPr lang="es-ES"/>
          </a:p>
        </p:txBody>
      </p:sp>
      <p:sp>
        <p:nvSpPr>
          <p:cNvPr id="5" name="Notes Placeholder 4"/>
          <p:cNvSpPr>
            <a:spLocks noGrp="1"/>
          </p:cNvSpPr>
          <p:nvPr>
            <p:ph type="body" sz="quarter" idx="3"/>
          </p:nvPr>
        </p:nvSpPr>
        <p:spPr>
          <a:xfrm>
            <a:off x="1219200" y="3306763"/>
            <a:ext cx="9753600" cy="27051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6" name="Footer Placeholder 5"/>
          <p:cNvSpPr>
            <a:spLocks noGrp="1"/>
          </p:cNvSpPr>
          <p:nvPr>
            <p:ph type="ftr" sz="quarter" idx="4"/>
          </p:nvPr>
        </p:nvSpPr>
        <p:spPr>
          <a:xfrm>
            <a:off x="0" y="6526213"/>
            <a:ext cx="5283200" cy="344487"/>
          </a:xfrm>
          <a:prstGeom prst="rect">
            <a:avLst/>
          </a:prstGeom>
        </p:spPr>
        <p:txBody>
          <a:bodyPr vert="horz" lIns="91440" tIns="45720" rIns="91440" bIns="45720" rtlCol="0" anchor="b"/>
          <a:lstStyle>
            <a:lvl1pPr algn="l">
              <a:defRPr sz="1200"/>
            </a:lvl1pPr>
          </a:lstStyle>
          <a:p>
            <a:endParaRPr lang="es-ES"/>
          </a:p>
        </p:txBody>
      </p:sp>
      <p:sp>
        <p:nvSpPr>
          <p:cNvPr id="7" name="Slide Number Placeholder 6"/>
          <p:cNvSpPr>
            <a:spLocks noGrp="1"/>
          </p:cNvSpPr>
          <p:nvPr>
            <p:ph type="sldNum" sz="quarter" idx="5"/>
          </p:nvPr>
        </p:nvSpPr>
        <p:spPr>
          <a:xfrm>
            <a:off x="6905625" y="6526213"/>
            <a:ext cx="5283200" cy="344487"/>
          </a:xfrm>
          <a:prstGeom prst="rect">
            <a:avLst/>
          </a:prstGeom>
        </p:spPr>
        <p:txBody>
          <a:bodyPr vert="horz" lIns="91440" tIns="45720" rIns="91440" bIns="45720" rtlCol="0" anchor="b"/>
          <a:lstStyle>
            <a:lvl1pPr algn="r">
              <a:defRPr sz="1200"/>
            </a:lvl1pPr>
          </a:lstStyle>
          <a:p>
            <a:fld id="{67D969EE-8504-40E2-BDC7-DADBB7B68133}" type="slidenum">
              <a:rPr lang="es-ES" smtClean="0"/>
              <a:t>‹#›</a:t>
            </a:fld>
            <a:endParaRPr lang="es-ES"/>
          </a:p>
        </p:txBody>
      </p:sp>
    </p:spTree>
    <p:extLst>
      <p:ext uri="{BB962C8B-B14F-4D97-AF65-F5344CB8AC3E}">
        <p14:creationId xmlns:p14="http://schemas.microsoft.com/office/powerpoint/2010/main" val="41911364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5D0D8A8-D8AA-4DF4-A8EE-1A55507FC33C}" type="slidenum">
              <a:rPr lang="en-GB" smtClean="0"/>
              <a:t>2</a:t>
            </a:fld>
            <a:endParaRPr lang="en-GB"/>
          </a:p>
        </p:txBody>
      </p:sp>
    </p:spTree>
    <p:extLst>
      <p:ext uri="{BB962C8B-B14F-4D97-AF65-F5344CB8AC3E}">
        <p14:creationId xmlns:p14="http://schemas.microsoft.com/office/powerpoint/2010/main" val="15290274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GB"/>
          </a:p>
        </p:txBody>
      </p:sp>
      <p:sp>
        <p:nvSpPr>
          <p:cNvPr id="4" name="Marcador de número de diapositiva 3"/>
          <p:cNvSpPr>
            <a:spLocks noGrp="1"/>
          </p:cNvSpPr>
          <p:nvPr>
            <p:ph type="sldNum" sz="quarter" idx="5"/>
          </p:nvPr>
        </p:nvSpPr>
        <p:spPr/>
        <p:txBody>
          <a:bodyPr/>
          <a:lstStyle/>
          <a:p>
            <a:pPr marL="0" marR="0" lvl="0" indent="0" algn="r" defTabSz="914400" eaLnBrk="1" fontAlgn="auto" latinLnBrk="0" hangingPunct="1">
              <a:lnSpc>
                <a:spcPct val="100000"/>
              </a:lnSpc>
              <a:spcBef>
                <a:spcPts val="0"/>
              </a:spcBef>
              <a:spcAft>
                <a:spcPts val="0"/>
              </a:spcAft>
              <a:buClrTx/>
              <a:buSzTx/>
              <a:buFontTx/>
              <a:buNone/>
              <a:tabLst/>
              <a:defRPr/>
            </a:pPr>
            <a:fld id="{25F63001-12F0-4728-A742-2BF345E96C8D}" type="slidenum">
              <a:rPr kumimoji="0" lang="en-GB" sz="1200" b="0" i="0" u="none" strike="noStrike" kern="0" cap="none" spc="0" normalizeH="0" baseline="0" noProof="0" smtClean="0">
                <a:ln>
                  <a:noFill/>
                </a:ln>
                <a:solidFill>
                  <a:sysClr val="windowText" lastClr="000000"/>
                </a:solidFill>
                <a:effectLst/>
                <a:uLnTx/>
                <a:uFillTx/>
              </a:rPr>
              <a:pPr marL="0" marR="0" lvl="0" indent="0" algn="r" defTabSz="914400" eaLnBrk="1" fontAlgn="auto" latinLnBrk="0" hangingPunct="1">
                <a:lnSpc>
                  <a:spcPct val="100000"/>
                </a:lnSpc>
                <a:spcBef>
                  <a:spcPts val="0"/>
                </a:spcBef>
                <a:spcAft>
                  <a:spcPts val="0"/>
                </a:spcAft>
                <a:buClrTx/>
                <a:buSzTx/>
                <a:buFontTx/>
                <a:buNone/>
                <a:tabLst/>
                <a:defRPr/>
              </a:pPr>
              <a:t>14</a:t>
            </a:fld>
            <a:endParaRPr kumimoji="0" lang="en-GB" sz="12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18671640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GB"/>
          </a:p>
        </p:txBody>
      </p:sp>
      <p:sp>
        <p:nvSpPr>
          <p:cNvPr id="4" name="Marcador de número de diapositiva 3"/>
          <p:cNvSpPr>
            <a:spLocks noGrp="1"/>
          </p:cNvSpPr>
          <p:nvPr>
            <p:ph type="sldNum" sz="quarter" idx="5"/>
          </p:nvPr>
        </p:nvSpPr>
        <p:spPr/>
        <p:txBody>
          <a:bodyPr/>
          <a:lstStyle/>
          <a:p>
            <a:pPr marL="0" marR="0" lvl="0" indent="0" algn="r" defTabSz="914400" eaLnBrk="1" fontAlgn="auto" latinLnBrk="0" hangingPunct="1">
              <a:lnSpc>
                <a:spcPct val="100000"/>
              </a:lnSpc>
              <a:spcBef>
                <a:spcPts val="0"/>
              </a:spcBef>
              <a:spcAft>
                <a:spcPts val="0"/>
              </a:spcAft>
              <a:buClrTx/>
              <a:buSzTx/>
              <a:buFontTx/>
              <a:buNone/>
              <a:tabLst/>
              <a:defRPr/>
            </a:pPr>
            <a:fld id="{25F63001-12F0-4728-A742-2BF345E96C8D}" type="slidenum">
              <a:rPr kumimoji="0" lang="en-GB" sz="1200" b="0" i="0" u="none" strike="noStrike" kern="0" cap="none" spc="0" normalizeH="0" baseline="0" noProof="0" smtClean="0">
                <a:ln>
                  <a:noFill/>
                </a:ln>
                <a:solidFill>
                  <a:sysClr val="windowText" lastClr="000000"/>
                </a:solidFill>
                <a:effectLst/>
                <a:uLnTx/>
                <a:uFillTx/>
              </a:rPr>
              <a:pPr marL="0" marR="0" lvl="0" indent="0" algn="r" defTabSz="914400" eaLnBrk="1" fontAlgn="auto" latinLnBrk="0" hangingPunct="1">
                <a:lnSpc>
                  <a:spcPct val="100000"/>
                </a:lnSpc>
                <a:spcBef>
                  <a:spcPts val="0"/>
                </a:spcBef>
                <a:spcAft>
                  <a:spcPts val="0"/>
                </a:spcAft>
                <a:buClrTx/>
                <a:buSzTx/>
                <a:buFontTx/>
                <a:buNone/>
                <a:tabLst/>
                <a:defRPr/>
              </a:pPr>
              <a:t>15</a:t>
            </a:fld>
            <a:endParaRPr kumimoji="0" lang="en-GB" sz="12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10320178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GB" dirty="0"/>
          </a:p>
        </p:txBody>
      </p:sp>
      <p:sp>
        <p:nvSpPr>
          <p:cNvPr id="4" name="Marcador de número de diapositiva 3"/>
          <p:cNvSpPr>
            <a:spLocks noGrp="1"/>
          </p:cNvSpPr>
          <p:nvPr>
            <p:ph type="sldNum" sz="quarter" idx="5"/>
          </p:nvPr>
        </p:nvSpPr>
        <p:spPr/>
        <p:txBody>
          <a:bodyPr/>
          <a:lstStyle/>
          <a:p>
            <a:pPr marL="0" marR="0" lvl="0" indent="0" algn="r" defTabSz="914400" eaLnBrk="1" fontAlgn="auto" latinLnBrk="0" hangingPunct="1">
              <a:lnSpc>
                <a:spcPct val="100000"/>
              </a:lnSpc>
              <a:spcBef>
                <a:spcPts val="0"/>
              </a:spcBef>
              <a:spcAft>
                <a:spcPts val="0"/>
              </a:spcAft>
              <a:buClrTx/>
              <a:buSzTx/>
              <a:buFontTx/>
              <a:buNone/>
              <a:tabLst/>
              <a:defRPr/>
            </a:pPr>
            <a:fld id="{25F63001-12F0-4728-A742-2BF345E96C8D}" type="slidenum">
              <a:rPr kumimoji="0" lang="en-GB" sz="1200" b="0" i="0" u="none" strike="noStrike" kern="0" cap="none" spc="0" normalizeH="0" baseline="0" noProof="0" smtClean="0">
                <a:ln>
                  <a:noFill/>
                </a:ln>
                <a:solidFill>
                  <a:sysClr val="windowText" lastClr="000000"/>
                </a:solidFill>
                <a:effectLst/>
                <a:uLnTx/>
                <a:uFillTx/>
              </a:rPr>
              <a:pPr marL="0" marR="0" lvl="0" indent="0" algn="r" defTabSz="914400" eaLnBrk="1" fontAlgn="auto" latinLnBrk="0" hangingPunct="1">
                <a:lnSpc>
                  <a:spcPct val="100000"/>
                </a:lnSpc>
                <a:spcBef>
                  <a:spcPts val="0"/>
                </a:spcBef>
                <a:spcAft>
                  <a:spcPts val="0"/>
                </a:spcAft>
                <a:buClrTx/>
                <a:buSzTx/>
                <a:buFontTx/>
                <a:buNone/>
                <a:tabLst/>
                <a:defRPr/>
              </a:pPr>
              <a:t>17</a:t>
            </a:fld>
            <a:endParaRPr kumimoji="0" lang="en-GB" sz="12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23552541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67D969EE-8504-40E2-BDC7-DADBB7B68133}" type="slidenum">
              <a:rPr lang="es-ES" smtClean="0"/>
              <a:t>19</a:t>
            </a:fld>
            <a:endParaRPr lang="es-ES"/>
          </a:p>
        </p:txBody>
      </p:sp>
    </p:spTree>
    <p:extLst>
      <p:ext uri="{BB962C8B-B14F-4D97-AF65-F5344CB8AC3E}">
        <p14:creationId xmlns:p14="http://schemas.microsoft.com/office/powerpoint/2010/main" val="8365305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67D969EE-8504-40E2-BDC7-DADBB7B68133}" type="slidenum">
              <a:rPr lang="es-ES" smtClean="0"/>
              <a:t>4</a:t>
            </a:fld>
            <a:endParaRPr lang="es-ES"/>
          </a:p>
        </p:txBody>
      </p:sp>
    </p:spTree>
    <p:extLst>
      <p:ext uri="{BB962C8B-B14F-4D97-AF65-F5344CB8AC3E}">
        <p14:creationId xmlns:p14="http://schemas.microsoft.com/office/powerpoint/2010/main" val="13472996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GB" dirty="0"/>
          </a:p>
        </p:txBody>
      </p:sp>
      <p:sp>
        <p:nvSpPr>
          <p:cNvPr id="4" name="Marcador de número de diapositiva 3"/>
          <p:cNvSpPr>
            <a:spLocks noGrp="1"/>
          </p:cNvSpPr>
          <p:nvPr>
            <p:ph type="sldNum" sz="quarter" idx="5"/>
          </p:nvPr>
        </p:nvSpPr>
        <p:spPr/>
        <p:txBody>
          <a:bodyPr/>
          <a:lstStyle/>
          <a:p>
            <a:pPr marL="0" marR="0" lvl="0" indent="0" algn="r" defTabSz="914400" eaLnBrk="1" fontAlgn="auto" latinLnBrk="0" hangingPunct="1">
              <a:lnSpc>
                <a:spcPct val="100000"/>
              </a:lnSpc>
              <a:spcBef>
                <a:spcPts val="0"/>
              </a:spcBef>
              <a:spcAft>
                <a:spcPts val="0"/>
              </a:spcAft>
              <a:buClrTx/>
              <a:buSzTx/>
              <a:buFontTx/>
              <a:buNone/>
              <a:tabLst/>
              <a:defRPr/>
            </a:pPr>
            <a:fld id="{55D0D8A8-D8AA-4DF4-A8EE-1A55507FC33C}" type="slidenum">
              <a:rPr kumimoji="0" lang="en-GB" sz="1200" b="0" i="0" u="none" strike="noStrike" kern="0" cap="none" spc="0" normalizeH="0" baseline="0" noProof="0" smtClean="0">
                <a:ln>
                  <a:noFill/>
                </a:ln>
                <a:solidFill>
                  <a:sysClr val="windowText" lastClr="000000"/>
                </a:solidFill>
                <a:effectLst/>
                <a:uLnTx/>
                <a:uFillTx/>
              </a:rPr>
              <a:pPr marL="0" marR="0" lvl="0" indent="0" algn="r" defTabSz="914400" eaLnBrk="1" fontAlgn="auto" latinLnBrk="0" hangingPunct="1">
                <a:lnSpc>
                  <a:spcPct val="100000"/>
                </a:lnSpc>
                <a:spcBef>
                  <a:spcPts val="0"/>
                </a:spcBef>
                <a:spcAft>
                  <a:spcPts val="0"/>
                </a:spcAft>
                <a:buClrTx/>
                <a:buSzTx/>
                <a:buFontTx/>
                <a:buNone/>
                <a:tabLst/>
                <a:defRPr/>
              </a:pPr>
              <a:t>5</a:t>
            </a:fld>
            <a:endParaRPr kumimoji="0" lang="en-GB" sz="12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12271545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GB" dirty="0"/>
          </a:p>
        </p:txBody>
      </p:sp>
      <p:sp>
        <p:nvSpPr>
          <p:cNvPr id="4" name="Marcador de número de diapositiva 3"/>
          <p:cNvSpPr>
            <a:spLocks noGrp="1"/>
          </p:cNvSpPr>
          <p:nvPr>
            <p:ph type="sldNum" sz="quarter" idx="5"/>
          </p:nvPr>
        </p:nvSpPr>
        <p:spPr/>
        <p:txBody>
          <a:bodyPr/>
          <a:lstStyle/>
          <a:p>
            <a:pPr marL="0" marR="0" lvl="0" indent="0" algn="r" defTabSz="914400" eaLnBrk="1" fontAlgn="auto" latinLnBrk="0" hangingPunct="1">
              <a:lnSpc>
                <a:spcPct val="100000"/>
              </a:lnSpc>
              <a:spcBef>
                <a:spcPts val="0"/>
              </a:spcBef>
              <a:spcAft>
                <a:spcPts val="0"/>
              </a:spcAft>
              <a:buClrTx/>
              <a:buSzTx/>
              <a:buFontTx/>
              <a:buNone/>
              <a:tabLst/>
              <a:defRPr/>
            </a:pPr>
            <a:fld id="{25F63001-12F0-4728-A742-2BF345E96C8D}" type="slidenum">
              <a:rPr kumimoji="0" lang="en-GB" sz="1200" b="0" i="0" u="none" strike="noStrike" kern="0" cap="none" spc="0" normalizeH="0" baseline="0" noProof="0" smtClean="0">
                <a:ln>
                  <a:noFill/>
                </a:ln>
                <a:solidFill>
                  <a:sysClr val="windowText" lastClr="000000"/>
                </a:solidFill>
                <a:effectLst/>
                <a:uLnTx/>
                <a:uFillTx/>
              </a:rPr>
              <a:pPr marL="0" marR="0" lvl="0" indent="0" algn="r" defTabSz="914400" eaLnBrk="1" fontAlgn="auto" latinLnBrk="0" hangingPunct="1">
                <a:lnSpc>
                  <a:spcPct val="100000"/>
                </a:lnSpc>
                <a:spcBef>
                  <a:spcPts val="0"/>
                </a:spcBef>
                <a:spcAft>
                  <a:spcPts val="0"/>
                </a:spcAft>
                <a:buClrTx/>
                <a:buSzTx/>
                <a:buFontTx/>
                <a:buNone/>
                <a:tabLst/>
                <a:defRPr/>
              </a:pPr>
              <a:t>6</a:t>
            </a:fld>
            <a:endParaRPr kumimoji="0" lang="en-GB" sz="12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24279874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GB"/>
          </a:p>
        </p:txBody>
      </p:sp>
      <p:sp>
        <p:nvSpPr>
          <p:cNvPr id="4" name="Marcador de número de diapositiva 3"/>
          <p:cNvSpPr>
            <a:spLocks noGrp="1"/>
          </p:cNvSpPr>
          <p:nvPr>
            <p:ph type="sldNum" sz="quarter" idx="5"/>
          </p:nvPr>
        </p:nvSpPr>
        <p:spPr/>
        <p:txBody>
          <a:bodyPr/>
          <a:lstStyle/>
          <a:p>
            <a:pPr marL="0" marR="0" lvl="0" indent="0" algn="r" defTabSz="914400" eaLnBrk="1" fontAlgn="auto" latinLnBrk="0" hangingPunct="1">
              <a:lnSpc>
                <a:spcPct val="100000"/>
              </a:lnSpc>
              <a:spcBef>
                <a:spcPts val="0"/>
              </a:spcBef>
              <a:spcAft>
                <a:spcPts val="0"/>
              </a:spcAft>
              <a:buClrTx/>
              <a:buSzTx/>
              <a:buFontTx/>
              <a:buNone/>
              <a:tabLst/>
              <a:defRPr/>
            </a:pPr>
            <a:fld id="{25F63001-12F0-4728-A742-2BF345E96C8D}" type="slidenum">
              <a:rPr kumimoji="0" lang="en-GB" sz="1200" b="0" i="0" u="none" strike="noStrike" kern="0" cap="none" spc="0" normalizeH="0" baseline="0" noProof="0" smtClean="0">
                <a:ln>
                  <a:noFill/>
                </a:ln>
                <a:solidFill>
                  <a:sysClr val="windowText" lastClr="000000"/>
                </a:solidFill>
                <a:effectLst/>
                <a:uLnTx/>
                <a:uFillTx/>
              </a:rPr>
              <a:pPr marL="0" marR="0" lvl="0" indent="0" algn="r" defTabSz="914400" eaLnBrk="1" fontAlgn="auto" latinLnBrk="0" hangingPunct="1">
                <a:lnSpc>
                  <a:spcPct val="100000"/>
                </a:lnSpc>
                <a:spcBef>
                  <a:spcPts val="0"/>
                </a:spcBef>
                <a:spcAft>
                  <a:spcPts val="0"/>
                </a:spcAft>
                <a:buClrTx/>
                <a:buSzTx/>
                <a:buFontTx/>
                <a:buNone/>
                <a:tabLst/>
                <a:defRPr/>
              </a:pPr>
              <a:t>7</a:t>
            </a:fld>
            <a:endParaRPr kumimoji="0" lang="en-GB" sz="12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36383785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IF RUNNING OUT OF TIME, THIS SLIDE CAN BE HIDDEN</a:t>
            </a:r>
            <a:endParaRPr lang="en-GB" dirty="0"/>
          </a:p>
          <a:p>
            <a:endParaRPr lang="en-GB" dirty="0"/>
          </a:p>
        </p:txBody>
      </p:sp>
      <p:sp>
        <p:nvSpPr>
          <p:cNvPr id="4" name="Slide Number Placeholder 3"/>
          <p:cNvSpPr>
            <a:spLocks noGrp="1"/>
          </p:cNvSpPr>
          <p:nvPr>
            <p:ph type="sldNum" sz="quarter" idx="5"/>
          </p:nvPr>
        </p:nvSpPr>
        <p:spPr/>
        <p:txBody>
          <a:bodyPr/>
          <a:lstStyle/>
          <a:p>
            <a:fld id="{67D969EE-8504-40E2-BDC7-DADBB7B68133}" type="slidenum">
              <a:rPr lang="es-ES" smtClean="0"/>
              <a:t>8</a:t>
            </a:fld>
            <a:endParaRPr lang="es-ES"/>
          </a:p>
        </p:txBody>
      </p:sp>
    </p:spTree>
    <p:extLst>
      <p:ext uri="{BB962C8B-B14F-4D97-AF65-F5344CB8AC3E}">
        <p14:creationId xmlns:p14="http://schemas.microsoft.com/office/powerpoint/2010/main" val="25172113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IF RUNNING OUT OF TIME, THIS SLIDE CAN BE HIDDEN</a:t>
            </a:r>
            <a:endParaRPr lang="en-GB" dirty="0"/>
          </a:p>
          <a:p>
            <a:endParaRPr lang="en-GB" dirty="0"/>
          </a:p>
        </p:txBody>
      </p:sp>
      <p:sp>
        <p:nvSpPr>
          <p:cNvPr id="4" name="Slide Number Placeholder 3"/>
          <p:cNvSpPr>
            <a:spLocks noGrp="1"/>
          </p:cNvSpPr>
          <p:nvPr>
            <p:ph type="sldNum" sz="quarter" idx="5"/>
          </p:nvPr>
        </p:nvSpPr>
        <p:spPr/>
        <p:txBody>
          <a:bodyPr/>
          <a:lstStyle/>
          <a:p>
            <a:fld id="{67D969EE-8504-40E2-BDC7-DADBB7B68133}" type="slidenum">
              <a:rPr lang="es-ES" smtClean="0"/>
              <a:t>9</a:t>
            </a:fld>
            <a:endParaRPr lang="es-ES"/>
          </a:p>
        </p:txBody>
      </p:sp>
    </p:spTree>
    <p:extLst>
      <p:ext uri="{BB962C8B-B14F-4D97-AF65-F5344CB8AC3E}">
        <p14:creationId xmlns:p14="http://schemas.microsoft.com/office/powerpoint/2010/main" val="14413296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ES" dirty="0"/>
          </a:p>
        </p:txBody>
      </p:sp>
      <p:sp>
        <p:nvSpPr>
          <p:cNvPr id="4" name="Slide Number Placeholder 3"/>
          <p:cNvSpPr>
            <a:spLocks noGrp="1"/>
          </p:cNvSpPr>
          <p:nvPr>
            <p:ph type="sldNum" sz="quarter" idx="5"/>
          </p:nvPr>
        </p:nvSpPr>
        <p:spPr/>
        <p:txBody>
          <a:bodyPr/>
          <a:lstStyle/>
          <a:p>
            <a:fld id="{55D0D8A8-D8AA-4DF4-A8EE-1A55507FC33C}" type="slidenum">
              <a:rPr lang="en-GB" smtClean="0"/>
              <a:t>12</a:t>
            </a:fld>
            <a:endParaRPr lang="en-GB"/>
          </a:p>
        </p:txBody>
      </p:sp>
    </p:spTree>
    <p:extLst>
      <p:ext uri="{BB962C8B-B14F-4D97-AF65-F5344CB8AC3E}">
        <p14:creationId xmlns:p14="http://schemas.microsoft.com/office/powerpoint/2010/main" val="18388464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GB"/>
          </a:p>
        </p:txBody>
      </p:sp>
      <p:sp>
        <p:nvSpPr>
          <p:cNvPr id="4" name="Marcador de número de diapositiva 3"/>
          <p:cNvSpPr>
            <a:spLocks noGrp="1"/>
          </p:cNvSpPr>
          <p:nvPr>
            <p:ph type="sldNum" sz="quarter" idx="5"/>
          </p:nvPr>
        </p:nvSpPr>
        <p:spPr/>
        <p:txBody>
          <a:bodyPr/>
          <a:lstStyle/>
          <a:p>
            <a:pPr marL="0" marR="0" lvl="0" indent="0" algn="r" defTabSz="914400" eaLnBrk="1" fontAlgn="auto" latinLnBrk="0" hangingPunct="1">
              <a:lnSpc>
                <a:spcPct val="100000"/>
              </a:lnSpc>
              <a:spcBef>
                <a:spcPts val="0"/>
              </a:spcBef>
              <a:spcAft>
                <a:spcPts val="0"/>
              </a:spcAft>
              <a:buClrTx/>
              <a:buSzTx/>
              <a:buFontTx/>
              <a:buNone/>
              <a:tabLst/>
              <a:defRPr/>
            </a:pPr>
            <a:fld id="{8B7EF4CE-A503-4E65-986B-A5ECC6ED22AC}" type="slidenum">
              <a:rPr kumimoji="0" lang="en-GB" sz="1200" b="0" i="0" u="none" strike="noStrike" kern="0" cap="none" spc="0" normalizeH="0" baseline="0" noProof="0" smtClean="0">
                <a:ln>
                  <a:noFill/>
                </a:ln>
                <a:solidFill>
                  <a:sysClr val="windowText" lastClr="000000"/>
                </a:solidFill>
                <a:effectLst/>
                <a:uLnTx/>
                <a:uFillTx/>
              </a:rPr>
              <a:pPr marL="0" marR="0" lvl="0" indent="0" algn="r" defTabSz="914400" eaLnBrk="1" fontAlgn="auto" latinLnBrk="0" hangingPunct="1">
                <a:lnSpc>
                  <a:spcPct val="100000"/>
                </a:lnSpc>
                <a:spcBef>
                  <a:spcPts val="0"/>
                </a:spcBef>
                <a:spcAft>
                  <a:spcPts val="0"/>
                </a:spcAft>
                <a:buClrTx/>
                <a:buSzTx/>
                <a:buFontTx/>
                <a:buNone/>
                <a:tabLst/>
                <a:defRPr/>
              </a:pPr>
              <a:t>13</a:t>
            </a:fld>
            <a:endParaRPr kumimoji="0" lang="en-GB" sz="12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3826014940"/>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cid:image004.jpg@01D9F6A4.3DC88080" TargetMode="External"/><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11" Type="http://schemas.openxmlformats.org/officeDocument/2006/relationships/image" Target="../media/image10.jpe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4.png"/><Relationship Id="rId2" Type="http://schemas.openxmlformats.org/officeDocument/2006/relationships/image" Target="../media/image43.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2.png"/><Relationship Id="rId2" Type="http://schemas.openxmlformats.org/officeDocument/2006/relationships/image" Target="../media/image45.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48.jpeg"/><Relationship Id="rId3" Type="http://schemas.openxmlformats.org/officeDocument/2006/relationships/image" Target="../media/image2.png"/><Relationship Id="rId7" Type="http://schemas.openxmlformats.org/officeDocument/2006/relationships/image" Target="../media/image7.png"/><Relationship Id="rId12" Type="http://schemas.openxmlformats.org/officeDocument/2006/relationships/image" Target="../media/image47.png"/><Relationship Id="rId17" Type="http://schemas.openxmlformats.org/officeDocument/2006/relationships/hyperlink" Target="http://www.amrfvtraining.eu/" TargetMode="External"/><Relationship Id="rId2" Type="http://schemas.openxmlformats.org/officeDocument/2006/relationships/image" Target="../media/image1.png"/><Relationship Id="rId16" Type="http://schemas.openxmlformats.org/officeDocument/2006/relationships/image" Target="../media/image4.png"/><Relationship Id="rId1" Type="http://schemas.openxmlformats.org/officeDocument/2006/relationships/slideMaster" Target="../slideMasters/slideMaster1.xml"/><Relationship Id="rId6" Type="http://schemas.openxmlformats.org/officeDocument/2006/relationships/image" Target="../media/image6.png"/><Relationship Id="rId11" Type="http://schemas.openxmlformats.org/officeDocument/2006/relationships/image" Target="cid:image004.jpg@01D9F6A4.3DC88080" TargetMode="External"/><Relationship Id="rId5" Type="http://schemas.openxmlformats.org/officeDocument/2006/relationships/image" Target="../media/image5.png"/><Relationship Id="rId15" Type="http://schemas.openxmlformats.org/officeDocument/2006/relationships/image" Target="../media/image50.png"/><Relationship Id="rId10" Type="http://schemas.openxmlformats.org/officeDocument/2006/relationships/image" Target="../media/image46.jpeg"/><Relationship Id="rId4" Type="http://schemas.openxmlformats.org/officeDocument/2006/relationships/image" Target="../media/image3.png"/><Relationship Id="rId9" Type="http://schemas.openxmlformats.org/officeDocument/2006/relationships/image" Target="../media/image9.png"/><Relationship Id="rId14" Type="http://schemas.openxmlformats.org/officeDocument/2006/relationships/image" Target="../media/image49.png"/></Relationships>
</file>

<file path=ppt/slideLayouts/_rels/slideLayout2.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12.png"/><Relationship Id="rId7" Type="http://schemas.openxmlformats.org/officeDocument/2006/relationships/image" Target="../media/image15.png"/><Relationship Id="rId12" Type="http://schemas.openxmlformats.org/officeDocument/2006/relationships/image" Target="../media/image20.png"/><Relationship Id="rId2" Type="http://schemas.openxmlformats.org/officeDocument/2006/relationships/image" Target="../media/image11.jpeg"/><Relationship Id="rId1" Type="http://schemas.openxmlformats.org/officeDocument/2006/relationships/slideMaster" Target="../slideMasters/slideMaster1.xml"/><Relationship Id="rId6" Type="http://schemas.openxmlformats.org/officeDocument/2006/relationships/image" Target="../media/image14.png"/><Relationship Id="rId11" Type="http://schemas.openxmlformats.org/officeDocument/2006/relationships/image" Target="../media/image19.png"/><Relationship Id="rId5" Type="http://schemas.openxmlformats.org/officeDocument/2006/relationships/image" Target="cid:image004.jpg@01D9F6A4.3DC88080" TargetMode="External"/><Relationship Id="rId10" Type="http://schemas.openxmlformats.org/officeDocument/2006/relationships/image" Target="../media/image18.png"/><Relationship Id="rId4" Type="http://schemas.openxmlformats.org/officeDocument/2006/relationships/image" Target="../media/image13.jpeg"/><Relationship Id="rId9" Type="http://schemas.openxmlformats.org/officeDocument/2006/relationships/image" Target="../media/image17.png"/></Relationships>
</file>

<file path=ppt/slideLayouts/_rels/slideLayout3.xml.rels><?xml version="1.0" encoding="UTF-8" standalone="yes"?>
<Relationships xmlns="http://schemas.openxmlformats.org/package/2006/relationships"><Relationship Id="rId8" Type="http://schemas.openxmlformats.org/officeDocument/2006/relationships/image" Target="../media/image24.png"/><Relationship Id="rId13" Type="http://schemas.openxmlformats.org/officeDocument/2006/relationships/image" Target="cid:image004.jpg@01D9F6A4.3DC88080" TargetMode="External"/><Relationship Id="rId3" Type="http://schemas.openxmlformats.org/officeDocument/2006/relationships/image" Target="../media/image1.png"/><Relationship Id="rId7" Type="http://schemas.openxmlformats.org/officeDocument/2006/relationships/image" Target="../media/image23.png"/><Relationship Id="rId12" Type="http://schemas.openxmlformats.org/officeDocument/2006/relationships/image" Target="../media/image27.jpeg"/><Relationship Id="rId2" Type="http://schemas.openxmlformats.org/officeDocument/2006/relationships/image" Target="../media/image11.jpeg"/><Relationship Id="rId1" Type="http://schemas.openxmlformats.org/officeDocument/2006/relationships/slideMaster" Target="../slideMasters/slideMaster1.xml"/><Relationship Id="rId6" Type="http://schemas.openxmlformats.org/officeDocument/2006/relationships/image" Target="../media/image22.png"/><Relationship Id="rId11" Type="http://schemas.openxmlformats.org/officeDocument/2006/relationships/image" Target="../media/image9.png"/><Relationship Id="rId5" Type="http://schemas.openxmlformats.org/officeDocument/2006/relationships/image" Target="../media/image21.png"/><Relationship Id="rId10" Type="http://schemas.openxmlformats.org/officeDocument/2006/relationships/image" Target="../media/image26.png"/><Relationship Id="rId4" Type="http://schemas.openxmlformats.org/officeDocument/2006/relationships/image" Target="../media/image2.png"/><Relationship Id="rId9" Type="http://schemas.openxmlformats.org/officeDocument/2006/relationships/image" Target="../media/image25.png"/></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8" Type="http://schemas.openxmlformats.org/officeDocument/2006/relationships/image" Target="../media/image35.png"/><Relationship Id="rId3" Type="http://schemas.openxmlformats.org/officeDocument/2006/relationships/image" Target="../media/image30.png"/><Relationship Id="rId7" Type="http://schemas.openxmlformats.org/officeDocument/2006/relationships/image" Target="../media/image34.png"/><Relationship Id="rId2" Type="http://schemas.openxmlformats.org/officeDocument/2006/relationships/image" Target="../media/image29.png"/><Relationship Id="rId1" Type="http://schemas.openxmlformats.org/officeDocument/2006/relationships/slideMaster" Target="../slideMasters/slideMaster1.xml"/><Relationship Id="rId6" Type="http://schemas.openxmlformats.org/officeDocument/2006/relationships/image" Target="../media/image33.png"/><Relationship Id="rId5" Type="http://schemas.openxmlformats.org/officeDocument/2006/relationships/image" Target="../media/image32.png"/><Relationship Id="rId4" Type="http://schemas.openxmlformats.org/officeDocument/2006/relationships/image" Target="../media/image31.png"/><Relationship Id="rId9" Type="http://schemas.openxmlformats.org/officeDocument/2006/relationships/image" Target="../media/image36.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7.png"/><Relationship Id="rId2" Type="http://schemas.openxmlformats.org/officeDocument/2006/relationships/image" Target="../media/image29.png"/><Relationship Id="rId1" Type="http://schemas.openxmlformats.org/officeDocument/2006/relationships/slideMaster" Target="../slideMasters/slideMaster1.xml"/><Relationship Id="rId5" Type="http://schemas.openxmlformats.org/officeDocument/2006/relationships/image" Target="../media/image39.png"/><Relationship Id="rId4" Type="http://schemas.openxmlformats.org/officeDocument/2006/relationships/image" Target="../media/image38.png"/></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0.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2.png"/><Relationship Id="rId2" Type="http://schemas.openxmlformats.org/officeDocument/2006/relationships/image" Target="../media/image4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pic>
        <p:nvPicPr>
          <p:cNvPr id="7" name="Imagen 6" descr="Patrón de fondo&#10;&#10;Descripción generada automáticamente">
            <a:extLst>
              <a:ext uri="{FF2B5EF4-FFF2-40B4-BE49-F238E27FC236}">
                <a16:creationId xmlns:a16="http://schemas.microsoft.com/office/drawing/2014/main" id="{E1760EA0-4E0F-00B1-FF7E-FF021DC29DA6}"/>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8686799" y="1760584"/>
            <a:ext cx="1799280" cy="3468560"/>
          </a:xfrm>
          <a:prstGeom prst="rect">
            <a:avLst/>
          </a:prstGeom>
        </p:spPr>
      </p:pic>
      <p:pic>
        <p:nvPicPr>
          <p:cNvPr id="8" name="Imagen 7" descr="Patrón de fondo&#10;&#10;Descripción generada automáticamente">
            <a:extLst>
              <a:ext uri="{FF2B5EF4-FFF2-40B4-BE49-F238E27FC236}">
                <a16:creationId xmlns:a16="http://schemas.microsoft.com/office/drawing/2014/main" id="{B960A64A-5711-CAB5-6A0B-003BFE820DF8}"/>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0"/>
            <a:ext cx="1740296" cy="3468560"/>
          </a:xfrm>
          <a:prstGeom prst="rect">
            <a:avLst/>
          </a:prstGeom>
        </p:spPr>
      </p:pic>
      <p:sp>
        <p:nvSpPr>
          <p:cNvPr id="9" name="object 21">
            <a:extLst>
              <a:ext uri="{FF2B5EF4-FFF2-40B4-BE49-F238E27FC236}">
                <a16:creationId xmlns:a16="http://schemas.microsoft.com/office/drawing/2014/main" id="{E547769E-C798-E733-21F6-6FBFA1D54900}"/>
              </a:ext>
            </a:extLst>
          </p:cNvPr>
          <p:cNvSpPr/>
          <p:nvPr userDrawn="1"/>
        </p:nvSpPr>
        <p:spPr>
          <a:xfrm>
            <a:off x="0" y="5187950"/>
            <a:ext cx="8712200" cy="1677670"/>
          </a:xfrm>
          <a:custGeom>
            <a:avLst/>
            <a:gdLst/>
            <a:ahLst/>
            <a:cxnLst/>
            <a:rect l="l" t="t" r="r" b="b"/>
            <a:pathLst>
              <a:path w="8712200" h="1633220">
                <a:moveTo>
                  <a:pt x="8712200" y="1632800"/>
                </a:moveTo>
                <a:lnTo>
                  <a:pt x="0" y="1632800"/>
                </a:lnTo>
                <a:lnTo>
                  <a:pt x="0" y="0"/>
                </a:lnTo>
                <a:lnTo>
                  <a:pt x="8712200" y="0"/>
                </a:lnTo>
                <a:lnTo>
                  <a:pt x="8712200" y="1632800"/>
                </a:lnTo>
                <a:close/>
              </a:path>
            </a:pathLst>
          </a:custGeom>
          <a:solidFill>
            <a:srgbClr val="ECEBEB"/>
          </a:solidFill>
        </p:spPr>
        <p:txBody>
          <a:bodyPr wrap="square" lIns="0" tIns="0" rIns="0" bIns="0" rtlCol="0"/>
          <a:lstStyle/>
          <a:p>
            <a:endParaRPr/>
          </a:p>
        </p:txBody>
      </p:sp>
      <p:pic>
        <p:nvPicPr>
          <p:cNvPr id="11" name="Imagen 10" descr="Logotipo&#10;&#10;Descripción generada automáticamente">
            <a:extLst>
              <a:ext uri="{FF2B5EF4-FFF2-40B4-BE49-F238E27FC236}">
                <a16:creationId xmlns:a16="http://schemas.microsoft.com/office/drawing/2014/main" id="{25014AE0-3808-E0EE-BAC2-9AD3ED814F8A}"/>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4983043" y="311150"/>
            <a:ext cx="2223512" cy="987162"/>
          </a:xfrm>
          <a:prstGeom prst="rect">
            <a:avLst/>
          </a:prstGeom>
        </p:spPr>
      </p:pic>
      <p:sp>
        <p:nvSpPr>
          <p:cNvPr id="12" name="Rectángulo 11">
            <a:extLst>
              <a:ext uri="{FF2B5EF4-FFF2-40B4-BE49-F238E27FC236}">
                <a16:creationId xmlns:a16="http://schemas.microsoft.com/office/drawing/2014/main" id="{A271F1F8-6432-B7E1-CDCF-A0489E081713}"/>
              </a:ext>
            </a:extLst>
          </p:cNvPr>
          <p:cNvSpPr/>
          <p:nvPr userDrawn="1"/>
        </p:nvSpPr>
        <p:spPr>
          <a:xfrm>
            <a:off x="1752600" y="0"/>
            <a:ext cx="1746000" cy="1746000"/>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3" name="Rectángulo 12">
            <a:extLst>
              <a:ext uri="{FF2B5EF4-FFF2-40B4-BE49-F238E27FC236}">
                <a16:creationId xmlns:a16="http://schemas.microsoft.com/office/drawing/2014/main" id="{A7D257F7-5DF6-2841-5171-A95D9162A6B8}"/>
              </a:ext>
            </a:extLst>
          </p:cNvPr>
          <p:cNvSpPr/>
          <p:nvPr userDrawn="1"/>
        </p:nvSpPr>
        <p:spPr>
          <a:xfrm>
            <a:off x="8690998" y="0"/>
            <a:ext cx="1746000" cy="1746000"/>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4" name="Rectángulo 13">
            <a:extLst>
              <a:ext uri="{FF2B5EF4-FFF2-40B4-BE49-F238E27FC236}">
                <a16:creationId xmlns:a16="http://schemas.microsoft.com/office/drawing/2014/main" id="{2FDC974B-0ECD-9074-2ED2-884237AAC061}"/>
              </a:ext>
            </a:extLst>
          </p:cNvPr>
          <p:cNvSpPr/>
          <p:nvPr userDrawn="1"/>
        </p:nvSpPr>
        <p:spPr>
          <a:xfrm>
            <a:off x="1752600" y="1727682"/>
            <a:ext cx="1746000" cy="1746000"/>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5" name="Rectángulo 14">
            <a:extLst>
              <a:ext uri="{FF2B5EF4-FFF2-40B4-BE49-F238E27FC236}">
                <a16:creationId xmlns:a16="http://schemas.microsoft.com/office/drawing/2014/main" id="{A9CF4B79-D988-D340-D3EB-0BF9D9F52272}"/>
              </a:ext>
            </a:extLst>
          </p:cNvPr>
          <p:cNvSpPr/>
          <p:nvPr userDrawn="1"/>
        </p:nvSpPr>
        <p:spPr>
          <a:xfrm>
            <a:off x="5225099" y="1727682"/>
            <a:ext cx="1746000" cy="1746000"/>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6" name="Rectángulo 15">
            <a:extLst>
              <a:ext uri="{FF2B5EF4-FFF2-40B4-BE49-F238E27FC236}">
                <a16:creationId xmlns:a16="http://schemas.microsoft.com/office/drawing/2014/main" id="{B72FB196-A172-97A8-BF3E-DD1799CC1A73}"/>
              </a:ext>
            </a:extLst>
          </p:cNvPr>
          <p:cNvSpPr/>
          <p:nvPr userDrawn="1"/>
        </p:nvSpPr>
        <p:spPr>
          <a:xfrm>
            <a:off x="6967326" y="1727682"/>
            <a:ext cx="1746000" cy="1746000"/>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7" name="Rectángulo 16">
            <a:extLst>
              <a:ext uri="{FF2B5EF4-FFF2-40B4-BE49-F238E27FC236}">
                <a16:creationId xmlns:a16="http://schemas.microsoft.com/office/drawing/2014/main" id="{321AF208-FA8B-C8C0-11C7-041F7FA064C4}"/>
              </a:ext>
            </a:extLst>
          </p:cNvPr>
          <p:cNvSpPr/>
          <p:nvPr userDrawn="1"/>
        </p:nvSpPr>
        <p:spPr>
          <a:xfrm>
            <a:off x="10427095" y="1727682"/>
            <a:ext cx="1764905" cy="1746000"/>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8" name="Rectángulo 17">
            <a:extLst>
              <a:ext uri="{FF2B5EF4-FFF2-40B4-BE49-F238E27FC236}">
                <a16:creationId xmlns:a16="http://schemas.microsoft.com/office/drawing/2014/main" id="{FF8E1E59-A00D-A8DD-3D7E-F74445859AA3}"/>
              </a:ext>
            </a:extLst>
          </p:cNvPr>
          <p:cNvSpPr/>
          <p:nvPr userDrawn="1"/>
        </p:nvSpPr>
        <p:spPr>
          <a:xfrm>
            <a:off x="6967326" y="3474068"/>
            <a:ext cx="1746000" cy="1746000"/>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9" name="Rectángulo 18">
            <a:extLst>
              <a:ext uri="{FF2B5EF4-FFF2-40B4-BE49-F238E27FC236}">
                <a16:creationId xmlns:a16="http://schemas.microsoft.com/office/drawing/2014/main" id="{22951EF6-ED93-6561-E5E2-5BCEB5022943}"/>
              </a:ext>
            </a:extLst>
          </p:cNvPr>
          <p:cNvSpPr/>
          <p:nvPr userDrawn="1"/>
        </p:nvSpPr>
        <p:spPr>
          <a:xfrm>
            <a:off x="3478675" y="3474068"/>
            <a:ext cx="1746000" cy="1746000"/>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0" name="Rectángulo 19">
            <a:extLst>
              <a:ext uri="{FF2B5EF4-FFF2-40B4-BE49-F238E27FC236}">
                <a16:creationId xmlns:a16="http://schemas.microsoft.com/office/drawing/2014/main" id="{2677BCA0-65A9-6A03-E78C-14D6F7355EFC}"/>
              </a:ext>
            </a:extLst>
          </p:cNvPr>
          <p:cNvSpPr/>
          <p:nvPr userDrawn="1"/>
        </p:nvSpPr>
        <p:spPr>
          <a:xfrm>
            <a:off x="3478675" y="1727682"/>
            <a:ext cx="1746000" cy="1746000"/>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1" name="Forma libre: forma 20">
            <a:extLst>
              <a:ext uri="{FF2B5EF4-FFF2-40B4-BE49-F238E27FC236}">
                <a16:creationId xmlns:a16="http://schemas.microsoft.com/office/drawing/2014/main" id="{C6C38FAA-0DD0-C440-DD82-19A638597032}"/>
              </a:ext>
            </a:extLst>
          </p:cNvPr>
          <p:cNvSpPr/>
          <p:nvPr userDrawn="1"/>
        </p:nvSpPr>
        <p:spPr>
          <a:xfrm>
            <a:off x="1" y="1734990"/>
            <a:ext cx="1767179" cy="1738692"/>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sp>
        <p:nvSpPr>
          <p:cNvPr id="22" name="Forma libre: forma 21">
            <a:extLst>
              <a:ext uri="{FF2B5EF4-FFF2-40B4-BE49-F238E27FC236}">
                <a16:creationId xmlns:a16="http://schemas.microsoft.com/office/drawing/2014/main" id="{4D80849A-FA86-C6A2-5CA6-533FDD29F1CB}"/>
              </a:ext>
            </a:extLst>
          </p:cNvPr>
          <p:cNvSpPr/>
          <p:nvPr userDrawn="1"/>
        </p:nvSpPr>
        <p:spPr>
          <a:xfrm rot="5400000">
            <a:off x="10447006" y="-10003"/>
            <a:ext cx="1734988" cy="1755003"/>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sp>
        <p:nvSpPr>
          <p:cNvPr id="23" name="Forma libre: forma 22">
            <a:extLst>
              <a:ext uri="{FF2B5EF4-FFF2-40B4-BE49-F238E27FC236}">
                <a16:creationId xmlns:a16="http://schemas.microsoft.com/office/drawing/2014/main" id="{B5432095-F17D-F134-37BE-E1AD4038977A}"/>
              </a:ext>
            </a:extLst>
          </p:cNvPr>
          <p:cNvSpPr/>
          <p:nvPr userDrawn="1"/>
        </p:nvSpPr>
        <p:spPr>
          <a:xfrm>
            <a:off x="10439737" y="3474068"/>
            <a:ext cx="899418" cy="1725460"/>
          </a:xfrm>
          <a:custGeom>
            <a:avLst/>
            <a:gdLst>
              <a:gd name="connsiteX0" fmla="*/ 855279 w 899418"/>
              <a:gd name="connsiteY0" fmla="*/ 0 h 1725460"/>
              <a:gd name="connsiteX1" fmla="*/ 870567 w 899418"/>
              <a:gd name="connsiteY1" fmla="*/ 0 h 1725460"/>
              <a:gd name="connsiteX2" fmla="*/ 899418 w 899418"/>
              <a:gd name="connsiteY2" fmla="*/ 1457 h 1725460"/>
              <a:gd name="connsiteX3" fmla="*/ 899418 w 899418"/>
              <a:gd name="connsiteY3" fmla="*/ 1723617 h 1725460"/>
              <a:gd name="connsiteX4" fmla="*/ 862923 w 899418"/>
              <a:gd name="connsiteY4" fmla="*/ 1725460 h 1725460"/>
              <a:gd name="connsiteX5" fmla="*/ 0 w 899418"/>
              <a:gd name="connsiteY5" fmla="*/ 862537 h 1725460"/>
              <a:gd name="connsiteX6" fmla="*/ 774694 w 899418"/>
              <a:gd name="connsiteY6" fmla="*/ 4069 h 1725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9418" h="1725460">
                <a:moveTo>
                  <a:pt x="855279" y="0"/>
                </a:moveTo>
                <a:lnTo>
                  <a:pt x="870567" y="0"/>
                </a:lnTo>
                <a:lnTo>
                  <a:pt x="899418" y="1457"/>
                </a:lnTo>
                <a:lnTo>
                  <a:pt x="899418" y="1723617"/>
                </a:lnTo>
                <a:lnTo>
                  <a:pt x="862923" y="1725460"/>
                </a:lnTo>
                <a:cubicBezTo>
                  <a:pt x="386344" y="1725460"/>
                  <a:pt x="0" y="1339116"/>
                  <a:pt x="0" y="862537"/>
                </a:cubicBezTo>
                <a:cubicBezTo>
                  <a:pt x="0" y="415744"/>
                  <a:pt x="339560" y="48260"/>
                  <a:pt x="774694" y="4069"/>
                </a:cubicBezTo>
                <a:close/>
              </a:path>
            </a:pathLst>
          </a:cu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sp>
        <p:nvSpPr>
          <p:cNvPr id="24" name="Forma libre: forma 23">
            <a:extLst>
              <a:ext uri="{FF2B5EF4-FFF2-40B4-BE49-F238E27FC236}">
                <a16:creationId xmlns:a16="http://schemas.microsoft.com/office/drawing/2014/main" id="{2B212135-2D16-BC16-B10A-8261027A1245}"/>
              </a:ext>
            </a:extLst>
          </p:cNvPr>
          <p:cNvSpPr/>
          <p:nvPr userDrawn="1"/>
        </p:nvSpPr>
        <p:spPr>
          <a:xfrm>
            <a:off x="11339155" y="3474068"/>
            <a:ext cx="859370" cy="1725280"/>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sp>
        <p:nvSpPr>
          <p:cNvPr id="25" name="Forma libre: forma 24">
            <a:extLst>
              <a:ext uri="{FF2B5EF4-FFF2-40B4-BE49-F238E27FC236}">
                <a16:creationId xmlns:a16="http://schemas.microsoft.com/office/drawing/2014/main" id="{08D15AD5-9D99-284F-0377-7AACB831B7B7}"/>
              </a:ext>
            </a:extLst>
          </p:cNvPr>
          <p:cNvSpPr/>
          <p:nvPr userDrawn="1"/>
        </p:nvSpPr>
        <p:spPr>
          <a:xfrm rot="10800000">
            <a:off x="0" y="3473682"/>
            <a:ext cx="3478676" cy="1739983"/>
          </a:xfrm>
          <a:custGeom>
            <a:avLst/>
            <a:gdLst>
              <a:gd name="connsiteX0" fmla="*/ 33 w 3478676"/>
              <a:gd name="connsiteY0" fmla="*/ 0 h 1739983"/>
              <a:gd name="connsiteX1" fmla="*/ 3478644 w 3478676"/>
              <a:gd name="connsiteY1" fmla="*/ 0 h 1739983"/>
              <a:gd name="connsiteX2" fmla="*/ 3478676 w 3478676"/>
              <a:gd name="connsiteY2" fmla="*/ 646 h 1739983"/>
              <a:gd name="connsiteX3" fmla="*/ 1917175 w 3478676"/>
              <a:gd name="connsiteY3" fmla="*/ 1731004 h 1739983"/>
              <a:gd name="connsiteX4" fmla="*/ 1739359 w 3478676"/>
              <a:gd name="connsiteY4" fmla="*/ 1739983 h 1739983"/>
              <a:gd name="connsiteX5" fmla="*/ 1739318 w 3478676"/>
              <a:gd name="connsiteY5" fmla="*/ 1739983 h 1739983"/>
              <a:gd name="connsiteX6" fmla="*/ 1561501 w 3478676"/>
              <a:gd name="connsiteY6" fmla="*/ 1731004 h 1739983"/>
              <a:gd name="connsiteX7" fmla="*/ 0 w 3478676"/>
              <a:gd name="connsiteY7" fmla="*/ 646 h 17399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78676" h="1739983">
                <a:moveTo>
                  <a:pt x="33" y="0"/>
                </a:moveTo>
                <a:lnTo>
                  <a:pt x="3478644" y="0"/>
                </a:lnTo>
                <a:lnTo>
                  <a:pt x="3478676" y="646"/>
                </a:lnTo>
                <a:cubicBezTo>
                  <a:pt x="3478676" y="901218"/>
                  <a:pt x="2794247" y="1641933"/>
                  <a:pt x="1917175" y="1731004"/>
                </a:cubicBezTo>
                <a:lnTo>
                  <a:pt x="1739359" y="1739983"/>
                </a:lnTo>
                <a:lnTo>
                  <a:pt x="1739318" y="1739983"/>
                </a:lnTo>
                <a:lnTo>
                  <a:pt x="1561501" y="1731004"/>
                </a:lnTo>
                <a:cubicBezTo>
                  <a:pt x="684429" y="1641933"/>
                  <a:pt x="0" y="901218"/>
                  <a:pt x="0" y="646"/>
                </a:cubicBezTo>
                <a:close/>
              </a:path>
            </a:pathLst>
          </a:cu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pic>
        <p:nvPicPr>
          <p:cNvPr id="26" name="Imagen 25" descr="Un dibujo de un animal&#10;&#10;Descripción generada automáticamente con confianza baja">
            <a:extLst>
              <a:ext uri="{FF2B5EF4-FFF2-40B4-BE49-F238E27FC236}">
                <a16:creationId xmlns:a16="http://schemas.microsoft.com/office/drawing/2014/main" id="{B3029CFC-D29C-1E58-93B8-EEE4673A425C}"/>
              </a:ext>
            </a:extLst>
          </p:cNvPr>
          <p:cNvPicPr>
            <a:picLocks noChangeAspect="1"/>
          </p:cNvPicPr>
          <p:nvPr userDrawn="1"/>
        </p:nvPicPr>
        <p:blipFill>
          <a:blip r:embed="rId4">
            <a:extLst>
              <a:ext uri="{28A0092B-C50C-407E-A947-70E740481C1C}">
                <a14:useLocalDpi xmlns:a14="http://schemas.microsoft.com/office/drawing/2010/main"/>
              </a:ext>
            </a:extLst>
          </a:blip>
          <a:stretch>
            <a:fillRect/>
          </a:stretch>
        </p:blipFill>
        <p:spPr>
          <a:xfrm>
            <a:off x="5502165" y="2061761"/>
            <a:ext cx="1105152" cy="1181369"/>
          </a:xfrm>
          <a:prstGeom prst="rect">
            <a:avLst/>
          </a:prstGeom>
        </p:spPr>
      </p:pic>
      <p:pic>
        <p:nvPicPr>
          <p:cNvPr id="27" name="Imagen 26" descr="Un dibujo de un animal&#10;&#10;Descripción generada automáticamente con confianza baja">
            <a:extLst>
              <a:ext uri="{FF2B5EF4-FFF2-40B4-BE49-F238E27FC236}">
                <a16:creationId xmlns:a16="http://schemas.microsoft.com/office/drawing/2014/main" id="{27DBD291-B2BD-7D5A-4D91-2972E5717124}"/>
              </a:ext>
            </a:extLst>
          </p:cNvPr>
          <p:cNvPicPr>
            <a:picLocks noChangeAspect="1"/>
          </p:cNvPicPr>
          <p:nvPr userDrawn="1"/>
        </p:nvPicPr>
        <p:blipFill>
          <a:blip r:embed="rId5">
            <a:extLst>
              <a:ext uri="{28A0092B-C50C-407E-A947-70E740481C1C}">
                <a14:useLocalDpi xmlns:a14="http://schemas.microsoft.com/office/drawing/2010/main"/>
              </a:ext>
            </a:extLst>
          </a:blip>
          <a:stretch>
            <a:fillRect/>
          </a:stretch>
        </p:blipFill>
        <p:spPr>
          <a:xfrm>
            <a:off x="7441987" y="3848610"/>
            <a:ext cx="812985" cy="1003529"/>
          </a:xfrm>
          <a:prstGeom prst="rect">
            <a:avLst/>
          </a:prstGeom>
        </p:spPr>
      </p:pic>
      <p:pic>
        <p:nvPicPr>
          <p:cNvPr id="28" name="Imagen 27" descr="Un dibujo de un perro&#10;&#10;Descripción generada automáticamente con confianza media">
            <a:extLst>
              <a:ext uri="{FF2B5EF4-FFF2-40B4-BE49-F238E27FC236}">
                <a16:creationId xmlns:a16="http://schemas.microsoft.com/office/drawing/2014/main" id="{F4F72544-21FA-D0B6-E9A9-5DA842FFBBB9}"/>
              </a:ext>
            </a:extLst>
          </p:cNvPr>
          <p:cNvPicPr>
            <a:picLocks noChangeAspect="1"/>
          </p:cNvPicPr>
          <p:nvPr userDrawn="1"/>
        </p:nvPicPr>
        <p:blipFill>
          <a:blip r:embed="rId6">
            <a:extLst>
              <a:ext uri="{28A0092B-C50C-407E-A947-70E740481C1C}">
                <a14:useLocalDpi xmlns:a14="http://schemas.microsoft.com/office/drawing/2010/main"/>
              </a:ext>
            </a:extLst>
          </a:blip>
          <a:stretch>
            <a:fillRect/>
          </a:stretch>
        </p:blipFill>
        <p:spPr>
          <a:xfrm>
            <a:off x="2087794" y="502655"/>
            <a:ext cx="1028934" cy="711362"/>
          </a:xfrm>
          <a:prstGeom prst="rect">
            <a:avLst/>
          </a:prstGeom>
        </p:spPr>
      </p:pic>
      <p:pic>
        <p:nvPicPr>
          <p:cNvPr id="29" name="Imagen 28" descr="Imagen que contiene dibujo, reloj&#10;&#10;Descripción generada automáticamente">
            <a:extLst>
              <a:ext uri="{FF2B5EF4-FFF2-40B4-BE49-F238E27FC236}">
                <a16:creationId xmlns:a16="http://schemas.microsoft.com/office/drawing/2014/main" id="{7F8C2F8C-24C0-6430-68A4-9608657DDEF6}"/>
              </a:ext>
            </a:extLst>
          </p:cNvPr>
          <p:cNvPicPr>
            <a:picLocks noChangeAspect="1"/>
          </p:cNvPicPr>
          <p:nvPr userDrawn="1"/>
        </p:nvPicPr>
        <p:blipFill>
          <a:blip r:embed="rId7">
            <a:extLst>
              <a:ext uri="{28A0092B-C50C-407E-A947-70E740481C1C}">
                <a14:useLocalDpi xmlns:a14="http://schemas.microsoft.com/office/drawing/2010/main"/>
              </a:ext>
            </a:extLst>
          </a:blip>
          <a:stretch>
            <a:fillRect/>
          </a:stretch>
        </p:blipFill>
        <p:spPr>
          <a:xfrm>
            <a:off x="10857162" y="2214195"/>
            <a:ext cx="927311" cy="876500"/>
          </a:xfrm>
          <a:prstGeom prst="rect">
            <a:avLst/>
          </a:prstGeom>
        </p:spPr>
      </p:pic>
      <p:pic>
        <p:nvPicPr>
          <p:cNvPr id="30" name="Imagen 29" descr="Dibujo en blanco y negro&#10;&#10;Descripción generada automáticamente con confianza baja">
            <a:extLst>
              <a:ext uri="{FF2B5EF4-FFF2-40B4-BE49-F238E27FC236}">
                <a16:creationId xmlns:a16="http://schemas.microsoft.com/office/drawing/2014/main" id="{9309A531-DC57-6595-EE46-2A7B2E23FB75}"/>
              </a:ext>
            </a:extLst>
          </p:cNvPr>
          <p:cNvPicPr>
            <a:picLocks noChangeAspect="1"/>
          </p:cNvPicPr>
          <p:nvPr userDrawn="1"/>
        </p:nvPicPr>
        <p:blipFill>
          <a:blip r:embed="rId8">
            <a:extLst>
              <a:ext uri="{28A0092B-C50C-407E-A947-70E740481C1C}">
                <a14:useLocalDpi xmlns:a14="http://schemas.microsoft.com/office/drawing/2010/main"/>
              </a:ext>
            </a:extLst>
          </a:blip>
          <a:stretch>
            <a:fillRect/>
          </a:stretch>
        </p:blipFill>
        <p:spPr>
          <a:xfrm>
            <a:off x="9049706" y="358533"/>
            <a:ext cx="978123" cy="1028934"/>
          </a:xfrm>
          <a:prstGeom prst="rect">
            <a:avLst/>
          </a:prstGeom>
        </p:spPr>
      </p:pic>
      <p:pic>
        <p:nvPicPr>
          <p:cNvPr id="32" name="Imagen 31" descr="Un dibujo de un animal&#10;&#10;Descripción generada automáticamente con confianza baja">
            <a:extLst>
              <a:ext uri="{FF2B5EF4-FFF2-40B4-BE49-F238E27FC236}">
                <a16:creationId xmlns:a16="http://schemas.microsoft.com/office/drawing/2014/main" id="{712E000E-D939-84E0-6275-239044DF5B52}"/>
              </a:ext>
            </a:extLst>
          </p:cNvPr>
          <p:cNvPicPr>
            <a:picLocks noChangeAspect="1"/>
          </p:cNvPicPr>
          <p:nvPr userDrawn="1"/>
        </p:nvPicPr>
        <p:blipFill>
          <a:blip r:embed="rId9">
            <a:extLst>
              <a:ext uri="{28A0092B-C50C-407E-A947-70E740481C1C}">
                <a14:useLocalDpi xmlns:a14="http://schemas.microsoft.com/office/drawing/2010/main"/>
              </a:ext>
            </a:extLst>
          </a:blip>
          <a:stretch>
            <a:fillRect/>
          </a:stretch>
        </p:blipFill>
        <p:spPr>
          <a:xfrm>
            <a:off x="2106848" y="2038032"/>
            <a:ext cx="990826" cy="1041637"/>
          </a:xfrm>
          <a:prstGeom prst="rect">
            <a:avLst/>
          </a:prstGeom>
        </p:spPr>
      </p:pic>
      <p:pic>
        <p:nvPicPr>
          <p:cNvPr id="33" name="Imagen 32" descr="Imagen que contiene Texto&#10;&#10;Descripción generada automáticamente">
            <a:extLst>
              <a:ext uri="{FF2B5EF4-FFF2-40B4-BE49-F238E27FC236}">
                <a16:creationId xmlns:a16="http://schemas.microsoft.com/office/drawing/2014/main" id="{9F901DE5-C3AF-6E17-54F9-4CED5A9FEE97}"/>
              </a:ext>
            </a:extLst>
          </p:cNvPr>
          <p:cNvPicPr>
            <a:picLocks noChangeAspect="1"/>
          </p:cNvPicPr>
          <p:nvPr userDrawn="1"/>
        </p:nvPicPr>
        <p:blipFill>
          <a:blip r:embed="rId10">
            <a:extLst>
              <a:ext uri="{28A0092B-C50C-407E-A947-70E740481C1C}">
                <a14:useLocalDpi xmlns:a14="http://schemas.microsoft.com/office/drawing/2010/main"/>
              </a:ext>
            </a:extLst>
          </a:blip>
          <a:stretch>
            <a:fillRect/>
          </a:stretch>
        </p:blipFill>
        <p:spPr>
          <a:xfrm>
            <a:off x="3848798" y="4063551"/>
            <a:ext cx="1028934" cy="749471"/>
          </a:xfrm>
          <a:prstGeom prst="rect">
            <a:avLst/>
          </a:prstGeom>
        </p:spPr>
      </p:pic>
      <p:sp>
        <p:nvSpPr>
          <p:cNvPr id="35" name="Marcador de texto 34">
            <a:extLst>
              <a:ext uri="{FF2B5EF4-FFF2-40B4-BE49-F238E27FC236}">
                <a16:creationId xmlns:a16="http://schemas.microsoft.com/office/drawing/2014/main" id="{07E29EFD-C0C4-495B-1ABB-1ABCDF39870D}"/>
              </a:ext>
            </a:extLst>
          </p:cNvPr>
          <p:cNvSpPr>
            <a:spLocks noGrp="1"/>
          </p:cNvSpPr>
          <p:nvPr>
            <p:ph type="body" sz="quarter" idx="10" hasCustomPrompt="1"/>
          </p:nvPr>
        </p:nvSpPr>
        <p:spPr>
          <a:xfrm>
            <a:off x="381000" y="5586413"/>
            <a:ext cx="7874000" cy="781632"/>
          </a:xfrm>
          <a:prstGeom prst="rect">
            <a:avLst/>
          </a:prstGeom>
        </p:spPr>
        <p:txBody>
          <a:bodyPr/>
          <a:lstStyle>
            <a:lvl1pPr>
              <a:defRPr sz="2400">
                <a:solidFill>
                  <a:srgbClr val="003399"/>
                </a:solidFill>
                <a:latin typeface="Arial" panose="020B0604020202020204" pitchFamily="34" charset="0"/>
                <a:cs typeface="Arial" panose="020B0604020202020204" pitchFamily="34" charset="0"/>
              </a:defRPr>
            </a:lvl1pPr>
          </a:lstStyle>
          <a:p>
            <a:pPr lvl="0"/>
            <a:r>
              <a:rPr lang="es-ES" dirty="0" err="1"/>
              <a:t>Title</a:t>
            </a:r>
            <a:r>
              <a:rPr lang="es-ES" dirty="0"/>
              <a:t> </a:t>
            </a:r>
            <a:r>
              <a:rPr lang="es-ES" dirty="0" err="1"/>
              <a:t>of</a:t>
            </a:r>
            <a:r>
              <a:rPr lang="es-ES" dirty="0"/>
              <a:t> </a:t>
            </a:r>
            <a:r>
              <a:rPr lang="es-ES" dirty="0" err="1"/>
              <a:t>the</a:t>
            </a:r>
            <a:r>
              <a:rPr lang="es-ES" dirty="0"/>
              <a:t> </a:t>
            </a:r>
            <a:r>
              <a:rPr lang="es-ES" dirty="0" err="1"/>
              <a:t>presentation</a:t>
            </a:r>
            <a:endParaRPr lang="es-ES" dirty="0"/>
          </a:p>
        </p:txBody>
      </p:sp>
      <p:sp>
        <p:nvSpPr>
          <p:cNvPr id="36" name="Marcador de texto 34">
            <a:extLst>
              <a:ext uri="{FF2B5EF4-FFF2-40B4-BE49-F238E27FC236}">
                <a16:creationId xmlns:a16="http://schemas.microsoft.com/office/drawing/2014/main" id="{53BDFECB-4DA6-72A4-8ABD-2FC20B988984}"/>
              </a:ext>
            </a:extLst>
          </p:cNvPr>
          <p:cNvSpPr>
            <a:spLocks noGrp="1"/>
          </p:cNvSpPr>
          <p:nvPr>
            <p:ph type="body" sz="quarter" idx="11" hasCustomPrompt="1"/>
          </p:nvPr>
        </p:nvSpPr>
        <p:spPr>
          <a:xfrm>
            <a:off x="381000" y="6402744"/>
            <a:ext cx="2971800" cy="371080"/>
          </a:xfrm>
          <a:prstGeom prst="rect">
            <a:avLst/>
          </a:prstGeom>
        </p:spPr>
        <p:txBody>
          <a:bodyPr/>
          <a:lstStyle>
            <a:lvl1pPr>
              <a:defRPr sz="1600">
                <a:solidFill>
                  <a:schemeClr val="tx1"/>
                </a:solidFill>
                <a:latin typeface="Arial" panose="020B0604020202020204" pitchFamily="34" charset="0"/>
                <a:cs typeface="Arial" panose="020B0604020202020204" pitchFamily="34" charset="0"/>
              </a:defRPr>
            </a:lvl1pPr>
          </a:lstStyle>
          <a:p>
            <a:pPr lvl="0"/>
            <a:r>
              <a:rPr lang="es-ES" dirty="0"/>
              <a:t>Date</a:t>
            </a:r>
          </a:p>
        </p:txBody>
      </p:sp>
      <p:pic>
        <p:nvPicPr>
          <p:cNvPr id="34" name="Imagen 33" descr="Interfaz de usuario gráfica&#10;&#10;Descripción generada automáticamente">
            <a:extLst>
              <a:ext uri="{FF2B5EF4-FFF2-40B4-BE49-F238E27FC236}">
                <a16:creationId xmlns:a16="http://schemas.microsoft.com/office/drawing/2014/main" id="{582D17B3-5A6C-42CA-853B-4103A0708918}"/>
              </a:ext>
            </a:extLst>
          </p:cNvPr>
          <p:cNvPicPr/>
          <p:nvPr userDrawn="1"/>
        </p:nvPicPr>
        <p:blipFill>
          <a:blip r:embed="rId11" r:link="rId12" cstate="email">
            <a:extLst>
              <a:ext uri="{28A0092B-C50C-407E-A947-70E740481C1C}">
                <a14:useLocalDpi xmlns:a14="http://schemas.microsoft.com/office/drawing/2010/main"/>
              </a:ext>
            </a:extLst>
          </a:blip>
          <a:srcRect/>
          <a:stretch>
            <a:fillRect/>
          </a:stretch>
        </p:blipFill>
        <p:spPr bwMode="auto">
          <a:xfrm>
            <a:off x="8991600" y="5605462"/>
            <a:ext cx="3022600" cy="797281"/>
          </a:xfrm>
          <a:prstGeom prst="rect">
            <a:avLst/>
          </a:prstGeom>
          <a:noFill/>
          <a:ln>
            <a:noFill/>
          </a:ln>
        </p:spPr>
      </p:pic>
    </p:spTree>
    <p:extLst>
      <p:ext uri="{BB962C8B-B14F-4D97-AF65-F5344CB8AC3E}">
        <p14:creationId xmlns:p14="http://schemas.microsoft.com/office/powerpoint/2010/main" val="23380638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137805FF-5857-A6EE-E6AF-EDF3B41F0BFC}"/>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b="-2"/>
          <a:stretch/>
        </p:blipFill>
        <p:spPr>
          <a:xfrm>
            <a:off x="7086600" y="0"/>
            <a:ext cx="5105400" cy="6870699"/>
          </a:xfrm>
          <a:prstGeom prst="rect">
            <a:avLst/>
          </a:prstGeom>
        </p:spPr>
      </p:pic>
      <p:sp>
        <p:nvSpPr>
          <p:cNvPr id="6" name="object 2">
            <a:extLst>
              <a:ext uri="{FF2B5EF4-FFF2-40B4-BE49-F238E27FC236}">
                <a16:creationId xmlns:a16="http://schemas.microsoft.com/office/drawing/2014/main" id="{24937448-765A-F40D-C75A-7DE7E819376F}"/>
              </a:ext>
            </a:extLst>
          </p:cNvPr>
          <p:cNvSpPr/>
          <p:nvPr userDrawn="1"/>
        </p:nvSpPr>
        <p:spPr>
          <a:xfrm>
            <a:off x="11531600" y="1318336"/>
            <a:ext cx="658495" cy="5547360"/>
          </a:xfrm>
          <a:custGeom>
            <a:avLst/>
            <a:gdLst/>
            <a:ahLst/>
            <a:cxnLst/>
            <a:rect l="l" t="t" r="r" b="b"/>
            <a:pathLst>
              <a:path w="658495" h="5547359">
                <a:moveTo>
                  <a:pt x="215353" y="5546864"/>
                </a:moveTo>
                <a:lnTo>
                  <a:pt x="0" y="5331511"/>
                </a:lnTo>
                <a:lnTo>
                  <a:pt x="0" y="5333276"/>
                </a:lnTo>
                <a:lnTo>
                  <a:pt x="0" y="5407698"/>
                </a:lnTo>
                <a:lnTo>
                  <a:pt x="0" y="5409463"/>
                </a:lnTo>
                <a:lnTo>
                  <a:pt x="137414" y="5546864"/>
                </a:lnTo>
                <a:lnTo>
                  <a:pt x="139166" y="5546864"/>
                </a:lnTo>
                <a:lnTo>
                  <a:pt x="213588" y="5546864"/>
                </a:lnTo>
                <a:lnTo>
                  <a:pt x="215353" y="5546864"/>
                </a:lnTo>
                <a:close/>
              </a:path>
              <a:path w="658495" h="5547359">
                <a:moveTo>
                  <a:pt x="431253" y="5546864"/>
                </a:moveTo>
                <a:lnTo>
                  <a:pt x="0" y="5115611"/>
                </a:lnTo>
                <a:lnTo>
                  <a:pt x="0" y="5117376"/>
                </a:lnTo>
                <a:lnTo>
                  <a:pt x="0" y="5191798"/>
                </a:lnTo>
                <a:lnTo>
                  <a:pt x="0" y="5193563"/>
                </a:lnTo>
                <a:lnTo>
                  <a:pt x="353314" y="5546864"/>
                </a:lnTo>
                <a:lnTo>
                  <a:pt x="355066" y="5546864"/>
                </a:lnTo>
                <a:lnTo>
                  <a:pt x="429488" y="5546864"/>
                </a:lnTo>
                <a:lnTo>
                  <a:pt x="431253" y="5546864"/>
                </a:lnTo>
                <a:close/>
              </a:path>
              <a:path w="658495" h="5547359">
                <a:moveTo>
                  <a:pt x="647153" y="5546864"/>
                </a:moveTo>
                <a:lnTo>
                  <a:pt x="0" y="4899711"/>
                </a:lnTo>
                <a:lnTo>
                  <a:pt x="0" y="4901476"/>
                </a:lnTo>
                <a:lnTo>
                  <a:pt x="0" y="4975898"/>
                </a:lnTo>
                <a:lnTo>
                  <a:pt x="0" y="4977650"/>
                </a:lnTo>
                <a:lnTo>
                  <a:pt x="569214" y="5546864"/>
                </a:lnTo>
                <a:lnTo>
                  <a:pt x="570979" y="5546864"/>
                </a:lnTo>
                <a:lnTo>
                  <a:pt x="645388" y="5546864"/>
                </a:lnTo>
                <a:lnTo>
                  <a:pt x="647153" y="5546864"/>
                </a:lnTo>
                <a:close/>
              </a:path>
              <a:path w="658495" h="5547359">
                <a:moveTo>
                  <a:pt x="657999" y="5341823"/>
                </a:moveTo>
                <a:lnTo>
                  <a:pt x="0" y="4683811"/>
                </a:lnTo>
                <a:lnTo>
                  <a:pt x="0" y="4685576"/>
                </a:lnTo>
                <a:lnTo>
                  <a:pt x="0" y="4759998"/>
                </a:lnTo>
                <a:lnTo>
                  <a:pt x="0" y="4761750"/>
                </a:lnTo>
                <a:lnTo>
                  <a:pt x="657999" y="5419750"/>
                </a:lnTo>
                <a:lnTo>
                  <a:pt x="657999" y="5417998"/>
                </a:lnTo>
                <a:lnTo>
                  <a:pt x="657999" y="5343576"/>
                </a:lnTo>
                <a:lnTo>
                  <a:pt x="657999" y="5341823"/>
                </a:lnTo>
                <a:close/>
              </a:path>
              <a:path w="658495" h="5547359">
                <a:moveTo>
                  <a:pt x="657999" y="5125923"/>
                </a:moveTo>
                <a:lnTo>
                  <a:pt x="0" y="4467911"/>
                </a:lnTo>
                <a:lnTo>
                  <a:pt x="0" y="4469676"/>
                </a:lnTo>
                <a:lnTo>
                  <a:pt x="0" y="4544098"/>
                </a:lnTo>
                <a:lnTo>
                  <a:pt x="0" y="4545850"/>
                </a:lnTo>
                <a:lnTo>
                  <a:pt x="657999" y="5203850"/>
                </a:lnTo>
                <a:lnTo>
                  <a:pt x="657999" y="5202098"/>
                </a:lnTo>
                <a:lnTo>
                  <a:pt x="657999" y="5127676"/>
                </a:lnTo>
                <a:lnTo>
                  <a:pt x="657999" y="5125923"/>
                </a:lnTo>
                <a:close/>
              </a:path>
              <a:path w="658495" h="5547359">
                <a:moveTo>
                  <a:pt x="657999" y="4910023"/>
                </a:moveTo>
                <a:lnTo>
                  <a:pt x="0" y="4252023"/>
                </a:lnTo>
                <a:lnTo>
                  <a:pt x="0" y="4253776"/>
                </a:lnTo>
                <a:lnTo>
                  <a:pt x="0" y="4328198"/>
                </a:lnTo>
                <a:lnTo>
                  <a:pt x="0" y="4329950"/>
                </a:lnTo>
                <a:lnTo>
                  <a:pt x="657999" y="4987950"/>
                </a:lnTo>
                <a:lnTo>
                  <a:pt x="657999" y="4986198"/>
                </a:lnTo>
                <a:lnTo>
                  <a:pt x="657999" y="4911776"/>
                </a:lnTo>
                <a:lnTo>
                  <a:pt x="657999" y="4910023"/>
                </a:lnTo>
                <a:close/>
              </a:path>
              <a:path w="658495" h="5547359">
                <a:moveTo>
                  <a:pt x="657999" y="4694110"/>
                </a:moveTo>
                <a:lnTo>
                  <a:pt x="0" y="4036110"/>
                </a:lnTo>
                <a:lnTo>
                  <a:pt x="0" y="4037876"/>
                </a:lnTo>
                <a:lnTo>
                  <a:pt x="0" y="4112285"/>
                </a:lnTo>
                <a:lnTo>
                  <a:pt x="0" y="4114063"/>
                </a:lnTo>
                <a:lnTo>
                  <a:pt x="657999" y="4772063"/>
                </a:lnTo>
                <a:lnTo>
                  <a:pt x="657999" y="4770285"/>
                </a:lnTo>
                <a:lnTo>
                  <a:pt x="657999" y="4695876"/>
                </a:lnTo>
                <a:lnTo>
                  <a:pt x="657999" y="4694110"/>
                </a:lnTo>
                <a:close/>
              </a:path>
              <a:path w="658495" h="5547359">
                <a:moveTo>
                  <a:pt x="657999" y="4478210"/>
                </a:moveTo>
                <a:lnTo>
                  <a:pt x="0" y="3820210"/>
                </a:lnTo>
                <a:lnTo>
                  <a:pt x="0" y="3896385"/>
                </a:lnTo>
                <a:lnTo>
                  <a:pt x="657999" y="4554385"/>
                </a:lnTo>
                <a:lnTo>
                  <a:pt x="657999" y="4478210"/>
                </a:lnTo>
                <a:close/>
              </a:path>
              <a:path w="658495" h="5547359">
                <a:moveTo>
                  <a:pt x="657999" y="4260558"/>
                </a:moveTo>
                <a:lnTo>
                  <a:pt x="0" y="3602558"/>
                </a:lnTo>
                <a:lnTo>
                  <a:pt x="0" y="3678732"/>
                </a:lnTo>
                <a:lnTo>
                  <a:pt x="657999" y="4336732"/>
                </a:lnTo>
                <a:lnTo>
                  <a:pt x="657999" y="4260558"/>
                </a:lnTo>
                <a:close/>
              </a:path>
              <a:path w="658495" h="5547359">
                <a:moveTo>
                  <a:pt x="657999" y="4042892"/>
                </a:moveTo>
                <a:lnTo>
                  <a:pt x="0" y="3384880"/>
                </a:lnTo>
                <a:lnTo>
                  <a:pt x="0" y="3461067"/>
                </a:lnTo>
                <a:lnTo>
                  <a:pt x="657999" y="4119067"/>
                </a:lnTo>
                <a:lnTo>
                  <a:pt x="657999" y="4042892"/>
                </a:lnTo>
                <a:close/>
              </a:path>
              <a:path w="658495" h="5547359">
                <a:moveTo>
                  <a:pt x="657999" y="3825214"/>
                </a:moveTo>
                <a:lnTo>
                  <a:pt x="0" y="3167215"/>
                </a:lnTo>
                <a:lnTo>
                  <a:pt x="0" y="3243402"/>
                </a:lnTo>
                <a:lnTo>
                  <a:pt x="657999" y="3901402"/>
                </a:lnTo>
                <a:lnTo>
                  <a:pt x="657999" y="3825214"/>
                </a:lnTo>
                <a:close/>
              </a:path>
              <a:path w="658495" h="5547359">
                <a:moveTo>
                  <a:pt x="657999" y="3607562"/>
                </a:moveTo>
                <a:lnTo>
                  <a:pt x="0" y="2949562"/>
                </a:lnTo>
                <a:lnTo>
                  <a:pt x="0" y="3025737"/>
                </a:lnTo>
                <a:lnTo>
                  <a:pt x="657999" y="3683736"/>
                </a:lnTo>
                <a:lnTo>
                  <a:pt x="657999" y="3607562"/>
                </a:lnTo>
                <a:close/>
              </a:path>
              <a:path w="658495" h="5547359">
                <a:moveTo>
                  <a:pt x="657999" y="3389896"/>
                </a:moveTo>
                <a:lnTo>
                  <a:pt x="0" y="2731897"/>
                </a:lnTo>
                <a:lnTo>
                  <a:pt x="0" y="2808071"/>
                </a:lnTo>
                <a:lnTo>
                  <a:pt x="657999" y="3466071"/>
                </a:lnTo>
                <a:lnTo>
                  <a:pt x="657999" y="3389896"/>
                </a:lnTo>
                <a:close/>
              </a:path>
              <a:path w="658495" h="5547359">
                <a:moveTo>
                  <a:pt x="657999" y="3172231"/>
                </a:moveTo>
                <a:lnTo>
                  <a:pt x="0" y="2514219"/>
                </a:lnTo>
                <a:lnTo>
                  <a:pt x="0" y="2590406"/>
                </a:lnTo>
                <a:lnTo>
                  <a:pt x="657999" y="3248406"/>
                </a:lnTo>
                <a:lnTo>
                  <a:pt x="657999" y="3172231"/>
                </a:lnTo>
                <a:close/>
              </a:path>
              <a:path w="658495" h="5547359">
                <a:moveTo>
                  <a:pt x="657999" y="2954578"/>
                </a:moveTo>
                <a:lnTo>
                  <a:pt x="0" y="2296566"/>
                </a:lnTo>
                <a:lnTo>
                  <a:pt x="0" y="2372753"/>
                </a:lnTo>
                <a:lnTo>
                  <a:pt x="657999" y="3030753"/>
                </a:lnTo>
                <a:lnTo>
                  <a:pt x="657999" y="2954578"/>
                </a:lnTo>
                <a:close/>
              </a:path>
              <a:path w="658495" h="5547359">
                <a:moveTo>
                  <a:pt x="657999" y="2736900"/>
                </a:moveTo>
                <a:lnTo>
                  <a:pt x="0" y="2078901"/>
                </a:lnTo>
                <a:lnTo>
                  <a:pt x="0" y="2155088"/>
                </a:lnTo>
                <a:lnTo>
                  <a:pt x="657999" y="2813088"/>
                </a:lnTo>
                <a:lnTo>
                  <a:pt x="657999" y="2736900"/>
                </a:lnTo>
                <a:close/>
              </a:path>
              <a:path w="658495" h="5547359">
                <a:moveTo>
                  <a:pt x="657999" y="2519235"/>
                </a:moveTo>
                <a:lnTo>
                  <a:pt x="0" y="1861235"/>
                </a:lnTo>
                <a:lnTo>
                  <a:pt x="0" y="1937410"/>
                </a:lnTo>
                <a:lnTo>
                  <a:pt x="657999" y="2595410"/>
                </a:lnTo>
                <a:lnTo>
                  <a:pt x="657999" y="2519235"/>
                </a:lnTo>
                <a:close/>
              </a:path>
              <a:path w="658495" h="5547359">
                <a:moveTo>
                  <a:pt x="657999" y="2301583"/>
                </a:moveTo>
                <a:lnTo>
                  <a:pt x="0" y="1643570"/>
                </a:lnTo>
                <a:lnTo>
                  <a:pt x="0" y="1719757"/>
                </a:lnTo>
                <a:lnTo>
                  <a:pt x="657999" y="2377757"/>
                </a:lnTo>
                <a:lnTo>
                  <a:pt x="657999" y="2301583"/>
                </a:lnTo>
                <a:close/>
              </a:path>
              <a:path w="658495" h="5547359">
                <a:moveTo>
                  <a:pt x="657999" y="2083917"/>
                </a:moveTo>
                <a:lnTo>
                  <a:pt x="0" y="1425905"/>
                </a:lnTo>
                <a:lnTo>
                  <a:pt x="0" y="1502092"/>
                </a:lnTo>
                <a:lnTo>
                  <a:pt x="657999" y="2160092"/>
                </a:lnTo>
                <a:lnTo>
                  <a:pt x="657999" y="2083917"/>
                </a:lnTo>
                <a:close/>
              </a:path>
              <a:path w="658495" h="5547359">
                <a:moveTo>
                  <a:pt x="657999" y="1866239"/>
                </a:moveTo>
                <a:lnTo>
                  <a:pt x="0" y="1208239"/>
                </a:lnTo>
                <a:lnTo>
                  <a:pt x="0" y="1284427"/>
                </a:lnTo>
                <a:lnTo>
                  <a:pt x="657999" y="1942426"/>
                </a:lnTo>
                <a:lnTo>
                  <a:pt x="657999" y="1866239"/>
                </a:lnTo>
                <a:close/>
              </a:path>
              <a:path w="658495" h="5547359">
                <a:moveTo>
                  <a:pt x="657999" y="1648587"/>
                </a:moveTo>
                <a:lnTo>
                  <a:pt x="0" y="990587"/>
                </a:lnTo>
                <a:lnTo>
                  <a:pt x="0" y="1066761"/>
                </a:lnTo>
                <a:lnTo>
                  <a:pt x="657999" y="1724761"/>
                </a:lnTo>
                <a:lnTo>
                  <a:pt x="657999" y="1648587"/>
                </a:lnTo>
                <a:close/>
              </a:path>
              <a:path w="658495" h="5547359">
                <a:moveTo>
                  <a:pt x="657999" y="1430921"/>
                </a:moveTo>
                <a:lnTo>
                  <a:pt x="0" y="772922"/>
                </a:lnTo>
                <a:lnTo>
                  <a:pt x="0" y="849096"/>
                </a:lnTo>
                <a:lnTo>
                  <a:pt x="657999" y="1507096"/>
                </a:lnTo>
                <a:lnTo>
                  <a:pt x="657999" y="1430921"/>
                </a:lnTo>
                <a:close/>
              </a:path>
              <a:path w="658495" h="5547359">
                <a:moveTo>
                  <a:pt x="657999" y="1213256"/>
                </a:moveTo>
                <a:lnTo>
                  <a:pt x="0" y="555244"/>
                </a:lnTo>
                <a:lnTo>
                  <a:pt x="0" y="631431"/>
                </a:lnTo>
                <a:lnTo>
                  <a:pt x="657999" y="1289431"/>
                </a:lnTo>
                <a:lnTo>
                  <a:pt x="657999" y="1213256"/>
                </a:lnTo>
                <a:close/>
              </a:path>
              <a:path w="658495" h="5547359">
                <a:moveTo>
                  <a:pt x="657999" y="995578"/>
                </a:moveTo>
                <a:lnTo>
                  <a:pt x="0" y="337578"/>
                </a:lnTo>
                <a:lnTo>
                  <a:pt x="0" y="413766"/>
                </a:lnTo>
                <a:lnTo>
                  <a:pt x="657999" y="1071765"/>
                </a:lnTo>
                <a:lnTo>
                  <a:pt x="657999" y="995578"/>
                </a:lnTo>
                <a:close/>
              </a:path>
              <a:path w="658495" h="5547359">
                <a:moveTo>
                  <a:pt x="657999" y="777925"/>
                </a:moveTo>
                <a:lnTo>
                  <a:pt x="0" y="119926"/>
                </a:lnTo>
                <a:lnTo>
                  <a:pt x="0" y="196113"/>
                </a:lnTo>
                <a:lnTo>
                  <a:pt x="657999" y="854113"/>
                </a:lnTo>
                <a:lnTo>
                  <a:pt x="657999" y="777925"/>
                </a:lnTo>
                <a:close/>
              </a:path>
              <a:path w="658495" h="5547359">
                <a:moveTo>
                  <a:pt x="657999" y="560247"/>
                </a:moveTo>
                <a:lnTo>
                  <a:pt x="97751" y="0"/>
                </a:lnTo>
                <a:lnTo>
                  <a:pt x="21564" y="0"/>
                </a:lnTo>
                <a:lnTo>
                  <a:pt x="657999" y="636435"/>
                </a:lnTo>
                <a:lnTo>
                  <a:pt x="657999" y="560247"/>
                </a:lnTo>
                <a:close/>
              </a:path>
              <a:path w="658495" h="5547359">
                <a:moveTo>
                  <a:pt x="657999" y="342595"/>
                </a:moveTo>
                <a:lnTo>
                  <a:pt x="315404" y="0"/>
                </a:lnTo>
                <a:lnTo>
                  <a:pt x="239229" y="0"/>
                </a:lnTo>
                <a:lnTo>
                  <a:pt x="657999" y="418769"/>
                </a:lnTo>
                <a:lnTo>
                  <a:pt x="657999" y="342595"/>
                </a:lnTo>
                <a:close/>
              </a:path>
              <a:path w="658495" h="5547359">
                <a:moveTo>
                  <a:pt x="657999" y="124929"/>
                </a:moveTo>
                <a:lnTo>
                  <a:pt x="533069" y="0"/>
                </a:lnTo>
                <a:lnTo>
                  <a:pt x="456882" y="0"/>
                </a:lnTo>
                <a:lnTo>
                  <a:pt x="657999" y="201104"/>
                </a:lnTo>
                <a:lnTo>
                  <a:pt x="657999" y="124929"/>
                </a:lnTo>
                <a:close/>
              </a:path>
            </a:pathLst>
          </a:custGeom>
          <a:solidFill>
            <a:srgbClr val="ECEBEB"/>
          </a:solidFill>
        </p:spPr>
        <p:txBody>
          <a:bodyPr wrap="square" lIns="0" tIns="0" rIns="0" bIns="0" rtlCol="0"/>
          <a:lstStyle/>
          <a:p>
            <a:endParaRPr/>
          </a:p>
        </p:txBody>
      </p:sp>
      <p:grpSp>
        <p:nvGrpSpPr>
          <p:cNvPr id="7" name="object 3">
            <a:extLst>
              <a:ext uri="{FF2B5EF4-FFF2-40B4-BE49-F238E27FC236}">
                <a16:creationId xmlns:a16="http://schemas.microsoft.com/office/drawing/2014/main" id="{5F0F9FEC-EB76-6F86-A3A5-5515E3EFDE89}"/>
              </a:ext>
            </a:extLst>
          </p:cNvPr>
          <p:cNvGrpSpPr/>
          <p:nvPr userDrawn="1"/>
        </p:nvGrpSpPr>
        <p:grpSpPr>
          <a:xfrm>
            <a:off x="10226527" y="4356"/>
            <a:ext cx="1963420" cy="1310005"/>
            <a:chOff x="10226527" y="4356"/>
            <a:chExt cx="1963420" cy="1310005"/>
          </a:xfrm>
        </p:grpSpPr>
        <p:sp>
          <p:nvSpPr>
            <p:cNvPr id="8" name="object 4">
              <a:extLst>
                <a:ext uri="{FF2B5EF4-FFF2-40B4-BE49-F238E27FC236}">
                  <a16:creationId xmlns:a16="http://schemas.microsoft.com/office/drawing/2014/main" id="{FE2F8714-D35E-CC42-0386-9E2EC442F2A0}"/>
                </a:ext>
              </a:extLst>
            </p:cNvPr>
            <p:cNvSpPr/>
            <p:nvPr/>
          </p:nvSpPr>
          <p:spPr>
            <a:xfrm>
              <a:off x="10879620" y="4356"/>
              <a:ext cx="655320" cy="655320"/>
            </a:xfrm>
            <a:custGeom>
              <a:avLst/>
              <a:gdLst/>
              <a:ahLst/>
              <a:cxnLst/>
              <a:rect l="l" t="t" r="r" b="b"/>
              <a:pathLst>
                <a:path w="655320" h="655320">
                  <a:moveTo>
                    <a:pt x="654989" y="0"/>
                  </a:moveTo>
                  <a:lnTo>
                    <a:pt x="0" y="0"/>
                  </a:lnTo>
                  <a:lnTo>
                    <a:pt x="0" y="654989"/>
                  </a:lnTo>
                  <a:lnTo>
                    <a:pt x="654989" y="654989"/>
                  </a:lnTo>
                  <a:lnTo>
                    <a:pt x="654989" y="0"/>
                  </a:lnTo>
                  <a:close/>
                </a:path>
              </a:pathLst>
            </a:custGeom>
            <a:solidFill>
              <a:srgbClr val="2C7470"/>
            </a:solidFill>
          </p:spPr>
          <p:txBody>
            <a:bodyPr wrap="square" lIns="0" tIns="0" rIns="0" bIns="0" rtlCol="0"/>
            <a:lstStyle/>
            <a:p>
              <a:endParaRPr/>
            </a:p>
          </p:txBody>
        </p:sp>
        <p:sp>
          <p:nvSpPr>
            <p:cNvPr id="9" name="object 5">
              <a:extLst>
                <a:ext uri="{FF2B5EF4-FFF2-40B4-BE49-F238E27FC236}">
                  <a16:creationId xmlns:a16="http://schemas.microsoft.com/office/drawing/2014/main" id="{D4F62FC4-DB52-EB92-FBD8-4DB9D18EAD95}"/>
                </a:ext>
              </a:extLst>
            </p:cNvPr>
            <p:cNvSpPr/>
            <p:nvPr/>
          </p:nvSpPr>
          <p:spPr>
            <a:xfrm>
              <a:off x="11534609" y="658939"/>
              <a:ext cx="655320" cy="655320"/>
            </a:xfrm>
            <a:custGeom>
              <a:avLst/>
              <a:gdLst/>
              <a:ahLst/>
              <a:cxnLst/>
              <a:rect l="l" t="t" r="r" b="b"/>
              <a:pathLst>
                <a:path w="655320" h="655319">
                  <a:moveTo>
                    <a:pt x="654989" y="0"/>
                  </a:moveTo>
                  <a:lnTo>
                    <a:pt x="0" y="0"/>
                  </a:lnTo>
                  <a:lnTo>
                    <a:pt x="0" y="654989"/>
                  </a:lnTo>
                  <a:lnTo>
                    <a:pt x="654989" y="654989"/>
                  </a:lnTo>
                  <a:lnTo>
                    <a:pt x="654989" y="0"/>
                  </a:lnTo>
                  <a:close/>
                </a:path>
              </a:pathLst>
            </a:custGeom>
            <a:solidFill>
              <a:srgbClr val="6BB188"/>
            </a:solidFill>
          </p:spPr>
          <p:txBody>
            <a:bodyPr wrap="square" lIns="0" tIns="0" rIns="0" bIns="0" rtlCol="0"/>
            <a:lstStyle/>
            <a:p>
              <a:endParaRPr/>
            </a:p>
          </p:txBody>
        </p:sp>
        <p:sp>
          <p:nvSpPr>
            <p:cNvPr id="10" name="object 6">
              <a:extLst>
                <a:ext uri="{FF2B5EF4-FFF2-40B4-BE49-F238E27FC236}">
                  <a16:creationId xmlns:a16="http://schemas.microsoft.com/office/drawing/2014/main" id="{ECFE1777-D564-EBE0-B8BD-13B0EAD3B06E}"/>
                </a:ext>
              </a:extLst>
            </p:cNvPr>
            <p:cNvSpPr/>
            <p:nvPr/>
          </p:nvSpPr>
          <p:spPr>
            <a:xfrm>
              <a:off x="11534621" y="4363"/>
              <a:ext cx="654685" cy="654685"/>
            </a:xfrm>
            <a:custGeom>
              <a:avLst/>
              <a:gdLst/>
              <a:ahLst/>
              <a:cxnLst/>
              <a:rect l="l" t="t" r="r" b="b"/>
              <a:pathLst>
                <a:path w="654684" h="654685">
                  <a:moveTo>
                    <a:pt x="0" y="0"/>
                  </a:moveTo>
                  <a:lnTo>
                    <a:pt x="0" y="654570"/>
                  </a:lnTo>
                  <a:lnTo>
                    <a:pt x="654570" y="654570"/>
                  </a:lnTo>
                  <a:lnTo>
                    <a:pt x="652775" y="605718"/>
                  </a:lnTo>
                  <a:lnTo>
                    <a:pt x="647473" y="557841"/>
                  </a:lnTo>
                  <a:lnTo>
                    <a:pt x="638792" y="511065"/>
                  </a:lnTo>
                  <a:lnTo>
                    <a:pt x="626857" y="465518"/>
                  </a:lnTo>
                  <a:lnTo>
                    <a:pt x="611796" y="421326"/>
                  </a:lnTo>
                  <a:lnTo>
                    <a:pt x="593734" y="378616"/>
                  </a:lnTo>
                  <a:lnTo>
                    <a:pt x="572799" y="337514"/>
                  </a:lnTo>
                  <a:lnTo>
                    <a:pt x="549117" y="298146"/>
                  </a:lnTo>
                  <a:lnTo>
                    <a:pt x="522814" y="260639"/>
                  </a:lnTo>
                  <a:lnTo>
                    <a:pt x="494018" y="225120"/>
                  </a:lnTo>
                  <a:lnTo>
                    <a:pt x="462854" y="191716"/>
                  </a:lnTo>
                  <a:lnTo>
                    <a:pt x="429450" y="160552"/>
                  </a:lnTo>
                  <a:lnTo>
                    <a:pt x="393931" y="131755"/>
                  </a:lnTo>
                  <a:lnTo>
                    <a:pt x="356424" y="105453"/>
                  </a:lnTo>
                  <a:lnTo>
                    <a:pt x="317056" y="81771"/>
                  </a:lnTo>
                  <a:lnTo>
                    <a:pt x="275954" y="60836"/>
                  </a:lnTo>
                  <a:lnTo>
                    <a:pt x="233243" y="42774"/>
                  </a:lnTo>
                  <a:lnTo>
                    <a:pt x="189051" y="27713"/>
                  </a:lnTo>
                  <a:lnTo>
                    <a:pt x="143504" y="15778"/>
                  </a:lnTo>
                  <a:lnTo>
                    <a:pt x="96729" y="7097"/>
                  </a:lnTo>
                  <a:lnTo>
                    <a:pt x="48852" y="1795"/>
                  </a:lnTo>
                  <a:lnTo>
                    <a:pt x="0" y="0"/>
                  </a:lnTo>
                  <a:close/>
                </a:path>
              </a:pathLst>
            </a:custGeom>
            <a:solidFill>
              <a:srgbClr val="003399"/>
            </a:solidFill>
          </p:spPr>
          <p:txBody>
            <a:bodyPr wrap="square" lIns="0" tIns="0" rIns="0" bIns="0" rtlCol="0"/>
            <a:lstStyle/>
            <a:p>
              <a:endParaRPr/>
            </a:p>
          </p:txBody>
        </p:sp>
        <p:sp>
          <p:nvSpPr>
            <p:cNvPr id="11" name="object 7">
              <a:extLst>
                <a:ext uri="{FF2B5EF4-FFF2-40B4-BE49-F238E27FC236}">
                  <a16:creationId xmlns:a16="http://schemas.microsoft.com/office/drawing/2014/main" id="{7222ACF4-4339-F646-1093-9A14936D7D38}"/>
                </a:ext>
              </a:extLst>
            </p:cNvPr>
            <p:cNvSpPr/>
            <p:nvPr/>
          </p:nvSpPr>
          <p:spPr>
            <a:xfrm>
              <a:off x="10226527" y="4357"/>
              <a:ext cx="654685" cy="654685"/>
            </a:xfrm>
            <a:custGeom>
              <a:avLst/>
              <a:gdLst/>
              <a:ahLst/>
              <a:cxnLst/>
              <a:rect l="l" t="t" r="r" b="b"/>
              <a:pathLst>
                <a:path w="654684" h="654685">
                  <a:moveTo>
                    <a:pt x="654570" y="0"/>
                  </a:moveTo>
                  <a:lnTo>
                    <a:pt x="0" y="0"/>
                  </a:lnTo>
                  <a:lnTo>
                    <a:pt x="1795" y="48852"/>
                  </a:lnTo>
                  <a:lnTo>
                    <a:pt x="7097" y="96729"/>
                  </a:lnTo>
                  <a:lnTo>
                    <a:pt x="15778" y="143504"/>
                  </a:lnTo>
                  <a:lnTo>
                    <a:pt x="27713" y="189051"/>
                  </a:lnTo>
                  <a:lnTo>
                    <a:pt x="42774" y="233243"/>
                  </a:lnTo>
                  <a:lnTo>
                    <a:pt x="60836" y="275954"/>
                  </a:lnTo>
                  <a:lnTo>
                    <a:pt x="81771" y="317056"/>
                  </a:lnTo>
                  <a:lnTo>
                    <a:pt x="105453" y="356424"/>
                  </a:lnTo>
                  <a:lnTo>
                    <a:pt x="131755" y="393931"/>
                  </a:lnTo>
                  <a:lnTo>
                    <a:pt x="160552" y="429450"/>
                  </a:lnTo>
                  <a:lnTo>
                    <a:pt x="191716" y="462854"/>
                  </a:lnTo>
                  <a:lnTo>
                    <a:pt x="225120" y="494018"/>
                  </a:lnTo>
                  <a:lnTo>
                    <a:pt x="260639" y="522814"/>
                  </a:lnTo>
                  <a:lnTo>
                    <a:pt x="298146" y="549117"/>
                  </a:lnTo>
                  <a:lnTo>
                    <a:pt x="337514" y="572799"/>
                  </a:lnTo>
                  <a:lnTo>
                    <a:pt x="378616" y="593734"/>
                  </a:lnTo>
                  <a:lnTo>
                    <a:pt x="421326" y="611796"/>
                  </a:lnTo>
                  <a:lnTo>
                    <a:pt x="465518" y="626857"/>
                  </a:lnTo>
                  <a:lnTo>
                    <a:pt x="511065" y="638792"/>
                  </a:lnTo>
                  <a:lnTo>
                    <a:pt x="557841" y="647473"/>
                  </a:lnTo>
                  <a:lnTo>
                    <a:pt x="605718" y="652775"/>
                  </a:lnTo>
                  <a:lnTo>
                    <a:pt x="654570" y="654570"/>
                  </a:lnTo>
                  <a:lnTo>
                    <a:pt x="654570" y="0"/>
                  </a:lnTo>
                  <a:close/>
                </a:path>
              </a:pathLst>
            </a:custGeom>
            <a:solidFill>
              <a:srgbClr val="ECEBEB"/>
            </a:solidFill>
          </p:spPr>
          <p:txBody>
            <a:bodyPr wrap="square" lIns="0" tIns="0" rIns="0" bIns="0" rtlCol="0"/>
            <a:lstStyle/>
            <a:p>
              <a:endParaRPr/>
            </a:p>
          </p:txBody>
        </p:sp>
      </p:grpSp>
      <p:sp>
        <p:nvSpPr>
          <p:cNvPr id="12" name="object 9">
            <a:extLst>
              <a:ext uri="{FF2B5EF4-FFF2-40B4-BE49-F238E27FC236}">
                <a16:creationId xmlns:a16="http://schemas.microsoft.com/office/drawing/2014/main" id="{770D15C2-5D7B-ED43-C065-94F2462C71C1}"/>
              </a:ext>
            </a:extLst>
          </p:cNvPr>
          <p:cNvSpPr/>
          <p:nvPr userDrawn="1"/>
        </p:nvSpPr>
        <p:spPr>
          <a:xfrm>
            <a:off x="11023879" y="130606"/>
            <a:ext cx="367030" cy="381635"/>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a:p>
        </p:txBody>
      </p:sp>
      <p:sp>
        <p:nvSpPr>
          <p:cNvPr id="16" name="Forma libre: forma 15">
            <a:extLst>
              <a:ext uri="{FF2B5EF4-FFF2-40B4-BE49-F238E27FC236}">
                <a16:creationId xmlns:a16="http://schemas.microsoft.com/office/drawing/2014/main" id="{A0DB4210-24CF-4232-84AE-AC0BFE3012A2}"/>
              </a:ext>
            </a:extLst>
          </p:cNvPr>
          <p:cNvSpPr/>
          <p:nvPr userDrawn="1"/>
        </p:nvSpPr>
        <p:spPr>
          <a:xfrm>
            <a:off x="0" y="-1"/>
            <a:ext cx="576897" cy="1153794"/>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1150"/>
            <a:ext cx="6086140" cy="476730"/>
          </a:xfrm>
          <a:prstGeom prst="rect">
            <a:avLst/>
          </a:prstGeom>
        </p:spPr>
        <p:txBody>
          <a:bodyPr/>
          <a:lstStyle>
            <a:lvl1pPr>
              <a:defRPr sz="2400">
                <a:solidFill>
                  <a:srgbClr val="003399"/>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20" name="Imagen 19" descr="Un dibujo de un perro&#10;&#10;Descripción generada automáticamente con confianza media">
            <a:extLst>
              <a:ext uri="{FF2B5EF4-FFF2-40B4-BE49-F238E27FC236}">
                <a16:creationId xmlns:a16="http://schemas.microsoft.com/office/drawing/2014/main" id="{8D91507A-E5FD-4F81-8084-ED0CF44931D0}"/>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1647804" y="859216"/>
            <a:ext cx="426085" cy="294577"/>
          </a:xfrm>
          <a:prstGeom prst="rect">
            <a:avLst/>
          </a:prstGeom>
        </p:spPr>
      </p:pic>
    </p:spTree>
    <p:extLst>
      <p:ext uri="{BB962C8B-B14F-4D97-AF65-F5344CB8AC3E}">
        <p14:creationId xmlns:p14="http://schemas.microsoft.com/office/powerpoint/2010/main" val="26830438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8977CFEE-62C6-7C94-91D6-7965D0B30C1C}"/>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flipH="1">
            <a:off x="7086600" y="1153793"/>
            <a:ext cx="5105400" cy="5716906"/>
          </a:xfrm>
          <a:prstGeom prst="rect">
            <a:avLst/>
          </a:prstGeom>
        </p:spPr>
      </p:pic>
      <p:sp>
        <p:nvSpPr>
          <p:cNvPr id="7" name="Rectángulo 6">
            <a:extLst>
              <a:ext uri="{FF2B5EF4-FFF2-40B4-BE49-F238E27FC236}">
                <a16:creationId xmlns:a16="http://schemas.microsoft.com/office/drawing/2014/main" id="{BD1AE618-DCB5-68FE-4E6A-7B73D705451C}"/>
              </a:ext>
            </a:extLst>
          </p:cNvPr>
          <p:cNvSpPr/>
          <p:nvPr userDrawn="1"/>
        </p:nvSpPr>
        <p:spPr>
          <a:xfrm>
            <a:off x="0" y="-1"/>
            <a:ext cx="12192000" cy="1153794"/>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Forma libre: forma 4">
            <a:extLst>
              <a:ext uri="{FF2B5EF4-FFF2-40B4-BE49-F238E27FC236}">
                <a16:creationId xmlns:a16="http://schemas.microsoft.com/office/drawing/2014/main" id="{754B6E11-103C-A390-EC56-999AE803F3D4}"/>
              </a:ext>
            </a:extLst>
          </p:cNvPr>
          <p:cNvSpPr/>
          <p:nvPr userDrawn="1"/>
        </p:nvSpPr>
        <p:spPr>
          <a:xfrm>
            <a:off x="0" y="-1"/>
            <a:ext cx="576897" cy="1153794"/>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sp>
        <p:nvSpPr>
          <p:cNvPr id="6" name="Marcador de texto 12">
            <a:extLst>
              <a:ext uri="{FF2B5EF4-FFF2-40B4-BE49-F238E27FC236}">
                <a16:creationId xmlns:a16="http://schemas.microsoft.com/office/drawing/2014/main" id="{5681DD34-F154-08FA-5676-118B4E310272}"/>
              </a:ext>
            </a:extLst>
          </p:cNvPr>
          <p:cNvSpPr>
            <a:spLocks noGrp="1"/>
          </p:cNvSpPr>
          <p:nvPr>
            <p:ph type="body" sz="quarter" idx="10" hasCustomPrompt="1"/>
          </p:nvPr>
        </p:nvSpPr>
        <p:spPr>
          <a:xfrm>
            <a:off x="762000" y="311150"/>
            <a:ext cx="9677400" cy="476730"/>
          </a:xfrm>
          <a:prstGeom prst="rect">
            <a:avLst/>
          </a:prstGeom>
        </p:spPr>
        <p:txBody>
          <a:bodyPr/>
          <a:lstStyle>
            <a:lvl1pPr>
              <a:defRPr sz="2400">
                <a:solidFill>
                  <a:srgbClr val="003399"/>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8" name="Imagen 7" descr="Patrón de fondo&#10;&#10;Descripción generada automáticamente">
            <a:extLst>
              <a:ext uri="{FF2B5EF4-FFF2-40B4-BE49-F238E27FC236}">
                <a16:creationId xmlns:a16="http://schemas.microsoft.com/office/drawing/2014/main" id="{91FA6EA0-FC90-7D39-00F9-8BE0B6BA5BF2}"/>
              </a:ext>
            </a:extLst>
          </p:cNvPr>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11025168" y="0"/>
            <a:ext cx="1166832" cy="2216150"/>
          </a:xfrm>
          <a:prstGeom prst="rect">
            <a:avLst/>
          </a:prstGeom>
        </p:spPr>
      </p:pic>
    </p:spTree>
    <p:extLst>
      <p:ext uri="{BB962C8B-B14F-4D97-AF65-F5344CB8AC3E}">
        <p14:creationId xmlns:p14="http://schemas.microsoft.com/office/powerpoint/2010/main" val="38267912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BD1AE618-DCB5-68FE-4E6A-7B73D705451C}"/>
              </a:ext>
            </a:extLst>
          </p:cNvPr>
          <p:cNvSpPr/>
          <p:nvPr userDrawn="1"/>
        </p:nvSpPr>
        <p:spPr>
          <a:xfrm>
            <a:off x="0" y="-1"/>
            <a:ext cx="12192000" cy="1153794"/>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Forma libre: forma 4">
            <a:extLst>
              <a:ext uri="{FF2B5EF4-FFF2-40B4-BE49-F238E27FC236}">
                <a16:creationId xmlns:a16="http://schemas.microsoft.com/office/drawing/2014/main" id="{754B6E11-103C-A390-EC56-999AE803F3D4}"/>
              </a:ext>
            </a:extLst>
          </p:cNvPr>
          <p:cNvSpPr/>
          <p:nvPr userDrawn="1"/>
        </p:nvSpPr>
        <p:spPr>
          <a:xfrm>
            <a:off x="0" y="-1"/>
            <a:ext cx="576897" cy="1153794"/>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sp>
        <p:nvSpPr>
          <p:cNvPr id="6" name="Marcador de texto 12">
            <a:extLst>
              <a:ext uri="{FF2B5EF4-FFF2-40B4-BE49-F238E27FC236}">
                <a16:creationId xmlns:a16="http://schemas.microsoft.com/office/drawing/2014/main" id="{5681DD34-F154-08FA-5676-118B4E310272}"/>
              </a:ext>
            </a:extLst>
          </p:cNvPr>
          <p:cNvSpPr>
            <a:spLocks noGrp="1"/>
          </p:cNvSpPr>
          <p:nvPr>
            <p:ph type="body" sz="quarter" idx="10" hasCustomPrompt="1"/>
          </p:nvPr>
        </p:nvSpPr>
        <p:spPr>
          <a:xfrm>
            <a:off x="762000" y="311150"/>
            <a:ext cx="9677400" cy="476730"/>
          </a:xfrm>
          <a:prstGeom prst="rect">
            <a:avLst/>
          </a:prstGeom>
        </p:spPr>
        <p:txBody>
          <a:bodyPr/>
          <a:lstStyle>
            <a:lvl1pPr>
              <a:defRPr sz="2400">
                <a:solidFill>
                  <a:schemeClr val="bg1"/>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8" name="Imagen 7" descr="Patrón de fondo&#10;&#10;Descripción generada automáticamente">
            <a:extLst>
              <a:ext uri="{FF2B5EF4-FFF2-40B4-BE49-F238E27FC236}">
                <a16:creationId xmlns:a16="http://schemas.microsoft.com/office/drawing/2014/main" id="{91FA6EA0-FC90-7D39-00F9-8BE0B6BA5BF2}"/>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11025168" y="9663"/>
            <a:ext cx="1166832" cy="2216150"/>
          </a:xfrm>
          <a:prstGeom prst="rect">
            <a:avLst/>
          </a:prstGeom>
        </p:spPr>
      </p:pic>
      <p:sp>
        <p:nvSpPr>
          <p:cNvPr id="9" name="Marcador de posición de imagen 3">
            <a:extLst>
              <a:ext uri="{FF2B5EF4-FFF2-40B4-BE49-F238E27FC236}">
                <a16:creationId xmlns:a16="http://schemas.microsoft.com/office/drawing/2014/main" id="{FD5042EF-2420-4752-126A-B99C1EF849E6}"/>
              </a:ext>
            </a:extLst>
          </p:cNvPr>
          <p:cNvSpPr>
            <a:spLocks noGrp="1"/>
          </p:cNvSpPr>
          <p:nvPr>
            <p:ph type="pic" sz="quarter" idx="11"/>
          </p:nvPr>
        </p:nvSpPr>
        <p:spPr>
          <a:xfrm>
            <a:off x="7086600" y="1154113"/>
            <a:ext cx="5105400" cy="5716587"/>
          </a:xfrm>
          <a:prstGeom prst="rect">
            <a:avLst/>
          </a:prstGeom>
        </p:spPr>
        <p:txBody>
          <a:bodyPr anchor="t"/>
          <a:lstStyle>
            <a:lvl1pPr algn="ctr">
              <a:defRPr>
                <a:latin typeface="Arial" panose="020B0604020202020204" pitchFamily="34" charset="0"/>
                <a:cs typeface="Arial" panose="020B0604020202020204" pitchFamily="34" charset="0"/>
              </a:defRPr>
            </a:lvl1pPr>
          </a:lstStyle>
          <a:p>
            <a:endParaRPr lang="es-ES_tradnl" dirty="0"/>
          </a:p>
          <a:p>
            <a:endParaRPr lang="es-ES_tradnl" dirty="0"/>
          </a:p>
          <a:p>
            <a:endParaRPr lang="es-ES_tradnl" dirty="0"/>
          </a:p>
          <a:p>
            <a:endParaRPr lang="es-ES_tradnl" dirty="0"/>
          </a:p>
          <a:p>
            <a:endParaRPr lang="es-ES_tradnl" dirty="0"/>
          </a:p>
          <a:p>
            <a:endParaRPr lang="es-ES_tradnl" dirty="0"/>
          </a:p>
          <a:p>
            <a:endParaRPr lang="es-ES_tradnl" dirty="0"/>
          </a:p>
          <a:p>
            <a:r>
              <a:rPr lang="es-ES_tradnl" dirty="0" err="1"/>
              <a:t>Insert</a:t>
            </a:r>
            <a:r>
              <a:rPr lang="es-ES_tradnl" dirty="0"/>
              <a:t> </a:t>
            </a:r>
            <a:r>
              <a:rPr lang="es-ES_tradnl" dirty="0" err="1"/>
              <a:t>image</a:t>
            </a:r>
            <a:r>
              <a:rPr lang="es-ES_tradnl" dirty="0"/>
              <a:t> </a:t>
            </a:r>
            <a:r>
              <a:rPr lang="es-ES_tradnl" dirty="0" err="1"/>
              <a:t>here</a:t>
            </a:r>
            <a:endParaRPr lang="es-ES" dirty="0"/>
          </a:p>
        </p:txBody>
      </p:sp>
    </p:spTree>
    <p:extLst>
      <p:ext uri="{BB962C8B-B14F-4D97-AF65-F5344CB8AC3E}">
        <p14:creationId xmlns:p14="http://schemas.microsoft.com/office/powerpoint/2010/main" val="30917329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7" name="Imagen 6" descr="Patrón de fondo&#10;&#10;Descripción generada automáticamente">
            <a:extLst>
              <a:ext uri="{FF2B5EF4-FFF2-40B4-BE49-F238E27FC236}">
                <a16:creationId xmlns:a16="http://schemas.microsoft.com/office/drawing/2014/main" id="{E1760EA0-4E0F-00B1-FF7E-FF021DC29DA6}"/>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8686799" y="1760584"/>
            <a:ext cx="1799280" cy="3468560"/>
          </a:xfrm>
          <a:prstGeom prst="rect">
            <a:avLst/>
          </a:prstGeom>
        </p:spPr>
      </p:pic>
      <p:pic>
        <p:nvPicPr>
          <p:cNvPr id="8" name="Imagen 7" descr="Patrón de fondo&#10;&#10;Descripción generada automáticamente">
            <a:extLst>
              <a:ext uri="{FF2B5EF4-FFF2-40B4-BE49-F238E27FC236}">
                <a16:creationId xmlns:a16="http://schemas.microsoft.com/office/drawing/2014/main" id="{B960A64A-5711-CAB5-6A0B-003BFE820DF8}"/>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14027"/>
            <a:ext cx="1740296" cy="3468560"/>
          </a:xfrm>
          <a:prstGeom prst="rect">
            <a:avLst/>
          </a:prstGeom>
        </p:spPr>
      </p:pic>
      <p:pic>
        <p:nvPicPr>
          <p:cNvPr id="11" name="Imagen 10" descr="Logotipo&#10;&#10;Descripción generada automáticamente">
            <a:extLst>
              <a:ext uri="{FF2B5EF4-FFF2-40B4-BE49-F238E27FC236}">
                <a16:creationId xmlns:a16="http://schemas.microsoft.com/office/drawing/2014/main" id="{25014AE0-3808-E0EE-BAC2-9AD3ED814F8A}"/>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4983043" y="311150"/>
            <a:ext cx="2223512" cy="987162"/>
          </a:xfrm>
          <a:prstGeom prst="rect">
            <a:avLst/>
          </a:prstGeom>
        </p:spPr>
      </p:pic>
      <p:sp>
        <p:nvSpPr>
          <p:cNvPr id="12" name="Rectángulo 11">
            <a:extLst>
              <a:ext uri="{FF2B5EF4-FFF2-40B4-BE49-F238E27FC236}">
                <a16:creationId xmlns:a16="http://schemas.microsoft.com/office/drawing/2014/main" id="{A271F1F8-6432-B7E1-CDCF-A0489E081713}"/>
              </a:ext>
            </a:extLst>
          </p:cNvPr>
          <p:cNvSpPr/>
          <p:nvPr userDrawn="1"/>
        </p:nvSpPr>
        <p:spPr>
          <a:xfrm>
            <a:off x="1752600" y="0"/>
            <a:ext cx="1746000" cy="1746000"/>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3" name="Rectángulo 12">
            <a:extLst>
              <a:ext uri="{FF2B5EF4-FFF2-40B4-BE49-F238E27FC236}">
                <a16:creationId xmlns:a16="http://schemas.microsoft.com/office/drawing/2014/main" id="{A7D257F7-5DF6-2841-5171-A95D9162A6B8}"/>
              </a:ext>
            </a:extLst>
          </p:cNvPr>
          <p:cNvSpPr/>
          <p:nvPr userDrawn="1"/>
        </p:nvSpPr>
        <p:spPr>
          <a:xfrm>
            <a:off x="8690998" y="0"/>
            <a:ext cx="1746000" cy="1746000"/>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4" name="Rectángulo 13">
            <a:extLst>
              <a:ext uri="{FF2B5EF4-FFF2-40B4-BE49-F238E27FC236}">
                <a16:creationId xmlns:a16="http://schemas.microsoft.com/office/drawing/2014/main" id="{2FDC974B-0ECD-9074-2ED2-884237AAC061}"/>
              </a:ext>
            </a:extLst>
          </p:cNvPr>
          <p:cNvSpPr/>
          <p:nvPr userDrawn="1"/>
        </p:nvSpPr>
        <p:spPr>
          <a:xfrm>
            <a:off x="1752600" y="1727682"/>
            <a:ext cx="1746000" cy="1746000"/>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6" name="Rectángulo 15">
            <a:extLst>
              <a:ext uri="{FF2B5EF4-FFF2-40B4-BE49-F238E27FC236}">
                <a16:creationId xmlns:a16="http://schemas.microsoft.com/office/drawing/2014/main" id="{B72FB196-A172-97A8-BF3E-DD1799CC1A73}"/>
              </a:ext>
            </a:extLst>
          </p:cNvPr>
          <p:cNvSpPr/>
          <p:nvPr userDrawn="1"/>
        </p:nvSpPr>
        <p:spPr>
          <a:xfrm>
            <a:off x="6967326" y="1727682"/>
            <a:ext cx="1746000" cy="1746000"/>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7" name="Rectángulo 16">
            <a:extLst>
              <a:ext uri="{FF2B5EF4-FFF2-40B4-BE49-F238E27FC236}">
                <a16:creationId xmlns:a16="http://schemas.microsoft.com/office/drawing/2014/main" id="{321AF208-FA8B-C8C0-11C7-041F7FA064C4}"/>
              </a:ext>
            </a:extLst>
          </p:cNvPr>
          <p:cNvSpPr/>
          <p:nvPr userDrawn="1"/>
        </p:nvSpPr>
        <p:spPr>
          <a:xfrm>
            <a:off x="10427095" y="1727682"/>
            <a:ext cx="1764905" cy="1746000"/>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9" name="Rectángulo 18">
            <a:extLst>
              <a:ext uri="{FF2B5EF4-FFF2-40B4-BE49-F238E27FC236}">
                <a16:creationId xmlns:a16="http://schemas.microsoft.com/office/drawing/2014/main" id="{22951EF6-ED93-6561-E5E2-5BCEB5022943}"/>
              </a:ext>
            </a:extLst>
          </p:cNvPr>
          <p:cNvSpPr/>
          <p:nvPr userDrawn="1"/>
        </p:nvSpPr>
        <p:spPr>
          <a:xfrm>
            <a:off x="3478675" y="3474068"/>
            <a:ext cx="1746000" cy="1746000"/>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0" name="Rectángulo 19">
            <a:extLst>
              <a:ext uri="{FF2B5EF4-FFF2-40B4-BE49-F238E27FC236}">
                <a16:creationId xmlns:a16="http://schemas.microsoft.com/office/drawing/2014/main" id="{2677BCA0-65A9-6A03-E78C-14D6F7355EFC}"/>
              </a:ext>
            </a:extLst>
          </p:cNvPr>
          <p:cNvSpPr/>
          <p:nvPr userDrawn="1"/>
        </p:nvSpPr>
        <p:spPr>
          <a:xfrm>
            <a:off x="3478673" y="1734990"/>
            <a:ext cx="3469745" cy="1732289"/>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21" name="Forma libre: forma 20">
            <a:extLst>
              <a:ext uri="{FF2B5EF4-FFF2-40B4-BE49-F238E27FC236}">
                <a16:creationId xmlns:a16="http://schemas.microsoft.com/office/drawing/2014/main" id="{C6C38FAA-0DD0-C440-DD82-19A638597032}"/>
              </a:ext>
            </a:extLst>
          </p:cNvPr>
          <p:cNvSpPr/>
          <p:nvPr userDrawn="1"/>
        </p:nvSpPr>
        <p:spPr>
          <a:xfrm>
            <a:off x="1" y="1734990"/>
            <a:ext cx="1767179" cy="1738692"/>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sp>
        <p:nvSpPr>
          <p:cNvPr id="22" name="Forma libre: forma 21">
            <a:extLst>
              <a:ext uri="{FF2B5EF4-FFF2-40B4-BE49-F238E27FC236}">
                <a16:creationId xmlns:a16="http://schemas.microsoft.com/office/drawing/2014/main" id="{4D80849A-FA86-C6A2-5CA6-533FDD29F1CB}"/>
              </a:ext>
            </a:extLst>
          </p:cNvPr>
          <p:cNvSpPr/>
          <p:nvPr userDrawn="1"/>
        </p:nvSpPr>
        <p:spPr>
          <a:xfrm rot="5400000">
            <a:off x="10447006" y="-10003"/>
            <a:ext cx="1734988" cy="1755003"/>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sp>
        <p:nvSpPr>
          <p:cNvPr id="23" name="Forma libre: forma 22">
            <a:extLst>
              <a:ext uri="{FF2B5EF4-FFF2-40B4-BE49-F238E27FC236}">
                <a16:creationId xmlns:a16="http://schemas.microsoft.com/office/drawing/2014/main" id="{B5432095-F17D-F134-37BE-E1AD4038977A}"/>
              </a:ext>
            </a:extLst>
          </p:cNvPr>
          <p:cNvSpPr/>
          <p:nvPr userDrawn="1"/>
        </p:nvSpPr>
        <p:spPr>
          <a:xfrm>
            <a:off x="10439737" y="3474068"/>
            <a:ext cx="899418" cy="1725460"/>
          </a:xfrm>
          <a:custGeom>
            <a:avLst/>
            <a:gdLst>
              <a:gd name="connsiteX0" fmla="*/ 855279 w 899418"/>
              <a:gd name="connsiteY0" fmla="*/ 0 h 1725460"/>
              <a:gd name="connsiteX1" fmla="*/ 870567 w 899418"/>
              <a:gd name="connsiteY1" fmla="*/ 0 h 1725460"/>
              <a:gd name="connsiteX2" fmla="*/ 899418 w 899418"/>
              <a:gd name="connsiteY2" fmla="*/ 1457 h 1725460"/>
              <a:gd name="connsiteX3" fmla="*/ 899418 w 899418"/>
              <a:gd name="connsiteY3" fmla="*/ 1723617 h 1725460"/>
              <a:gd name="connsiteX4" fmla="*/ 862923 w 899418"/>
              <a:gd name="connsiteY4" fmla="*/ 1725460 h 1725460"/>
              <a:gd name="connsiteX5" fmla="*/ 0 w 899418"/>
              <a:gd name="connsiteY5" fmla="*/ 862537 h 1725460"/>
              <a:gd name="connsiteX6" fmla="*/ 774694 w 899418"/>
              <a:gd name="connsiteY6" fmla="*/ 4069 h 1725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9418" h="1725460">
                <a:moveTo>
                  <a:pt x="855279" y="0"/>
                </a:moveTo>
                <a:lnTo>
                  <a:pt x="870567" y="0"/>
                </a:lnTo>
                <a:lnTo>
                  <a:pt x="899418" y="1457"/>
                </a:lnTo>
                <a:lnTo>
                  <a:pt x="899418" y="1723617"/>
                </a:lnTo>
                <a:lnTo>
                  <a:pt x="862923" y="1725460"/>
                </a:lnTo>
                <a:cubicBezTo>
                  <a:pt x="386344" y="1725460"/>
                  <a:pt x="0" y="1339116"/>
                  <a:pt x="0" y="862537"/>
                </a:cubicBezTo>
                <a:cubicBezTo>
                  <a:pt x="0" y="415744"/>
                  <a:pt x="339560" y="48260"/>
                  <a:pt x="774694" y="4069"/>
                </a:cubicBezTo>
                <a:close/>
              </a:path>
            </a:pathLst>
          </a:cu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sp>
        <p:nvSpPr>
          <p:cNvPr id="24" name="Forma libre: forma 23">
            <a:extLst>
              <a:ext uri="{FF2B5EF4-FFF2-40B4-BE49-F238E27FC236}">
                <a16:creationId xmlns:a16="http://schemas.microsoft.com/office/drawing/2014/main" id="{2B212135-2D16-BC16-B10A-8261027A1245}"/>
              </a:ext>
            </a:extLst>
          </p:cNvPr>
          <p:cNvSpPr/>
          <p:nvPr userDrawn="1"/>
        </p:nvSpPr>
        <p:spPr>
          <a:xfrm>
            <a:off x="11339155" y="3474068"/>
            <a:ext cx="859370" cy="1725280"/>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sp>
        <p:nvSpPr>
          <p:cNvPr id="25" name="Forma libre: forma 24">
            <a:extLst>
              <a:ext uri="{FF2B5EF4-FFF2-40B4-BE49-F238E27FC236}">
                <a16:creationId xmlns:a16="http://schemas.microsoft.com/office/drawing/2014/main" id="{08D15AD5-9D99-284F-0377-7AACB831B7B7}"/>
              </a:ext>
            </a:extLst>
          </p:cNvPr>
          <p:cNvSpPr/>
          <p:nvPr userDrawn="1"/>
        </p:nvSpPr>
        <p:spPr>
          <a:xfrm rot="10800000">
            <a:off x="0" y="3473682"/>
            <a:ext cx="3478676" cy="1739983"/>
          </a:xfrm>
          <a:custGeom>
            <a:avLst/>
            <a:gdLst>
              <a:gd name="connsiteX0" fmla="*/ 33 w 3478676"/>
              <a:gd name="connsiteY0" fmla="*/ 0 h 1739983"/>
              <a:gd name="connsiteX1" fmla="*/ 3478644 w 3478676"/>
              <a:gd name="connsiteY1" fmla="*/ 0 h 1739983"/>
              <a:gd name="connsiteX2" fmla="*/ 3478676 w 3478676"/>
              <a:gd name="connsiteY2" fmla="*/ 646 h 1739983"/>
              <a:gd name="connsiteX3" fmla="*/ 1917175 w 3478676"/>
              <a:gd name="connsiteY3" fmla="*/ 1731004 h 1739983"/>
              <a:gd name="connsiteX4" fmla="*/ 1739359 w 3478676"/>
              <a:gd name="connsiteY4" fmla="*/ 1739983 h 1739983"/>
              <a:gd name="connsiteX5" fmla="*/ 1739318 w 3478676"/>
              <a:gd name="connsiteY5" fmla="*/ 1739983 h 1739983"/>
              <a:gd name="connsiteX6" fmla="*/ 1561501 w 3478676"/>
              <a:gd name="connsiteY6" fmla="*/ 1731004 h 1739983"/>
              <a:gd name="connsiteX7" fmla="*/ 0 w 3478676"/>
              <a:gd name="connsiteY7" fmla="*/ 646 h 17399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78676" h="1739983">
                <a:moveTo>
                  <a:pt x="33" y="0"/>
                </a:moveTo>
                <a:lnTo>
                  <a:pt x="3478644" y="0"/>
                </a:lnTo>
                <a:lnTo>
                  <a:pt x="3478676" y="646"/>
                </a:lnTo>
                <a:cubicBezTo>
                  <a:pt x="3478676" y="901218"/>
                  <a:pt x="2794247" y="1641933"/>
                  <a:pt x="1917175" y="1731004"/>
                </a:cubicBezTo>
                <a:lnTo>
                  <a:pt x="1739359" y="1739983"/>
                </a:lnTo>
                <a:lnTo>
                  <a:pt x="1739318" y="1739983"/>
                </a:lnTo>
                <a:lnTo>
                  <a:pt x="1561501" y="1731004"/>
                </a:lnTo>
                <a:cubicBezTo>
                  <a:pt x="684429" y="1641933"/>
                  <a:pt x="0" y="901218"/>
                  <a:pt x="0" y="646"/>
                </a:cubicBezTo>
                <a:close/>
              </a:path>
            </a:pathLst>
          </a:cu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pic>
        <p:nvPicPr>
          <p:cNvPr id="26" name="Imagen 25" descr="Un dibujo de un animal&#10;&#10;Descripción generada automáticamente con confianza baja">
            <a:extLst>
              <a:ext uri="{FF2B5EF4-FFF2-40B4-BE49-F238E27FC236}">
                <a16:creationId xmlns:a16="http://schemas.microsoft.com/office/drawing/2014/main" id="{B3029CFC-D29C-1E58-93B8-EEE4673A425C}"/>
              </a:ext>
            </a:extLst>
          </p:cNvPr>
          <p:cNvPicPr>
            <a:picLocks noChangeAspect="1"/>
          </p:cNvPicPr>
          <p:nvPr userDrawn="1"/>
        </p:nvPicPr>
        <p:blipFill>
          <a:blip r:embed="rId4">
            <a:extLst>
              <a:ext uri="{28A0092B-C50C-407E-A947-70E740481C1C}">
                <a14:useLocalDpi xmlns:a14="http://schemas.microsoft.com/office/drawing/2010/main"/>
              </a:ext>
            </a:extLst>
          </a:blip>
          <a:stretch>
            <a:fillRect/>
          </a:stretch>
        </p:blipFill>
        <p:spPr>
          <a:xfrm>
            <a:off x="10813246" y="1905634"/>
            <a:ext cx="1105152" cy="1181369"/>
          </a:xfrm>
          <a:prstGeom prst="rect">
            <a:avLst/>
          </a:prstGeom>
        </p:spPr>
      </p:pic>
      <p:pic>
        <p:nvPicPr>
          <p:cNvPr id="28" name="Imagen 27" descr="Un dibujo de un perro&#10;&#10;Descripción generada automáticamente con confianza media">
            <a:extLst>
              <a:ext uri="{FF2B5EF4-FFF2-40B4-BE49-F238E27FC236}">
                <a16:creationId xmlns:a16="http://schemas.microsoft.com/office/drawing/2014/main" id="{F4F72544-21FA-D0B6-E9A9-5DA842FFBBB9}"/>
              </a:ext>
            </a:extLst>
          </p:cNvPr>
          <p:cNvPicPr>
            <a:picLocks noChangeAspect="1"/>
          </p:cNvPicPr>
          <p:nvPr userDrawn="1"/>
        </p:nvPicPr>
        <p:blipFill>
          <a:blip r:embed="rId5">
            <a:extLst>
              <a:ext uri="{28A0092B-C50C-407E-A947-70E740481C1C}">
                <a14:useLocalDpi xmlns:a14="http://schemas.microsoft.com/office/drawing/2010/main"/>
              </a:ext>
            </a:extLst>
          </a:blip>
          <a:stretch>
            <a:fillRect/>
          </a:stretch>
        </p:blipFill>
        <p:spPr>
          <a:xfrm>
            <a:off x="2087794" y="502655"/>
            <a:ext cx="1028934" cy="711362"/>
          </a:xfrm>
          <a:prstGeom prst="rect">
            <a:avLst/>
          </a:prstGeom>
        </p:spPr>
      </p:pic>
      <p:pic>
        <p:nvPicPr>
          <p:cNvPr id="29" name="Imagen 28" descr="Imagen que contiene dibujo, reloj&#10;&#10;Descripción generada automáticamente">
            <a:extLst>
              <a:ext uri="{FF2B5EF4-FFF2-40B4-BE49-F238E27FC236}">
                <a16:creationId xmlns:a16="http://schemas.microsoft.com/office/drawing/2014/main" id="{7F8C2F8C-24C0-6430-68A4-9608657DDEF6}"/>
              </a:ext>
            </a:extLst>
          </p:cNvPr>
          <p:cNvPicPr>
            <a:picLocks noChangeAspect="1"/>
          </p:cNvPicPr>
          <p:nvPr userDrawn="1"/>
        </p:nvPicPr>
        <p:blipFill>
          <a:blip r:embed="rId6">
            <a:extLst>
              <a:ext uri="{28A0092B-C50C-407E-A947-70E740481C1C}">
                <a14:useLocalDpi xmlns:a14="http://schemas.microsoft.com/office/drawing/2010/main"/>
              </a:ext>
            </a:extLst>
          </a:blip>
          <a:stretch>
            <a:fillRect/>
          </a:stretch>
        </p:blipFill>
        <p:spPr>
          <a:xfrm>
            <a:off x="7327661" y="2162432"/>
            <a:ext cx="927311" cy="876500"/>
          </a:xfrm>
          <a:prstGeom prst="rect">
            <a:avLst/>
          </a:prstGeom>
        </p:spPr>
      </p:pic>
      <p:pic>
        <p:nvPicPr>
          <p:cNvPr id="30" name="Imagen 29" descr="Dibujo en blanco y negro&#10;&#10;Descripción generada automáticamente con confianza baja">
            <a:extLst>
              <a:ext uri="{FF2B5EF4-FFF2-40B4-BE49-F238E27FC236}">
                <a16:creationId xmlns:a16="http://schemas.microsoft.com/office/drawing/2014/main" id="{9309A531-DC57-6595-EE46-2A7B2E23FB75}"/>
              </a:ext>
            </a:extLst>
          </p:cNvPr>
          <p:cNvPicPr>
            <a:picLocks noChangeAspect="1"/>
          </p:cNvPicPr>
          <p:nvPr userDrawn="1"/>
        </p:nvPicPr>
        <p:blipFill>
          <a:blip r:embed="rId7">
            <a:extLst>
              <a:ext uri="{28A0092B-C50C-407E-A947-70E740481C1C}">
                <a14:useLocalDpi xmlns:a14="http://schemas.microsoft.com/office/drawing/2010/main"/>
              </a:ext>
            </a:extLst>
          </a:blip>
          <a:stretch>
            <a:fillRect/>
          </a:stretch>
        </p:blipFill>
        <p:spPr>
          <a:xfrm>
            <a:off x="9049706" y="358533"/>
            <a:ext cx="978123" cy="1028934"/>
          </a:xfrm>
          <a:prstGeom prst="rect">
            <a:avLst/>
          </a:prstGeom>
        </p:spPr>
      </p:pic>
      <p:pic>
        <p:nvPicPr>
          <p:cNvPr id="32" name="Imagen 31" descr="Un dibujo de un animal&#10;&#10;Descripción generada automáticamente con confianza baja">
            <a:extLst>
              <a:ext uri="{FF2B5EF4-FFF2-40B4-BE49-F238E27FC236}">
                <a16:creationId xmlns:a16="http://schemas.microsoft.com/office/drawing/2014/main" id="{712E000E-D939-84E0-6275-239044DF5B52}"/>
              </a:ext>
            </a:extLst>
          </p:cNvPr>
          <p:cNvPicPr>
            <a:picLocks noChangeAspect="1"/>
          </p:cNvPicPr>
          <p:nvPr userDrawn="1"/>
        </p:nvPicPr>
        <p:blipFill>
          <a:blip r:embed="rId8">
            <a:extLst>
              <a:ext uri="{28A0092B-C50C-407E-A947-70E740481C1C}">
                <a14:useLocalDpi xmlns:a14="http://schemas.microsoft.com/office/drawing/2010/main"/>
              </a:ext>
            </a:extLst>
          </a:blip>
          <a:stretch>
            <a:fillRect/>
          </a:stretch>
        </p:blipFill>
        <p:spPr>
          <a:xfrm>
            <a:off x="2106848" y="2038032"/>
            <a:ext cx="990826" cy="1041637"/>
          </a:xfrm>
          <a:prstGeom prst="rect">
            <a:avLst/>
          </a:prstGeom>
        </p:spPr>
      </p:pic>
      <p:pic>
        <p:nvPicPr>
          <p:cNvPr id="33" name="Imagen 32" descr="Imagen que contiene Texto&#10;&#10;Descripción generada automáticamente">
            <a:extLst>
              <a:ext uri="{FF2B5EF4-FFF2-40B4-BE49-F238E27FC236}">
                <a16:creationId xmlns:a16="http://schemas.microsoft.com/office/drawing/2014/main" id="{9F901DE5-C3AF-6E17-54F9-4CED5A9FEE97}"/>
              </a:ext>
            </a:extLst>
          </p:cNvPr>
          <p:cNvPicPr>
            <a:picLocks noChangeAspect="1"/>
          </p:cNvPicPr>
          <p:nvPr userDrawn="1"/>
        </p:nvPicPr>
        <p:blipFill>
          <a:blip r:embed="rId9">
            <a:extLst>
              <a:ext uri="{28A0092B-C50C-407E-A947-70E740481C1C}">
                <a14:useLocalDpi xmlns:a14="http://schemas.microsoft.com/office/drawing/2010/main"/>
              </a:ext>
            </a:extLst>
          </a:blip>
          <a:stretch>
            <a:fillRect/>
          </a:stretch>
        </p:blipFill>
        <p:spPr>
          <a:xfrm>
            <a:off x="3848798" y="4063551"/>
            <a:ext cx="1028934" cy="749471"/>
          </a:xfrm>
          <a:prstGeom prst="rect">
            <a:avLst/>
          </a:prstGeom>
        </p:spPr>
      </p:pic>
      <p:sp>
        <p:nvSpPr>
          <p:cNvPr id="36" name="Marcador de texto 34">
            <a:extLst>
              <a:ext uri="{FF2B5EF4-FFF2-40B4-BE49-F238E27FC236}">
                <a16:creationId xmlns:a16="http://schemas.microsoft.com/office/drawing/2014/main" id="{181AEA2E-1C99-4294-892E-2840BA551D28}"/>
              </a:ext>
            </a:extLst>
          </p:cNvPr>
          <p:cNvSpPr>
            <a:spLocks noGrp="1"/>
          </p:cNvSpPr>
          <p:nvPr>
            <p:ph type="body" sz="quarter" idx="10" hasCustomPrompt="1"/>
          </p:nvPr>
        </p:nvSpPr>
        <p:spPr>
          <a:xfrm>
            <a:off x="3571193" y="2056688"/>
            <a:ext cx="3488650" cy="781632"/>
          </a:xfrm>
          <a:prstGeom prst="rect">
            <a:avLst/>
          </a:prstGeom>
        </p:spPr>
        <p:txBody>
          <a:bodyPr/>
          <a:lstStyle>
            <a:lvl1pPr>
              <a:defRPr sz="4800" b="1">
                <a:solidFill>
                  <a:srgbClr val="003399"/>
                </a:solidFill>
                <a:latin typeface="EC Square Sans Pro" panose="020B0506040000020004" pitchFamily="34" charset="0"/>
                <a:cs typeface="Arial" panose="020B0604020202020204" pitchFamily="34" charset="0"/>
              </a:defRPr>
            </a:lvl1pPr>
          </a:lstStyle>
          <a:p>
            <a:pPr lvl="0"/>
            <a:r>
              <a:rPr lang="en-GB" noProof="0" dirty="0"/>
              <a:t>Thank you!</a:t>
            </a:r>
          </a:p>
        </p:txBody>
      </p:sp>
      <p:pic>
        <p:nvPicPr>
          <p:cNvPr id="37" name="Imagen 36" descr="Interfaz de usuario gráfica&#10;&#10;Descripción generada automáticamente">
            <a:extLst>
              <a:ext uri="{FF2B5EF4-FFF2-40B4-BE49-F238E27FC236}">
                <a16:creationId xmlns:a16="http://schemas.microsoft.com/office/drawing/2014/main" id="{C53E509D-9C05-4F64-B596-3792F76B9CA7}"/>
              </a:ext>
            </a:extLst>
          </p:cNvPr>
          <p:cNvPicPr/>
          <p:nvPr userDrawn="1"/>
        </p:nvPicPr>
        <p:blipFill>
          <a:blip r:embed="rId10" r:link="rId11" cstate="email">
            <a:extLst>
              <a:ext uri="{28A0092B-C50C-407E-A947-70E740481C1C}">
                <a14:useLocalDpi xmlns:a14="http://schemas.microsoft.com/office/drawing/2010/main"/>
              </a:ext>
            </a:extLst>
          </a:blip>
          <a:srcRect/>
          <a:stretch>
            <a:fillRect/>
          </a:stretch>
        </p:blipFill>
        <p:spPr bwMode="auto">
          <a:xfrm>
            <a:off x="8620809" y="5763684"/>
            <a:ext cx="3418791" cy="872066"/>
          </a:xfrm>
          <a:prstGeom prst="rect">
            <a:avLst/>
          </a:prstGeom>
          <a:noFill/>
          <a:ln>
            <a:noFill/>
          </a:ln>
        </p:spPr>
      </p:pic>
      <p:grpSp>
        <p:nvGrpSpPr>
          <p:cNvPr id="38" name="Grupo 37">
            <a:extLst>
              <a:ext uri="{FF2B5EF4-FFF2-40B4-BE49-F238E27FC236}">
                <a16:creationId xmlns:a16="http://schemas.microsoft.com/office/drawing/2014/main" id="{B12C3DE7-53C0-4BC5-BCFB-CAB7D8B057D6}"/>
              </a:ext>
            </a:extLst>
          </p:cNvPr>
          <p:cNvGrpSpPr/>
          <p:nvPr userDrawn="1"/>
        </p:nvGrpSpPr>
        <p:grpSpPr>
          <a:xfrm>
            <a:off x="0" y="5763684"/>
            <a:ext cx="5350796" cy="633222"/>
            <a:chOff x="1448755" y="3047555"/>
            <a:chExt cx="5350796" cy="633222"/>
          </a:xfrm>
        </p:grpSpPr>
        <p:pic>
          <p:nvPicPr>
            <p:cNvPr id="39" name="Picture 2" descr="imagen">
              <a:extLst>
                <a:ext uri="{FF2B5EF4-FFF2-40B4-BE49-F238E27FC236}">
                  <a16:creationId xmlns:a16="http://schemas.microsoft.com/office/drawing/2014/main" id="{F2C85C64-5194-4F83-83F6-857D4C6D2404}"/>
                </a:ext>
              </a:extLst>
            </p:cNvPr>
            <p:cNvPicPr>
              <a:picLocks noChangeAspect="1" noChangeArrowheads="1"/>
            </p:cNvPicPr>
            <p:nvPr/>
          </p:nvPicPr>
          <p:blipFill rotWithShape="1">
            <a:blip r:embed="rId12" cstate="email">
              <a:extLst>
                <a:ext uri="{28A0092B-C50C-407E-A947-70E740481C1C}">
                  <a14:useLocalDpi xmlns:a14="http://schemas.microsoft.com/office/drawing/2010/main"/>
                </a:ext>
              </a:extLst>
            </a:blip>
            <a:srcRect b="39163"/>
            <a:stretch/>
          </p:blipFill>
          <p:spPr bwMode="auto">
            <a:xfrm>
              <a:off x="1448755" y="3047555"/>
              <a:ext cx="2114191" cy="633222"/>
            </a:xfrm>
            <a:prstGeom prst="rect">
              <a:avLst/>
            </a:prstGeom>
            <a:noFill/>
            <a:extLst>
              <a:ext uri="{909E8E84-426E-40DD-AFC4-6F175D3DCCD1}">
                <a14:hiddenFill xmlns:a14="http://schemas.microsoft.com/office/drawing/2010/main">
                  <a:solidFill>
                    <a:srgbClr val="FFFFFF"/>
                  </a:solidFill>
                </a14:hiddenFill>
              </a:ext>
            </a:extLst>
          </p:spPr>
        </p:pic>
        <p:pic>
          <p:nvPicPr>
            <p:cNvPr id="40" name="Picture 1" descr="A picture containing text, font, symbol, typography&#10;&#10;Description automatically generated">
              <a:extLst>
                <a:ext uri="{FF2B5EF4-FFF2-40B4-BE49-F238E27FC236}">
                  <a16:creationId xmlns:a16="http://schemas.microsoft.com/office/drawing/2014/main" id="{616377A2-39DF-447D-B18F-0E33E62D6510}"/>
                </a:ext>
              </a:extLst>
            </p:cNvPr>
            <p:cNvPicPr/>
            <p:nvPr/>
          </p:nvPicPr>
          <p:blipFill>
            <a:blip r:embed="rId13" cstate="email">
              <a:extLst>
                <a:ext uri="{28A0092B-C50C-407E-A947-70E740481C1C}">
                  <a14:useLocalDpi xmlns:a14="http://schemas.microsoft.com/office/drawing/2010/main"/>
                </a:ext>
              </a:extLst>
            </a:blip>
            <a:stretch>
              <a:fillRect/>
            </a:stretch>
          </p:blipFill>
          <p:spPr>
            <a:xfrm>
              <a:off x="3486434" y="3177222"/>
              <a:ext cx="1785620" cy="503555"/>
            </a:xfrm>
            <a:prstGeom prst="rect">
              <a:avLst/>
            </a:prstGeom>
          </p:spPr>
        </p:pic>
        <p:pic>
          <p:nvPicPr>
            <p:cNvPr id="41" name="Imagen 40" descr="Texto&#10;&#10;Descripción generada automáticamente">
              <a:extLst>
                <a:ext uri="{FF2B5EF4-FFF2-40B4-BE49-F238E27FC236}">
                  <a16:creationId xmlns:a16="http://schemas.microsoft.com/office/drawing/2014/main" id="{27CD1840-7ABE-4462-BC91-7E7C5F3BAF2E}"/>
                </a:ext>
              </a:extLst>
            </p:cNvPr>
            <p:cNvPicPr/>
            <p:nvPr/>
          </p:nvPicPr>
          <p:blipFill>
            <a:blip r:embed="rId14" cstate="email">
              <a:extLst>
                <a:ext uri="{28A0092B-C50C-407E-A947-70E740481C1C}">
                  <a14:useLocalDpi xmlns:a14="http://schemas.microsoft.com/office/drawing/2010/main"/>
                </a:ext>
              </a:extLst>
            </a:blip>
            <a:stretch>
              <a:fillRect/>
            </a:stretch>
          </p:blipFill>
          <p:spPr>
            <a:xfrm>
              <a:off x="5195541" y="3360102"/>
              <a:ext cx="1604010" cy="320675"/>
            </a:xfrm>
            <a:prstGeom prst="rect">
              <a:avLst/>
            </a:prstGeom>
          </p:spPr>
        </p:pic>
      </p:grpSp>
      <p:pic>
        <p:nvPicPr>
          <p:cNvPr id="42" name="Imagen 41" descr="Patrón de fondo&#10;&#10;Descripción generada automáticamente">
            <a:extLst>
              <a:ext uri="{FF2B5EF4-FFF2-40B4-BE49-F238E27FC236}">
                <a16:creationId xmlns:a16="http://schemas.microsoft.com/office/drawing/2014/main" id="{E19A0AE5-6F2A-4C46-BFBA-717A1DBB44E1}"/>
              </a:ext>
            </a:extLst>
          </p:cNvPr>
          <p:cNvPicPr>
            <a:picLocks noChangeAspect="1"/>
          </p:cNvPicPr>
          <p:nvPr userDrawn="1"/>
        </p:nvPicPr>
        <p:blipFill rotWithShape="1">
          <a:blip r:embed="rId15" cstate="email">
            <a:extLst>
              <a:ext uri="{28A0092B-C50C-407E-A947-70E740481C1C}">
                <a14:useLocalDpi xmlns:a14="http://schemas.microsoft.com/office/drawing/2010/main"/>
              </a:ext>
            </a:extLst>
          </a:blip>
          <a:srcRect l="-1"/>
          <a:stretch/>
        </p:blipFill>
        <p:spPr>
          <a:xfrm>
            <a:off x="5211120" y="3482587"/>
            <a:ext cx="1756206" cy="1716761"/>
          </a:xfrm>
          <a:prstGeom prst="rect">
            <a:avLst/>
          </a:prstGeom>
        </p:spPr>
      </p:pic>
      <p:sp>
        <p:nvSpPr>
          <p:cNvPr id="43" name="Rectángulo 42">
            <a:extLst>
              <a:ext uri="{FF2B5EF4-FFF2-40B4-BE49-F238E27FC236}">
                <a16:creationId xmlns:a16="http://schemas.microsoft.com/office/drawing/2014/main" id="{E2D3912A-1E4E-402A-A3C0-9761CDC5901B}"/>
              </a:ext>
            </a:extLst>
          </p:cNvPr>
          <p:cNvSpPr/>
          <p:nvPr userDrawn="1"/>
        </p:nvSpPr>
        <p:spPr>
          <a:xfrm>
            <a:off x="6967326" y="3474068"/>
            <a:ext cx="1746000" cy="1746000"/>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44" name="Imagen 43" descr="Un dibujo de un animal&#10;&#10;Descripción generada automáticamente con confianza baja">
            <a:extLst>
              <a:ext uri="{FF2B5EF4-FFF2-40B4-BE49-F238E27FC236}">
                <a16:creationId xmlns:a16="http://schemas.microsoft.com/office/drawing/2014/main" id="{EA525F01-F612-45D5-BEA3-7A4BBA36EA47}"/>
              </a:ext>
            </a:extLst>
          </p:cNvPr>
          <p:cNvPicPr>
            <a:picLocks noChangeAspect="1"/>
          </p:cNvPicPr>
          <p:nvPr userDrawn="1"/>
        </p:nvPicPr>
        <p:blipFill>
          <a:blip r:embed="rId16">
            <a:extLst>
              <a:ext uri="{28A0092B-C50C-407E-A947-70E740481C1C}">
                <a14:useLocalDpi xmlns:a14="http://schemas.microsoft.com/office/drawing/2010/main"/>
              </a:ext>
            </a:extLst>
          </a:blip>
          <a:stretch>
            <a:fillRect/>
          </a:stretch>
        </p:blipFill>
        <p:spPr>
          <a:xfrm>
            <a:off x="7441987" y="3848610"/>
            <a:ext cx="812985" cy="1003529"/>
          </a:xfrm>
          <a:prstGeom prst="rect">
            <a:avLst/>
          </a:prstGeom>
        </p:spPr>
      </p:pic>
      <p:sp>
        <p:nvSpPr>
          <p:cNvPr id="3" name="CuadroTexto 2">
            <a:extLst>
              <a:ext uri="{FF2B5EF4-FFF2-40B4-BE49-F238E27FC236}">
                <a16:creationId xmlns:a16="http://schemas.microsoft.com/office/drawing/2014/main" id="{392C7F8E-841D-4355-9AF1-D492BA4BF8E2}"/>
              </a:ext>
            </a:extLst>
          </p:cNvPr>
          <p:cNvSpPr txBox="1"/>
          <p:nvPr userDrawn="1"/>
        </p:nvSpPr>
        <p:spPr>
          <a:xfrm>
            <a:off x="218393" y="6396906"/>
            <a:ext cx="3352800" cy="369332"/>
          </a:xfrm>
          <a:prstGeom prst="rect">
            <a:avLst/>
          </a:prstGeom>
          <a:noFill/>
        </p:spPr>
        <p:txBody>
          <a:bodyPr wrap="square" rtlCol="0">
            <a:spAutoFit/>
          </a:bodyPr>
          <a:lstStyle/>
          <a:p>
            <a:r>
              <a:rPr lang="en-GB" dirty="0">
                <a:latin typeface="EC Square Sans Pro" panose="020B0506040000020004" pitchFamily="34" charset="0"/>
                <a:hlinkClick r:id="rId17"/>
              </a:rPr>
              <a:t>www.amrfvtraining.eu</a:t>
            </a:r>
            <a:r>
              <a:rPr lang="en-GB" dirty="0">
                <a:latin typeface="EC Square Sans Pro" panose="020B0506040000020004" pitchFamily="34" charset="0"/>
              </a:rPr>
              <a:t>  </a:t>
            </a:r>
          </a:p>
        </p:txBody>
      </p:sp>
    </p:spTree>
    <p:extLst>
      <p:ext uri="{BB962C8B-B14F-4D97-AF65-F5344CB8AC3E}">
        <p14:creationId xmlns:p14="http://schemas.microsoft.com/office/powerpoint/2010/main" val="16167816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0BE46563-0AF8-D4CE-73C0-03D0CBEB89E0}"/>
              </a:ext>
            </a:extLst>
          </p:cNvPr>
          <p:cNvSpPr/>
          <p:nvPr userDrawn="1"/>
        </p:nvSpPr>
        <p:spPr>
          <a:xfrm>
            <a:off x="6096001" y="0"/>
            <a:ext cx="6142017" cy="6026150"/>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8" name="object 3">
            <a:extLst>
              <a:ext uri="{FF2B5EF4-FFF2-40B4-BE49-F238E27FC236}">
                <a16:creationId xmlns:a16="http://schemas.microsoft.com/office/drawing/2014/main" id="{BA9409D1-A9BD-5F7D-AF9C-32F07DE1ED4B}"/>
              </a:ext>
            </a:extLst>
          </p:cNvPr>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6096000" cy="6865200"/>
          </a:xfrm>
          <a:prstGeom prst="rect">
            <a:avLst/>
          </a:prstGeom>
        </p:spPr>
      </p:pic>
      <p:pic>
        <p:nvPicPr>
          <p:cNvPr id="24" name="Imagen 23" descr="Logotipo&#10;&#10;Descripción generada automáticamente">
            <a:extLst>
              <a:ext uri="{FF2B5EF4-FFF2-40B4-BE49-F238E27FC236}">
                <a16:creationId xmlns:a16="http://schemas.microsoft.com/office/drawing/2014/main" id="{CD3A48FE-86EE-9668-0A0C-95A6EB201771}"/>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21366" y="140623"/>
            <a:ext cx="2149620" cy="954357"/>
          </a:xfrm>
          <a:prstGeom prst="rect">
            <a:avLst/>
          </a:prstGeom>
        </p:spPr>
      </p:pic>
      <p:sp>
        <p:nvSpPr>
          <p:cNvPr id="35" name="Marcador de texto 33">
            <a:extLst>
              <a:ext uri="{FF2B5EF4-FFF2-40B4-BE49-F238E27FC236}">
                <a16:creationId xmlns:a16="http://schemas.microsoft.com/office/drawing/2014/main" id="{850E120E-924B-F0F4-3400-13B1861D1B2E}"/>
              </a:ext>
            </a:extLst>
          </p:cNvPr>
          <p:cNvSpPr>
            <a:spLocks noGrp="1"/>
          </p:cNvSpPr>
          <p:nvPr>
            <p:ph type="body" sz="quarter" idx="11"/>
          </p:nvPr>
        </p:nvSpPr>
        <p:spPr>
          <a:xfrm>
            <a:off x="6132925" y="5520247"/>
            <a:ext cx="4495800" cy="323855"/>
          </a:xfrm>
          <a:prstGeom prst="rect">
            <a:avLst/>
          </a:prstGeom>
        </p:spPr>
        <p:txBody>
          <a:bodyPr/>
          <a:lstStyle>
            <a:lvl1pPr>
              <a:defRPr sz="1400">
                <a:solidFill>
                  <a:srgbClr val="003399"/>
                </a:solidFill>
                <a:latin typeface="Arial" panose="020B0604020202020204" pitchFamily="34" charset="0"/>
                <a:cs typeface="Arial" panose="020B0604020202020204" pitchFamily="34" charset="0"/>
              </a:defRPr>
            </a:lvl1pPr>
          </a:lstStyle>
          <a:p>
            <a:pPr lvl="0"/>
            <a:endParaRPr lang="es-ES" dirty="0"/>
          </a:p>
        </p:txBody>
      </p:sp>
      <p:sp>
        <p:nvSpPr>
          <p:cNvPr id="5" name="CuadroTexto 4">
            <a:extLst>
              <a:ext uri="{FF2B5EF4-FFF2-40B4-BE49-F238E27FC236}">
                <a16:creationId xmlns:a16="http://schemas.microsoft.com/office/drawing/2014/main" id="{CBC18AA7-8C1D-4C1C-B629-AA10E16721CA}"/>
              </a:ext>
            </a:extLst>
          </p:cNvPr>
          <p:cNvSpPr txBox="1"/>
          <p:nvPr userDrawn="1"/>
        </p:nvSpPr>
        <p:spPr>
          <a:xfrm>
            <a:off x="6147014" y="3768943"/>
            <a:ext cx="6044986" cy="1477328"/>
          </a:xfrm>
          <a:prstGeom prst="rect">
            <a:avLst/>
          </a:prstGeom>
          <a:noFill/>
        </p:spPr>
        <p:txBody>
          <a:bodyPr wrap="square" rtlCol="0">
            <a:spAutoFit/>
          </a:bodyPr>
          <a:lstStyle/>
          <a:p>
            <a:pPr algn="l"/>
            <a:r>
              <a:rPr lang="en-GB" sz="2400" noProof="0" dirty="0">
                <a:solidFill>
                  <a:srgbClr val="003399"/>
                </a:solidFill>
                <a:latin typeface="EC Square Sans Pro" panose="020B0506040000020004" pitchFamily="34" charset="0"/>
              </a:rPr>
              <a:t>Hands-on Training for Farmers and Veterinarians: New measures to fight antimicrobial resistance</a:t>
            </a:r>
          </a:p>
          <a:p>
            <a:endParaRPr lang="es-ES" dirty="0"/>
          </a:p>
        </p:txBody>
      </p:sp>
      <p:sp>
        <p:nvSpPr>
          <p:cNvPr id="49" name="Forma libre: forma 48">
            <a:extLst>
              <a:ext uri="{FF2B5EF4-FFF2-40B4-BE49-F238E27FC236}">
                <a16:creationId xmlns:a16="http://schemas.microsoft.com/office/drawing/2014/main" id="{99B70937-9FCE-4E40-9DC7-4643157CE967}"/>
              </a:ext>
            </a:extLst>
          </p:cNvPr>
          <p:cNvSpPr/>
          <p:nvPr userDrawn="1"/>
        </p:nvSpPr>
        <p:spPr>
          <a:xfrm>
            <a:off x="11117114" y="37"/>
            <a:ext cx="596428" cy="1094944"/>
          </a:xfrm>
          <a:custGeom>
            <a:avLst/>
            <a:gdLst>
              <a:gd name="connsiteX0" fmla="*/ 855279 w 899418"/>
              <a:gd name="connsiteY0" fmla="*/ 0 h 1725460"/>
              <a:gd name="connsiteX1" fmla="*/ 870567 w 899418"/>
              <a:gd name="connsiteY1" fmla="*/ 0 h 1725460"/>
              <a:gd name="connsiteX2" fmla="*/ 899418 w 899418"/>
              <a:gd name="connsiteY2" fmla="*/ 1457 h 1725460"/>
              <a:gd name="connsiteX3" fmla="*/ 899418 w 899418"/>
              <a:gd name="connsiteY3" fmla="*/ 1723617 h 1725460"/>
              <a:gd name="connsiteX4" fmla="*/ 862923 w 899418"/>
              <a:gd name="connsiteY4" fmla="*/ 1725460 h 1725460"/>
              <a:gd name="connsiteX5" fmla="*/ 0 w 899418"/>
              <a:gd name="connsiteY5" fmla="*/ 862537 h 1725460"/>
              <a:gd name="connsiteX6" fmla="*/ 774694 w 899418"/>
              <a:gd name="connsiteY6" fmla="*/ 4069 h 1725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9418" h="1725460">
                <a:moveTo>
                  <a:pt x="855279" y="0"/>
                </a:moveTo>
                <a:lnTo>
                  <a:pt x="870567" y="0"/>
                </a:lnTo>
                <a:lnTo>
                  <a:pt x="899418" y="1457"/>
                </a:lnTo>
                <a:lnTo>
                  <a:pt x="899418" y="1723617"/>
                </a:lnTo>
                <a:lnTo>
                  <a:pt x="862923" y="1725460"/>
                </a:lnTo>
                <a:cubicBezTo>
                  <a:pt x="386344" y="1725460"/>
                  <a:pt x="0" y="1339116"/>
                  <a:pt x="0" y="862537"/>
                </a:cubicBezTo>
                <a:cubicBezTo>
                  <a:pt x="0" y="415744"/>
                  <a:pt x="339560" y="48260"/>
                  <a:pt x="774694" y="4069"/>
                </a:cubicBezTo>
                <a:close/>
              </a:path>
            </a:pathLst>
          </a:cu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sp>
        <p:nvSpPr>
          <p:cNvPr id="50" name="Forma libre: forma 49">
            <a:extLst>
              <a:ext uri="{FF2B5EF4-FFF2-40B4-BE49-F238E27FC236}">
                <a16:creationId xmlns:a16="http://schemas.microsoft.com/office/drawing/2014/main" id="{BC2C4231-8099-45D5-A8F4-A94E560FC273}"/>
              </a:ext>
            </a:extLst>
          </p:cNvPr>
          <p:cNvSpPr/>
          <p:nvPr userDrawn="1"/>
        </p:nvSpPr>
        <p:spPr>
          <a:xfrm>
            <a:off x="11691448" y="1"/>
            <a:ext cx="546569" cy="1094830"/>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pic>
        <p:nvPicPr>
          <p:cNvPr id="51" name="Imagen 50" descr="Interfaz de usuario gráfica&#10;&#10;Descripción generada automáticamente">
            <a:extLst>
              <a:ext uri="{FF2B5EF4-FFF2-40B4-BE49-F238E27FC236}">
                <a16:creationId xmlns:a16="http://schemas.microsoft.com/office/drawing/2014/main" id="{1007B104-92BA-4BA5-A656-DA433D20A54C}"/>
              </a:ext>
            </a:extLst>
          </p:cNvPr>
          <p:cNvPicPr/>
          <p:nvPr userDrawn="1"/>
        </p:nvPicPr>
        <p:blipFill>
          <a:blip r:embed="rId4" r:link="rId5" cstate="email">
            <a:extLst>
              <a:ext uri="{28A0092B-C50C-407E-A947-70E740481C1C}">
                <a14:useLocalDpi xmlns:a14="http://schemas.microsoft.com/office/drawing/2010/main"/>
              </a:ext>
            </a:extLst>
          </a:blip>
          <a:srcRect/>
          <a:stretch>
            <a:fillRect/>
          </a:stretch>
        </p:blipFill>
        <p:spPr bwMode="auto">
          <a:xfrm>
            <a:off x="9829800" y="6163744"/>
            <a:ext cx="2338705" cy="577850"/>
          </a:xfrm>
          <a:prstGeom prst="rect">
            <a:avLst/>
          </a:prstGeom>
          <a:noFill/>
          <a:ln>
            <a:noFill/>
          </a:ln>
        </p:spPr>
      </p:pic>
      <p:pic>
        <p:nvPicPr>
          <p:cNvPr id="52" name="Imagen 51">
            <a:extLst>
              <a:ext uri="{FF2B5EF4-FFF2-40B4-BE49-F238E27FC236}">
                <a16:creationId xmlns:a16="http://schemas.microsoft.com/office/drawing/2014/main" id="{D0623596-029B-4771-9426-C8E363EAA4D6}"/>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9128521" y="6212610"/>
            <a:ext cx="471757" cy="498869"/>
          </a:xfrm>
          <a:prstGeom prst="rect">
            <a:avLst/>
          </a:prstGeom>
        </p:spPr>
      </p:pic>
      <p:pic>
        <p:nvPicPr>
          <p:cNvPr id="53" name="Imagen 52">
            <a:extLst>
              <a:ext uri="{FF2B5EF4-FFF2-40B4-BE49-F238E27FC236}">
                <a16:creationId xmlns:a16="http://schemas.microsoft.com/office/drawing/2014/main" id="{3BB0B30D-01E9-4A41-88D1-70C8118CB0F3}"/>
              </a:ext>
            </a:extLst>
          </p:cNvPr>
          <p:cNvPicPr>
            <a:picLocks noChangeAspect="1"/>
          </p:cNvPicPr>
          <p:nvPr userDrawn="1"/>
        </p:nvPicPr>
        <p:blipFill>
          <a:blip r:embed="rId7" cstate="email">
            <a:extLst>
              <a:ext uri="{28A0092B-C50C-407E-A947-70E740481C1C}">
                <a14:useLocalDpi xmlns:a14="http://schemas.microsoft.com/office/drawing/2010/main"/>
              </a:ext>
            </a:extLst>
          </a:blip>
          <a:stretch>
            <a:fillRect/>
          </a:stretch>
        </p:blipFill>
        <p:spPr>
          <a:xfrm>
            <a:off x="7376219" y="6283101"/>
            <a:ext cx="347040" cy="428378"/>
          </a:xfrm>
          <a:prstGeom prst="rect">
            <a:avLst/>
          </a:prstGeom>
        </p:spPr>
      </p:pic>
      <p:pic>
        <p:nvPicPr>
          <p:cNvPr id="54" name="Imagen 53">
            <a:extLst>
              <a:ext uri="{FF2B5EF4-FFF2-40B4-BE49-F238E27FC236}">
                <a16:creationId xmlns:a16="http://schemas.microsoft.com/office/drawing/2014/main" id="{68A7E0D9-EDEA-4FCF-A76C-ED2C5DD3E804}"/>
              </a:ext>
            </a:extLst>
          </p:cNvPr>
          <p:cNvPicPr>
            <a:picLocks noChangeAspect="1"/>
          </p:cNvPicPr>
          <p:nvPr userDrawn="1"/>
        </p:nvPicPr>
        <p:blipFill>
          <a:blip r:embed="rId8" cstate="email">
            <a:extLst>
              <a:ext uri="{28A0092B-C50C-407E-A947-70E740481C1C}">
                <a14:useLocalDpi xmlns:a14="http://schemas.microsoft.com/office/drawing/2010/main"/>
              </a:ext>
            </a:extLst>
          </a:blip>
          <a:stretch>
            <a:fillRect/>
          </a:stretch>
        </p:blipFill>
        <p:spPr>
          <a:xfrm>
            <a:off x="7851973" y="6413241"/>
            <a:ext cx="444645" cy="298238"/>
          </a:xfrm>
          <a:prstGeom prst="rect">
            <a:avLst/>
          </a:prstGeom>
        </p:spPr>
      </p:pic>
      <p:pic>
        <p:nvPicPr>
          <p:cNvPr id="55" name="Imagen 54">
            <a:extLst>
              <a:ext uri="{FF2B5EF4-FFF2-40B4-BE49-F238E27FC236}">
                <a16:creationId xmlns:a16="http://schemas.microsoft.com/office/drawing/2014/main" id="{CA02A5FD-DBD4-4C48-8334-C26BA224D2A8}"/>
              </a:ext>
            </a:extLst>
          </p:cNvPr>
          <p:cNvPicPr>
            <a:picLocks noChangeAspect="1"/>
          </p:cNvPicPr>
          <p:nvPr userDrawn="1"/>
        </p:nvPicPr>
        <p:blipFill>
          <a:blip r:embed="rId9" cstate="email">
            <a:extLst>
              <a:ext uri="{28A0092B-C50C-407E-A947-70E740481C1C}">
                <a14:useLocalDpi xmlns:a14="http://schemas.microsoft.com/office/drawing/2010/main"/>
              </a:ext>
            </a:extLst>
          </a:blip>
          <a:stretch>
            <a:fillRect/>
          </a:stretch>
        </p:blipFill>
        <p:spPr>
          <a:xfrm>
            <a:off x="6493141" y="6427744"/>
            <a:ext cx="300184" cy="283735"/>
          </a:xfrm>
          <a:prstGeom prst="rect">
            <a:avLst/>
          </a:prstGeom>
        </p:spPr>
      </p:pic>
      <p:pic>
        <p:nvPicPr>
          <p:cNvPr id="56" name="Imagen 55">
            <a:extLst>
              <a:ext uri="{FF2B5EF4-FFF2-40B4-BE49-F238E27FC236}">
                <a16:creationId xmlns:a16="http://schemas.microsoft.com/office/drawing/2014/main" id="{EAAA8FFC-E26C-4A95-A0EA-8FA61291F3D4}"/>
              </a:ext>
            </a:extLst>
          </p:cNvPr>
          <p:cNvPicPr>
            <a:picLocks noChangeAspect="1"/>
          </p:cNvPicPr>
          <p:nvPr userDrawn="1"/>
        </p:nvPicPr>
        <p:blipFill>
          <a:blip r:embed="rId10" cstate="email">
            <a:extLst>
              <a:ext uri="{28A0092B-C50C-407E-A947-70E740481C1C}">
                <a14:useLocalDpi xmlns:a14="http://schemas.microsoft.com/office/drawing/2010/main"/>
              </a:ext>
            </a:extLst>
          </a:blip>
          <a:stretch>
            <a:fillRect/>
          </a:stretch>
        </p:blipFill>
        <p:spPr>
          <a:xfrm>
            <a:off x="6922039" y="6369106"/>
            <a:ext cx="325466" cy="342373"/>
          </a:xfrm>
          <a:prstGeom prst="rect">
            <a:avLst/>
          </a:prstGeom>
        </p:spPr>
      </p:pic>
      <p:pic>
        <p:nvPicPr>
          <p:cNvPr id="57" name="Imagen 56">
            <a:extLst>
              <a:ext uri="{FF2B5EF4-FFF2-40B4-BE49-F238E27FC236}">
                <a16:creationId xmlns:a16="http://schemas.microsoft.com/office/drawing/2014/main" id="{034038C9-3152-4362-9043-8EE045E00000}"/>
              </a:ext>
            </a:extLst>
          </p:cNvPr>
          <p:cNvPicPr>
            <a:picLocks noChangeAspect="1"/>
          </p:cNvPicPr>
          <p:nvPr userDrawn="1"/>
        </p:nvPicPr>
        <p:blipFill>
          <a:blip r:embed="rId11" cstate="email">
            <a:extLst>
              <a:ext uri="{28A0092B-C50C-407E-A947-70E740481C1C}">
                <a14:useLocalDpi xmlns:a14="http://schemas.microsoft.com/office/drawing/2010/main"/>
              </a:ext>
            </a:extLst>
          </a:blip>
          <a:stretch>
            <a:fillRect/>
          </a:stretch>
        </p:blipFill>
        <p:spPr>
          <a:xfrm>
            <a:off x="6156196" y="6492569"/>
            <a:ext cx="208231" cy="218910"/>
          </a:xfrm>
          <a:prstGeom prst="rect">
            <a:avLst/>
          </a:prstGeom>
        </p:spPr>
      </p:pic>
      <p:pic>
        <p:nvPicPr>
          <p:cNvPr id="58" name="Imagen 57">
            <a:extLst>
              <a:ext uri="{FF2B5EF4-FFF2-40B4-BE49-F238E27FC236}">
                <a16:creationId xmlns:a16="http://schemas.microsoft.com/office/drawing/2014/main" id="{10C091FD-F9B0-47C5-9AE9-239540332D44}"/>
              </a:ext>
            </a:extLst>
          </p:cNvPr>
          <p:cNvPicPr>
            <a:picLocks noChangeAspect="1"/>
          </p:cNvPicPr>
          <p:nvPr userDrawn="1"/>
        </p:nvPicPr>
        <p:blipFill>
          <a:blip r:embed="rId12" cstate="email">
            <a:extLst>
              <a:ext uri="{28A0092B-C50C-407E-A947-70E740481C1C}">
                <a14:useLocalDpi xmlns:a14="http://schemas.microsoft.com/office/drawing/2010/main"/>
              </a:ext>
            </a:extLst>
          </a:blip>
          <a:stretch>
            <a:fillRect/>
          </a:stretch>
        </p:blipFill>
        <p:spPr>
          <a:xfrm>
            <a:off x="8425332" y="6300126"/>
            <a:ext cx="574476" cy="411353"/>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0BE46563-0AF8-D4CE-73C0-03D0CBEB89E0}"/>
              </a:ext>
            </a:extLst>
          </p:cNvPr>
          <p:cNvSpPr/>
          <p:nvPr userDrawn="1"/>
        </p:nvSpPr>
        <p:spPr>
          <a:xfrm>
            <a:off x="6096000" y="0"/>
            <a:ext cx="6093675" cy="4445005"/>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8" name="object 3">
            <a:extLst>
              <a:ext uri="{FF2B5EF4-FFF2-40B4-BE49-F238E27FC236}">
                <a16:creationId xmlns:a16="http://schemas.microsoft.com/office/drawing/2014/main" id="{BA9409D1-A9BD-5F7D-AF9C-32F07DE1ED4B}"/>
              </a:ext>
            </a:extLst>
          </p:cNvPr>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6096000" cy="6865200"/>
          </a:xfrm>
          <a:prstGeom prst="rect">
            <a:avLst/>
          </a:prstGeom>
        </p:spPr>
      </p:pic>
      <p:sp>
        <p:nvSpPr>
          <p:cNvPr id="9" name="Rectángulo 8">
            <a:extLst>
              <a:ext uri="{FF2B5EF4-FFF2-40B4-BE49-F238E27FC236}">
                <a16:creationId xmlns:a16="http://schemas.microsoft.com/office/drawing/2014/main" id="{3B86B49A-E309-306F-54EA-1E91AEFD27BB}"/>
              </a:ext>
            </a:extLst>
          </p:cNvPr>
          <p:cNvSpPr/>
          <p:nvPr userDrawn="1"/>
        </p:nvSpPr>
        <p:spPr>
          <a:xfrm>
            <a:off x="3657179" y="5634288"/>
            <a:ext cx="1236412" cy="1236412"/>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 name="object 12">
            <a:extLst>
              <a:ext uri="{FF2B5EF4-FFF2-40B4-BE49-F238E27FC236}">
                <a16:creationId xmlns:a16="http://schemas.microsoft.com/office/drawing/2014/main" id="{5FE8D229-B039-4150-3CC7-A90C7A82C428}"/>
              </a:ext>
            </a:extLst>
          </p:cNvPr>
          <p:cNvSpPr/>
          <p:nvPr userDrawn="1"/>
        </p:nvSpPr>
        <p:spPr>
          <a:xfrm>
            <a:off x="2428304" y="4438510"/>
            <a:ext cx="1242631" cy="1221740"/>
          </a:xfrm>
          <a:custGeom>
            <a:avLst/>
            <a:gdLst/>
            <a:ahLst/>
            <a:cxnLst/>
            <a:rect l="l" t="t" r="r" b="b"/>
            <a:pathLst>
              <a:path w="1221739" h="1221739">
                <a:moveTo>
                  <a:pt x="1221257" y="0"/>
                </a:moveTo>
                <a:lnTo>
                  <a:pt x="0" y="0"/>
                </a:lnTo>
                <a:lnTo>
                  <a:pt x="0" y="1221257"/>
                </a:lnTo>
                <a:lnTo>
                  <a:pt x="1221257" y="1221257"/>
                </a:lnTo>
                <a:lnTo>
                  <a:pt x="1221257" y="0"/>
                </a:lnTo>
                <a:close/>
              </a:path>
            </a:pathLst>
          </a:custGeom>
          <a:solidFill>
            <a:srgbClr val="6BB188"/>
          </a:solidFill>
        </p:spPr>
        <p:txBody>
          <a:bodyPr wrap="square" lIns="0" tIns="0" rIns="0" bIns="0" rtlCol="0"/>
          <a:lstStyle/>
          <a:p>
            <a:endParaRPr/>
          </a:p>
        </p:txBody>
      </p:sp>
      <p:sp>
        <p:nvSpPr>
          <p:cNvPr id="11" name="Rectángulo 10">
            <a:extLst>
              <a:ext uri="{FF2B5EF4-FFF2-40B4-BE49-F238E27FC236}">
                <a16:creationId xmlns:a16="http://schemas.microsoft.com/office/drawing/2014/main" id="{4D247D67-8E2B-31C5-C8A0-D5D6C35C3466}"/>
              </a:ext>
            </a:extLst>
          </p:cNvPr>
          <p:cNvSpPr/>
          <p:nvPr userDrawn="1"/>
        </p:nvSpPr>
        <p:spPr>
          <a:xfrm>
            <a:off x="1212899" y="5634288"/>
            <a:ext cx="1236412" cy="1236412"/>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 name="Rectángulo 11">
            <a:extLst>
              <a:ext uri="{FF2B5EF4-FFF2-40B4-BE49-F238E27FC236}">
                <a16:creationId xmlns:a16="http://schemas.microsoft.com/office/drawing/2014/main" id="{1CD11B8C-5E46-1D50-21DC-A81F63330B4D}"/>
              </a:ext>
            </a:extLst>
          </p:cNvPr>
          <p:cNvSpPr/>
          <p:nvPr userDrawn="1"/>
        </p:nvSpPr>
        <p:spPr>
          <a:xfrm>
            <a:off x="5012862" y="2"/>
            <a:ext cx="1083138" cy="987162"/>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3" name="Rectángulo 12">
            <a:extLst>
              <a:ext uri="{FF2B5EF4-FFF2-40B4-BE49-F238E27FC236}">
                <a16:creationId xmlns:a16="http://schemas.microsoft.com/office/drawing/2014/main" id="{215ECAC5-8F58-7F5F-622B-0B7282FFADD6}"/>
              </a:ext>
            </a:extLst>
          </p:cNvPr>
          <p:cNvSpPr/>
          <p:nvPr userDrawn="1"/>
        </p:nvSpPr>
        <p:spPr>
          <a:xfrm>
            <a:off x="3946062" y="2"/>
            <a:ext cx="1083138" cy="987162"/>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4" name="Rectángulo 13">
            <a:extLst>
              <a:ext uri="{FF2B5EF4-FFF2-40B4-BE49-F238E27FC236}">
                <a16:creationId xmlns:a16="http://schemas.microsoft.com/office/drawing/2014/main" id="{3A8E09E6-072B-3BB2-09B2-2F1D41A6B4AE}"/>
              </a:ext>
            </a:extLst>
          </p:cNvPr>
          <p:cNvSpPr/>
          <p:nvPr userDrawn="1"/>
        </p:nvSpPr>
        <p:spPr>
          <a:xfrm>
            <a:off x="2879262" y="2"/>
            <a:ext cx="1083138" cy="987162"/>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15" name="Imagen 14" descr="Patrón de fondo&#10;&#10;Descripción generada automáticamente">
            <a:extLst>
              <a:ext uri="{FF2B5EF4-FFF2-40B4-BE49-F238E27FC236}">
                <a16:creationId xmlns:a16="http://schemas.microsoft.com/office/drawing/2014/main" id="{D4448343-1AE6-F56C-54AC-92A22E41AFBB}"/>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0" y="4438510"/>
            <a:ext cx="1233122" cy="2432190"/>
          </a:xfrm>
          <a:prstGeom prst="rect">
            <a:avLst/>
          </a:prstGeom>
        </p:spPr>
      </p:pic>
      <p:sp>
        <p:nvSpPr>
          <p:cNvPr id="16" name="object 5">
            <a:extLst>
              <a:ext uri="{FF2B5EF4-FFF2-40B4-BE49-F238E27FC236}">
                <a16:creationId xmlns:a16="http://schemas.microsoft.com/office/drawing/2014/main" id="{8B60C17B-0742-9FC2-AB7E-A06FF6B60618}"/>
              </a:ext>
            </a:extLst>
          </p:cNvPr>
          <p:cNvSpPr/>
          <p:nvPr userDrawn="1"/>
        </p:nvSpPr>
        <p:spPr>
          <a:xfrm>
            <a:off x="4885851" y="4445005"/>
            <a:ext cx="1223010" cy="1212850"/>
          </a:xfrm>
          <a:custGeom>
            <a:avLst/>
            <a:gdLst/>
            <a:ahLst/>
            <a:cxnLst/>
            <a:rect l="l" t="t" r="r" b="b"/>
            <a:pathLst>
              <a:path w="1223010" h="1212850">
                <a:moveTo>
                  <a:pt x="1222997" y="0"/>
                </a:moveTo>
                <a:lnTo>
                  <a:pt x="1212697" y="0"/>
                </a:lnTo>
                <a:lnTo>
                  <a:pt x="1163924" y="962"/>
                </a:lnTo>
                <a:lnTo>
                  <a:pt x="1115639" y="3827"/>
                </a:lnTo>
                <a:lnTo>
                  <a:pt x="1067879" y="8557"/>
                </a:lnTo>
                <a:lnTo>
                  <a:pt x="1020681" y="15116"/>
                </a:lnTo>
                <a:lnTo>
                  <a:pt x="974080" y="23469"/>
                </a:lnTo>
                <a:lnTo>
                  <a:pt x="928112" y="33578"/>
                </a:lnTo>
                <a:lnTo>
                  <a:pt x="882815" y="45407"/>
                </a:lnTo>
                <a:lnTo>
                  <a:pt x="838224" y="58921"/>
                </a:lnTo>
                <a:lnTo>
                  <a:pt x="794375" y="74083"/>
                </a:lnTo>
                <a:lnTo>
                  <a:pt x="751305" y="90857"/>
                </a:lnTo>
                <a:lnTo>
                  <a:pt x="709050" y="109207"/>
                </a:lnTo>
                <a:lnTo>
                  <a:pt x="667646" y="129096"/>
                </a:lnTo>
                <a:lnTo>
                  <a:pt x="627129" y="150488"/>
                </a:lnTo>
                <a:lnTo>
                  <a:pt x="587536" y="173348"/>
                </a:lnTo>
                <a:lnTo>
                  <a:pt x="548902" y="197638"/>
                </a:lnTo>
                <a:lnTo>
                  <a:pt x="511265" y="223322"/>
                </a:lnTo>
                <a:lnTo>
                  <a:pt x="474660" y="250365"/>
                </a:lnTo>
                <a:lnTo>
                  <a:pt x="439123" y="278730"/>
                </a:lnTo>
                <a:lnTo>
                  <a:pt x="404691" y="308380"/>
                </a:lnTo>
                <a:lnTo>
                  <a:pt x="371400" y="339281"/>
                </a:lnTo>
                <a:lnTo>
                  <a:pt x="339286" y="371395"/>
                </a:lnTo>
                <a:lnTo>
                  <a:pt x="308385" y="404686"/>
                </a:lnTo>
                <a:lnTo>
                  <a:pt x="278734" y="439117"/>
                </a:lnTo>
                <a:lnTo>
                  <a:pt x="250369" y="474654"/>
                </a:lnTo>
                <a:lnTo>
                  <a:pt x="223326" y="511259"/>
                </a:lnTo>
                <a:lnTo>
                  <a:pt x="197641" y="548897"/>
                </a:lnTo>
                <a:lnTo>
                  <a:pt x="173350" y="587530"/>
                </a:lnTo>
                <a:lnTo>
                  <a:pt x="150491" y="627123"/>
                </a:lnTo>
                <a:lnTo>
                  <a:pt x="129098" y="667640"/>
                </a:lnTo>
                <a:lnTo>
                  <a:pt x="109209" y="709044"/>
                </a:lnTo>
                <a:lnTo>
                  <a:pt x="90859" y="751300"/>
                </a:lnTo>
                <a:lnTo>
                  <a:pt x="74085" y="794370"/>
                </a:lnTo>
                <a:lnTo>
                  <a:pt x="58923" y="838219"/>
                </a:lnTo>
                <a:lnTo>
                  <a:pt x="45408" y="882811"/>
                </a:lnTo>
                <a:lnTo>
                  <a:pt x="33578" y="928108"/>
                </a:lnTo>
                <a:lnTo>
                  <a:pt x="23469" y="974076"/>
                </a:lnTo>
                <a:lnTo>
                  <a:pt x="15117" y="1020678"/>
                </a:lnTo>
                <a:lnTo>
                  <a:pt x="8557" y="1067877"/>
                </a:lnTo>
                <a:lnTo>
                  <a:pt x="3827" y="1115637"/>
                </a:lnTo>
                <a:lnTo>
                  <a:pt x="962" y="1163923"/>
                </a:lnTo>
                <a:lnTo>
                  <a:pt x="0" y="1212697"/>
                </a:lnTo>
                <a:lnTo>
                  <a:pt x="1222997" y="1212697"/>
                </a:lnTo>
                <a:lnTo>
                  <a:pt x="1222997" y="0"/>
                </a:lnTo>
                <a:close/>
              </a:path>
            </a:pathLst>
          </a:custGeom>
          <a:solidFill>
            <a:srgbClr val="003399"/>
          </a:solidFill>
        </p:spPr>
        <p:txBody>
          <a:bodyPr wrap="square" lIns="0" tIns="0" rIns="0" bIns="0" rtlCol="0"/>
          <a:lstStyle/>
          <a:p>
            <a:endParaRPr/>
          </a:p>
        </p:txBody>
      </p:sp>
      <p:sp>
        <p:nvSpPr>
          <p:cNvPr id="17" name="object 16">
            <a:extLst>
              <a:ext uri="{FF2B5EF4-FFF2-40B4-BE49-F238E27FC236}">
                <a16:creationId xmlns:a16="http://schemas.microsoft.com/office/drawing/2014/main" id="{91098FAB-F165-EE15-2E69-55924EE693FB}"/>
              </a:ext>
            </a:extLst>
          </p:cNvPr>
          <p:cNvSpPr/>
          <p:nvPr userDrawn="1"/>
        </p:nvSpPr>
        <p:spPr>
          <a:xfrm>
            <a:off x="4889500" y="5650725"/>
            <a:ext cx="1221740" cy="1221740"/>
          </a:xfrm>
          <a:custGeom>
            <a:avLst/>
            <a:gdLst/>
            <a:ahLst/>
            <a:cxnLst/>
            <a:rect l="l" t="t" r="r" b="b"/>
            <a:pathLst>
              <a:path w="1221739" h="1221739">
                <a:moveTo>
                  <a:pt x="1221257" y="0"/>
                </a:moveTo>
                <a:lnTo>
                  <a:pt x="0" y="0"/>
                </a:lnTo>
                <a:lnTo>
                  <a:pt x="0" y="1221257"/>
                </a:lnTo>
                <a:lnTo>
                  <a:pt x="1221257" y="1221257"/>
                </a:lnTo>
                <a:lnTo>
                  <a:pt x="1221257" y="0"/>
                </a:lnTo>
                <a:close/>
              </a:path>
            </a:pathLst>
          </a:custGeom>
          <a:solidFill>
            <a:srgbClr val="003399"/>
          </a:solidFill>
        </p:spPr>
        <p:txBody>
          <a:bodyPr wrap="square" lIns="0" tIns="0" rIns="0" bIns="0" rtlCol="0"/>
          <a:lstStyle/>
          <a:p>
            <a:endParaRPr/>
          </a:p>
        </p:txBody>
      </p:sp>
      <p:sp>
        <p:nvSpPr>
          <p:cNvPr id="20" name="object 16">
            <a:extLst>
              <a:ext uri="{FF2B5EF4-FFF2-40B4-BE49-F238E27FC236}">
                <a16:creationId xmlns:a16="http://schemas.microsoft.com/office/drawing/2014/main" id="{3387D0DD-C550-57B3-4353-CB37A181170D}"/>
              </a:ext>
            </a:extLst>
          </p:cNvPr>
          <p:cNvSpPr/>
          <p:nvPr userDrawn="1"/>
        </p:nvSpPr>
        <p:spPr>
          <a:xfrm>
            <a:off x="5029200" y="996950"/>
            <a:ext cx="1073624" cy="963131"/>
          </a:xfrm>
          <a:custGeom>
            <a:avLst/>
            <a:gdLst/>
            <a:ahLst/>
            <a:cxnLst/>
            <a:rect l="l" t="t" r="r" b="b"/>
            <a:pathLst>
              <a:path w="1221739" h="1221739">
                <a:moveTo>
                  <a:pt x="1221257" y="0"/>
                </a:moveTo>
                <a:lnTo>
                  <a:pt x="0" y="0"/>
                </a:lnTo>
                <a:lnTo>
                  <a:pt x="0" y="1221257"/>
                </a:lnTo>
                <a:lnTo>
                  <a:pt x="1221257" y="1221257"/>
                </a:lnTo>
                <a:lnTo>
                  <a:pt x="1221257" y="0"/>
                </a:lnTo>
                <a:close/>
              </a:path>
            </a:pathLst>
          </a:custGeom>
          <a:solidFill>
            <a:srgbClr val="003399"/>
          </a:solidFill>
        </p:spPr>
        <p:txBody>
          <a:bodyPr wrap="square" lIns="0" tIns="0" rIns="0" bIns="0" rtlCol="0"/>
          <a:lstStyle/>
          <a:p>
            <a:endParaRPr/>
          </a:p>
        </p:txBody>
      </p:sp>
      <p:grpSp>
        <p:nvGrpSpPr>
          <p:cNvPr id="21" name="Grupo 20">
            <a:extLst>
              <a:ext uri="{FF2B5EF4-FFF2-40B4-BE49-F238E27FC236}">
                <a16:creationId xmlns:a16="http://schemas.microsoft.com/office/drawing/2014/main" id="{72F1D396-F8FA-9C63-E0DC-3CD1D006BAC1}"/>
              </a:ext>
            </a:extLst>
          </p:cNvPr>
          <p:cNvGrpSpPr/>
          <p:nvPr userDrawn="1"/>
        </p:nvGrpSpPr>
        <p:grpSpPr>
          <a:xfrm>
            <a:off x="-6824" y="4425950"/>
            <a:ext cx="1224979" cy="1231900"/>
            <a:chOff x="-6824" y="4376003"/>
            <a:chExt cx="1224979" cy="1231900"/>
          </a:xfrm>
        </p:grpSpPr>
        <p:sp>
          <p:nvSpPr>
            <p:cNvPr id="22" name="object 6">
              <a:extLst>
                <a:ext uri="{FF2B5EF4-FFF2-40B4-BE49-F238E27FC236}">
                  <a16:creationId xmlns:a16="http://schemas.microsoft.com/office/drawing/2014/main" id="{CB32DD6C-C583-2520-AAFF-39D40ED291C8}"/>
                </a:ext>
              </a:extLst>
            </p:cNvPr>
            <p:cNvSpPr/>
            <p:nvPr/>
          </p:nvSpPr>
          <p:spPr>
            <a:xfrm>
              <a:off x="-6824" y="4376003"/>
              <a:ext cx="615950" cy="1231900"/>
            </a:xfrm>
            <a:custGeom>
              <a:avLst/>
              <a:gdLst/>
              <a:ahLst/>
              <a:cxnLst/>
              <a:rect l="l" t="t" r="r" b="b"/>
              <a:pathLst>
                <a:path w="615950" h="1231900">
                  <a:moveTo>
                    <a:pt x="615950" y="0"/>
                  </a:moveTo>
                  <a:lnTo>
                    <a:pt x="567813" y="1853"/>
                  </a:lnTo>
                  <a:lnTo>
                    <a:pt x="520690" y="7321"/>
                  </a:lnTo>
                  <a:lnTo>
                    <a:pt x="474717" y="16267"/>
                  </a:lnTo>
                  <a:lnTo>
                    <a:pt x="430031" y="28554"/>
                  </a:lnTo>
                  <a:lnTo>
                    <a:pt x="386770" y="44046"/>
                  </a:lnTo>
                  <a:lnTo>
                    <a:pt x="345069" y="62605"/>
                  </a:lnTo>
                  <a:lnTo>
                    <a:pt x="305067" y="84094"/>
                  </a:lnTo>
                  <a:lnTo>
                    <a:pt x="266899" y="108377"/>
                  </a:lnTo>
                  <a:lnTo>
                    <a:pt x="230703" y="135316"/>
                  </a:lnTo>
                  <a:lnTo>
                    <a:pt x="196616" y="164775"/>
                  </a:lnTo>
                  <a:lnTo>
                    <a:pt x="164775" y="196616"/>
                  </a:lnTo>
                  <a:lnTo>
                    <a:pt x="135316" y="230703"/>
                  </a:lnTo>
                  <a:lnTo>
                    <a:pt x="108377" y="266899"/>
                  </a:lnTo>
                  <a:lnTo>
                    <a:pt x="84094" y="305067"/>
                  </a:lnTo>
                  <a:lnTo>
                    <a:pt x="62605" y="345069"/>
                  </a:lnTo>
                  <a:lnTo>
                    <a:pt x="44046" y="386770"/>
                  </a:lnTo>
                  <a:lnTo>
                    <a:pt x="28554" y="430031"/>
                  </a:lnTo>
                  <a:lnTo>
                    <a:pt x="16267" y="474717"/>
                  </a:lnTo>
                  <a:lnTo>
                    <a:pt x="7321" y="520690"/>
                  </a:lnTo>
                  <a:lnTo>
                    <a:pt x="1853" y="567813"/>
                  </a:lnTo>
                  <a:lnTo>
                    <a:pt x="0" y="615950"/>
                  </a:lnTo>
                  <a:lnTo>
                    <a:pt x="1853" y="664086"/>
                  </a:lnTo>
                  <a:lnTo>
                    <a:pt x="7321" y="711209"/>
                  </a:lnTo>
                  <a:lnTo>
                    <a:pt x="16267" y="757182"/>
                  </a:lnTo>
                  <a:lnTo>
                    <a:pt x="28554" y="801868"/>
                  </a:lnTo>
                  <a:lnTo>
                    <a:pt x="44046" y="845129"/>
                  </a:lnTo>
                  <a:lnTo>
                    <a:pt x="62605" y="886830"/>
                  </a:lnTo>
                  <a:lnTo>
                    <a:pt x="84094" y="926832"/>
                  </a:lnTo>
                  <a:lnTo>
                    <a:pt x="108377" y="965000"/>
                  </a:lnTo>
                  <a:lnTo>
                    <a:pt x="135316" y="1001196"/>
                  </a:lnTo>
                  <a:lnTo>
                    <a:pt x="164775" y="1035283"/>
                  </a:lnTo>
                  <a:lnTo>
                    <a:pt x="196616" y="1067124"/>
                  </a:lnTo>
                  <a:lnTo>
                    <a:pt x="230703" y="1096583"/>
                  </a:lnTo>
                  <a:lnTo>
                    <a:pt x="266899" y="1123522"/>
                  </a:lnTo>
                  <a:lnTo>
                    <a:pt x="305067" y="1147805"/>
                  </a:lnTo>
                  <a:lnTo>
                    <a:pt x="345069" y="1169294"/>
                  </a:lnTo>
                  <a:lnTo>
                    <a:pt x="386770" y="1187853"/>
                  </a:lnTo>
                  <a:lnTo>
                    <a:pt x="430031" y="1203345"/>
                  </a:lnTo>
                  <a:lnTo>
                    <a:pt x="474717" y="1215632"/>
                  </a:lnTo>
                  <a:lnTo>
                    <a:pt x="520690" y="1224578"/>
                  </a:lnTo>
                  <a:lnTo>
                    <a:pt x="567813" y="1230046"/>
                  </a:lnTo>
                  <a:lnTo>
                    <a:pt x="615950" y="1231900"/>
                  </a:lnTo>
                  <a:lnTo>
                    <a:pt x="615950" y="0"/>
                  </a:lnTo>
                  <a:close/>
                </a:path>
              </a:pathLst>
            </a:custGeom>
            <a:solidFill>
              <a:srgbClr val="2C7470"/>
            </a:solidFill>
          </p:spPr>
          <p:txBody>
            <a:bodyPr wrap="square" lIns="0" tIns="0" rIns="0" bIns="0" rtlCol="0"/>
            <a:lstStyle/>
            <a:p>
              <a:endParaRPr/>
            </a:p>
          </p:txBody>
        </p:sp>
        <p:sp>
          <p:nvSpPr>
            <p:cNvPr id="23" name="Forma libre: forma 22">
              <a:extLst>
                <a:ext uri="{FF2B5EF4-FFF2-40B4-BE49-F238E27FC236}">
                  <a16:creationId xmlns:a16="http://schemas.microsoft.com/office/drawing/2014/main" id="{581D127E-3ED2-80E2-B593-0306FA07AC23}"/>
                </a:ext>
              </a:extLst>
            </p:cNvPr>
            <p:cNvSpPr/>
            <p:nvPr/>
          </p:nvSpPr>
          <p:spPr>
            <a:xfrm>
              <a:off x="609600" y="4381083"/>
              <a:ext cx="608555" cy="1221740"/>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grpSp>
      <p:pic>
        <p:nvPicPr>
          <p:cNvPr id="24" name="Imagen 23" descr="Logotipo&#10;&#10;Descripción generada automáticamente">
            <a:extLst>
              <a:ext uri="{FF2B5EF4-FFF2-40B4-BE49-F238E27FC236}">
                <a16:creationId xmlns:a16="http://schemas.microsoft.com/office/drawing/2014/main" id="{CD3A48FE-86EE-9668-0A0C-95A6EB201771}"/>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383496" y="108052"/>
            <a:ext cx="2223512" cy="987162"/>
          </a:xfrm>
          <a:prstGeom prst="rect">
            <a:avLst/>
          </a:prstGeom>
        </p:spPr>
      </p:pic>
      <p:pic>
        <p:nvPicPr>
          <p:cNvPr id="25" name="Imagen 24" descr="Un dibujo de un animal&#10;&#10;Descripción generada automáticamente con confianza baja">
            <a:extLst>
              <a:ext uri="{FF2B5EF4-FFF2-40B4-BE49-F238E27FC236}">
                <a16:creationId xmlns:a16="http://schemas.microsoft.com/office/drawing/2014/main" id="{376ADDD9-F84C-BEC0-1BFA-10C9201241A4}"/>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3060437" y="158750"/>
            <a:ext cx="658385" cy="703791"/>
          </a:xfrm>
          <a:prstGeom prst="rect">
            <a:avLst/>
          </a:prstGeom>
        </p:spPr>
      </p:pic>
      <p:pic>
        <p:nvPicPr>
          <p:cNvPr id="26" name="Imagen 25" descr="Un dibujo de un animal&#10;&#10;Descripción generada automáticamente con confianza baja">
            <a:extLst>
              <a:ext uri="{FF2B5EF4-FFF2-40B4-BE49-F238E27FC236}">
                <a16:creationId xmlns:a16="http://schemas.microsoft.com/office/drawing/2014/main" id="{E1146FC4-63CA-7E60-F573-701E17416F71}"/>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2875010" y="4746528"/>
            <a:ext cx="490696" cy="605704"/>
          </a:xfrm>
          <a:prstGeom prst="rect">
            <a:avLst/>
          </a:prstGeom>
        </p:spPr>
      </p:pic>
      <p:pic>
        <p:nvPicPr>
          <p:cNvPr id="27" name="Imagen 26" descr="Un dibujo de un perro&#10;&#10;Descripción generada automáticamente con confianza media">
            <a:extLst>
              <a:ext uri="{FF2B5EF4-FFF2-40B4-BE49-F238E27FC236}">
                <a16:creationId xmlns:a16="http://schemas.microsoft.com/office/drawing/2014/main" id="{9215EF1C-A878-5A3F-37E5-F719033B4520}"/>
              </a:ext>
            </a:extLst>
          </p:cNvPr>
          <p:cNvPicPr>
            <a:picLocks noChangeAspect="1"/>
          </p:cNvPicPr>
          <p:nvPr userDrawn="1"/>
        </p:nvPicPr>
        <p:blipFill>
          <a:blip r:embed="rId7" cstate="email">
            <a:extLst>
              <a:ext uri="{28A0092B-C50C-407E-A947-70E740481C1C}">
                <a14:useLocalDpi xmlns:a14="http://schemas.microsoft.com/office/drawing/2010/main"/>
              </a:ext>
            </a:extLst>
          </a:blip>
          <a:stretch>
            <a:fillRect/>
          </a:stretch>
        </p:blipFill>
        <p:spPr>
          <a:xfrm>
            <a:off x="4196318" y="337795"/>
            <a:ext cx="612979" cy="423788"/>
          </a:xfrm>
          <a:prstGeom prst="rect">
            <a:avLst/>
          </a:prstGeom>
        </p:spPr>
      </p:pic>
      <p:pic>
        <p:nvPicPr>
          <p:cNvPr id="28" name="Imagen 27" descr="Imagen que contiene dibujo, reloj&#10;&#10;Descripción generada automáticamente">
            <a:extLst>
              <a:ext uri="{FF2B5EF4-FFF2-40B4-BE49-F238E27FC236}">
                <a16:creationId xmlns:a16="http://schemas.microsoft.com/office/drawing/2014/main" id="{55DDD743-CAE6-4771-0A9B-B1F3BBD38C47}"/>
              </a:ext>
            </a:extLst>
          </p:cNvPr>
          <p:cNvPicPr>
            <a:picLocks noChangeAspect="1"/>
          </p:cNvPicPr>
          <p:nvPr userDrawn="1"/>
        </p:nvPicPr>
        <p:blipFill>
          <a:blip r:embed="rId8" cstate="email">
            <a:extLst>
              <a:ext uri="{28A0092B-C50C-407E-A947-70E740481C1C}">
                <a14:useLocalDpi xmlns:a14="http://schemas.microsoft.com/office/drawing/2010/main"/>
              </a:ext>
            </a:extLst>
          </a:blip>
          <a:stretch>
            <a:fillRect/>
          </a:stretch>
        </p:blipFill>
        <p:spPr>
          <a:xfrm>
            <a:off x="5243433" y="285033"/>
            <a:ext cx="552437" cy="522167"/>
          </a:xfrm>
          <a:prstGeom prst="rect">
            <a:avLst/>
          </a:prstGeom>
        </p:spPr>
      </p:pic>
      <p:pic>
        <p:nvPicPr>
          <p:cNvPr id="29" name="Imagen 28" descr="Dibujo en blanco y negro&#10;&#10;Descripción generada automáticamente con confianza baja">
            <a:extLst>
              <a:ext uri="{FF2B5EF4-FFF2-40B4-BE49-F238E27FC236}">
                <a16:creationId xmlns:a16="http://schemas.microsoft.com/office/drawing/2014/main" id="{ED03888B-AF6E-9876-98EC-66A1AAB79B42}"/>
              </a:ext>
            </a:extLst>
          </p:cNvPr>
          <p:cNvPicPr>
            <a:picLocks noChangeAspect="1"/>
          </p:cNvPicPr>
          <p:nvPr userDrawn="1"/>
        </p:nvPicPr>
        <p:blipFill>
          <a:blip r:embed="rId9" cstate="email">
            <a:extLst>
              <a:ext uri="{28A0092B-C50C-407E-A947-70E740481C1C}">
                <a14:useLocalDpi xmlns:a14="http://schemas.microsoft.com/office/drawing/2010/main"/>
              </a:ext>
            </a:extLst>
          </a:blip>
          <a:stretch>
            <a:fillRect/>
          </a:stretch>
        </p:blipFill>
        <p:spPr>
          <a:xfrm>
            <a:off x="3976049" y="5951076"/>
            <a:ext cx="590369" cy="621037"/>
          </a:xfrm>
          <a:prstGeom prst="rect">
            <a:avLst/>
          </a:prstGeom>
        </p:spPr>
      </p:pic>
      <p:pic>
        <p:nvPicPr>
          <p:cNvPr id="31" name="Imagen 30" descr="Un dibujo de un animal&#10;&#10;Descripción generada automáticamente con confianza baja">
            <a:extLst>
              <a:ext uri="{FF2B5EF4-FFF2-40B4-BE49-F238E27FC236}">
                <a16:creationId xmlns:a16="http://schemas.microsoft.com/office/drawing/2014/main" id="{C6FA8A68-E321-F480-0EEB-D680C1776B6C}"/>
              </a:ext>
            </a:extLst>
          </p:cNvPr>
          <p:cNvPicPr>
            <a:picLocks noChangeAspect="1"/>
          </p:cNvPicPr>
          <p:nvPr userDrawn="1"/>
        </p:nvPicPr>
        <p:blipFill>
          <a:blip r:embed="rId10" cstate="email">
            <a:extLst>
              <a:ext uri="{28A0092B-C50C-407E-A947-70E740481C1C}">
                <a14:useLocalDpi xmlns:a14="http://schemas.microsoft.com/office/drawing/2010/main"/>
              </a:ext>
            </a:extLst>
          </a:blip>
          <a:stretch>
            <a:fillRect/>
          </a:stretch>
        </p:blipFill>
        <p:spPr>
          <a:xfrm>
            <a:off x="5288431" y="1238539"/>
            <a:ext cx="454410" cy="477712"/>
          </a:xfrm>
          <a:prstGeom prst="rect">
            <a:avLst/>
          </a:prstGeom>
        </p:spPr>
      </p:pic>
      <p:pic>
        <p:nvPicPr>
          <p:cNvPr id="32" name="Imagen 31" descr="Imagen que contiene Texto&#10;&#10;Descripción generada automáticamente">
            <a:extLst>
              <a:ext uri="{FF2B5EF4-FFF2-40B4-BE49-F238E27FC236}">
                <a16:creationId xmlns:a16="http://schemas.microsoft.com/office/drawing/2014/main" id="{491B8AE0-AB3C-E529-4BB5-52CCEEC9424D}"/>
              </a:ext>
            </a:extLst>
          </p:cNvPr>
          <p:cNvPicPr>
            <a:picLocks noChangeAspect="1"/>
          </p:cNvPicPr>
          <p:nvPr userDrawn="1"/>
        </p:nvPicPr>
        <p:blipFill>
          <a:blip r:embed="rId11">
            <a:extLst>
              <a:ext uri="{28A0092B-C50C-407E-A947-70E740481C1C}">
                <a14:useLocalDpi xmlns:a14="http://schemas.microsoft.com/office/drawing/2010/main"/>
              </a:ext>
            </a:extLst>
          </a:blip>
          <a:stretch>
            <a:fillRect/>
          </a:stretch>
        </p:blipFill>
        <p:spPr>
          <a:xfrm>
            <a:off x="1454225" y="5951076"/>
            <a:ext cx="825311" cy="601153"/>
          </a:xfrm>
          <a:prstGeom prst="rect">
            <a:avLst/>
          </a:prstGeom>
        </p:spPr>
      </p:pic>
      <p:sp>
        <p:nvSpPr>
          <p:cNvPr id="34" name="Marcador de texto 33">
            <a:extLst>
              <a:ext uri="{FF2B5EF4-FFF2-40B4-BE49-F238E27FC236}">
                <a16:creationId xmlns:a16="http://schemas.microsoft.com/office/drawing/2014/main" id="{DFC5C3F9-259A-36CA-3B03-0D0FA6D957EA}"/>
              </a:ext>
            </a:extLst>
          </p:cNvPr>
          <p:cNvSpPr>
            <a:spLocks noGrp="1"/>
          </p:cNvSpPr>
          <p:nvPr>
            <p:ph type="body" sz="quarter" idx="10" hasCustomPrompt="1"/>
          </p:nvPr>
        </p:nvSpPr>
        <p:spPr>
          <a:xfrm>
            <a:off x="6934200" y="1736324"/>
            <a:ext cx="4495800" cy="1430337"/>
          </a:xfrm>
          <a:prstGeom prst="rect">
            <a:avLst/>
          </a:prstGeom>
        </p:spPr>
        <p:txBody>
          <a:bodyPr/>
          <a:lstStyle>
            <a:lvl1pPr>
              <a:defRPr sz="3200">
                <a:solidFill>
                  <a:srgbClr val="003399"/>
                </a:solidFill>
                <a:latin typeface="EC Square Sans Pro" panose="020B0506040000020004" pitchFamily="34" charset="0"/>
                <a:cs typeface="Arial" panose="020B0604020202020204" pitchFamily="34" charset="0"/>
              </a:defRPr>
            </a:lvl1pPr>
          </a:lstStyle>
          <a:p>
            <a:pPr lvl="0"/>
            <a:r>
              <a:rPr lang="es-ES" dirty="0" err="1"/>
              <a:t>Title</a:t>
            </a:r>
            <a:r>
              <a:rPr lang="es-ES" dirty="0"/>
              <a:t> </a:t>
            </a:r>
            <a:r>
              <a:rPr lang="es-ES" dirty="0" err="1"/>
              <a:t>of</a:t>
            </a:r>
            <a:r>
              <a:rPr lang="es-ES" dirty="0"/>
              <a:t> </a:t>
            </a:r>
            <a:r>
              <a:rPr lang="es-ES" dirty="0" err="1"/>
              <a:t>the</a:t>
            </a:r>
            <a:r>
              <a:rPr lang="es-ES" dirty="0"/>
              <a:t> </a:t>
            </a:r>
            <a:r>
              <a:rPr lang="es-ES" dirty="0" err="1"/>
              <a:t>presentation</a:t>
            </a:r>
            <a:endParaRPr lang="es-ES" dirty="0"/>
          </a:p>
        </p:txBody>
      </p:sp>
      <p:sp>
        <p:nvSpPr>
          <p:cNvPr id="35" name="Marcador de texto 33">
            <a:extLst>
              <a:ext uri="{FF2B5EF4-FFF2-40B4-BE49-F238E27FC236}">
                <a16:creationId xmlns:a16="http://schemas.microsoft.com/office/drawing/2014/main" id="{850E120E-924B-F0F4-3400-13B1861D1B2E}"/>
              </a:ext>
            </a:extLst>
          </p:cNvPr>
          <p:cNvSpPr>
            <a:spLocks noGrp="1"/>
          </p:cNvSpPr>
          <p:nvPr>
            <p:ph type="body" sz="quarter" idx="11" hasCustomPrompt="1"/>
          </p:nvPr>
        </p:nvSpPr>
        <p:spPr>
          <a:xfrm>
            <a:off x="6934200" y="4102095"/>
            <a:ext cx="4495800" cy="323855"/>
          </a:xfrm>
          <a:prstGeom prst="rect">
            <a:avLst/>
          </a:prstGeom>
        </p:spPr>
        <p:txBody>
          <a:bodyPr/>
          <a:lstStyle>
            <a:lvl1pPr>
              <a:defRPr sz="1400">
                <a:solidFill>
                  <a:schemeClr val="tx1"/>
                </a:solidFill>
                <a:latin typeface="EC Square Sans Pro" panose="020B0506040000020004" pitchFamily="34" charset="0"/>
                <a:cs typeface="Arial" panose="020B0604020202020204" pitchFamily="34" charset="0"/>
              </a:defRPr>
            </a:lvl1pPr>
          </a:lstStyle>
          <a:p>
            <a:pPr lvl="0"/>
            <a:r>
              <a:rPr lang="es-ES" dirty="0"/>
              <a:t>Date</a:t>
            </a:r>
          </a:p>
        </p:txBody>
      </p:sp>
      <p:pic>
        <p:nvPicPr>
          <p:cNvPr id="37" name="Imagen 36" descr="Interfaz de usuario gráfica&#10;&#10;Descripción generada automáticamente">
            <a:extLst>
              <a:ext uri="{FF2B5EF4-FFF2-40B4-BE49-F238E27FC236}">
                <a16:creationId xmlns:a16="http://schemas.microsoft.com/office/drawing/2014/main" id="{5505FB79-408A-43F3-9FF6-95F9DFF43961}"/>
              </a:ext>
            </a:extLst>
          </p:cNvPr>
          <p:cNvPicPr/>
          <p:nvPr userDrawn="1"/>
        </p:nvPicPr>
        <p:blipFill>
          <a:blip r:embed="rId12" r:link="rId13" cstate="email">
            <a:extLst>
              <a:ext uri="{28A0092B-C50C-407E-A947-70E740481C1C}">
                <a14:useLocalDpi xmlns:a14="http://schemas.microsoft.com/office/drawing/2010/main"/>
              </a:ext>
            </a:extLst>
          </a:blip>
          <a:srcRect/>
          <a:stretch>
            <a:fillRect/>
          </a:stretch>
        </p:blipFill>
        <p:spPr bwMode="auto">
          <a:xfrm>
            <a:off x="9601200" y="6181329"/>
            <a:ext cx="2567305" cy="560264"/>
          </a:xfrm>
          <a:prstGeom prst="rect">
            <a:avLst/>
          </a:prstGeom>
          <a:noFill/>
          <a:ln>
            <a:noFill/>
          </a:ln>
        </p:spPr>
      </p:pic>
    </p:spTree>
    <p:extLst>
      <p:ext uri="{BB962C8B-B14F-4D97-AF65-F5344CB8AC3E}">
        <p14:creationId xmlns:p14="http://schemas.microsoft.com/office/powerpoint/2010/main" val="4179918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Rectángulo 7">
            <a:extLst>
              <a:ext uri="{FF2B5EF4-FFF2-40B4-BE49-F238E27FC236}">
                <a16:creationId xmlns:a16="http://schemas.microsoft.com/office/drawing/2014/main" id="{0CA36E8E-0A33-5274-9B20-FA55833A1773}"/>
              </a:ext>
            </a:extLst>
          </p:cNvPr>
          <p:cNvSpPr/>
          <p:nvPr userDrawn="1"/>
        </p:nvSpPr>
        <p:spPr>
          <a:xfrm>
            <a:off x="0" y="0"/>
            <a:ext cx="12190095" cy="1333499"/>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9" name="Rectángulo 8">
            <a:extLst>
              <a:ext uri="{FF2B5EF4-FFF2-40B4-BE49-F238E27FC236}">
                <a16:creationId xmlns:a16="http://schemas.microsoft.com/office/drawing/2014/main" id="{2F22D81F-284A-1E86-CDFC-06EBD9FC61C1}"/>
              </a:ext>
            </a:extLst>
          </p:cNvPr>
          <p:cNvSpPr/>
          <p:nvPr userDrawn="1"/>
        </p:nvSpPr>
        <p:spPr>
          <a:xfrm>
            <a:off x="0" y="1346198"/>
            <a:ext cx="12190095" cy="5511802"/>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 name="Forma libre: forma 9">
            <a:extLst>
              <a:ext uri="{FF2B5EF4-FFF2-40B4-BE49-F238E27FC236}">
                <a16:creationId xmlns:a16="http://schemas.microsoft.com/office/drawing/2014/main" id="{84A85037-8DE1-0DBD-A171-577658B9F160}"/>
              </a:ext>
            </a:extLst>
          </p:cNvPr>
          <p:cNvSpPr/>
          <p:nvPr userDrawn="1"/>
        </p:nvSpPr>
        <p:spPr>
          <a:xfrm>
            <a:off x="0" y="-1"/>
            <a:ext cx="666750" cy="1333500"/>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pic>
        <p:nvPicPr>
          <p:cNvPr id="11" name="Imagen 10" descr="Patrón de fondo&#10;&#10;Descripción generada automáticamente">
            <a:extLst>
              <a:ext uri="{FF2B5EF4-FFF2-40B4-BE49-F238E27FC236}">
                <a16:creationId xmlns:a16="http://schemas.microsoft.com/office/drawing/2014/main" id="{D010E416-D3B4-FC0D-F665-03FDFBA7F4FB}"/>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0827528" y="-33210"/>
            <a:ext cx="1364472" cy="2630360"/>
          </a:xfrm>
          <a:prstGeom prst="rect">
            <a:avLst/>
          </a:prstGeom>
        </p:spPr>
      </p:pic>
      <p:sp>
        <p:nvSpPr>
          <p:cNvPr id="13" name="Marcador de texto 12">
            <a:extLst>
              <a:ext uri="{FF2B5EF4-FFF2-40B4-BE49-F238E27FC236}">
                <a16:creationId xmlns:a16="http://schemas.microsoft.com/office/drawing/2014/main" id="{F67356BD-4749-0896-0E29-3E10E5E24FB4}"/>
              </a:ext>
            </a:extLst>
          </p:cNvPr>
          <p:cNvSpPr>
            <a:spLocks noGrp="1"/>
          </p:cNvSpPr>
          <p:nvPr>
            <p:ph type="body" sz="quarter" idx="10" hasCustomPrompt="1"/>
          </p:nvPr>
        </p:nvSpPr>
        <p:spPr>
          <a:xfrm>
            <a:off x="762000" y="463550"/>
            <a:ext cx="9677400" cy="609600"/>
          </a:xfrm>
          <a:prstGeom prst="rect">
            <a:avLst/>
          </a:prstGeom>
        </p:spPr>
        <p:txBody>
          <a:bodyPr/>
          <a:lstStyle>
            <a:lvl1pPr>
              <a:defRPr sz="2400">
                <a:solidFill>
                  <a:srgbClr val="003399"/>
                </a:solidFill>
                <a:latin typeface="Arial" panose="020B0604020202020204" pitchFamily="34" charset="0"/>
                <a:cs typeface="Arial" panose="020B0604020202020204" pitchFamily="34" charset="0"/>
              </a:defRPr>
            </a:lvl1pPr>
          </a:lstStyle>
          <a:p>
            <a:pPr lvl="0"/>
            <a:r>
              <a:rPr lang="es-ES" dirty="0"/>
              <a:t>INDEX</a:t>
            </a:r>
          </a:p>
        </p:txBody>
      </p:sp>
      <p:sp>
        <p:nvSpPr>
          <p:cNvPr id="15" name="Marcador de texto 14">
            <a:extLst>
              <a:ext uri="{FF2B5EF4-FFF2-40B4-BE49-F238E27FC236}">
                <a16:creationId xmlns:a16="http://schemas.microsoft.com/office/drawing/2014/main" id="{D7674A61-571D-8459-8B4C-3884F8256E76}"/>
              </a:ext>
            </a:extLst>
          </p:cNvPr>
          <p:cNvSpPr>
            <a:spLocks noGrp="1"/>
          </p:cNvSpPr>
          <p:nvPr>
            <p:ph type="body" sz="quarter" idx="11" hasCustomPrompt="1"/>
          </p:nvPr>
        </p:nvSpPr>
        <p:spPr>
          <a:xfrm>
            <a:off x="762000" y="2006599"/>
            <a:ext cx="9677400" cy="4191000"/>
          </a:xfrm>
          <a:prstGeom prst="rect">
            <a:avLst/>
          </a:prstGeom>
        </p:spPr>
        <p:txBody>
          <a:bodyPr/>
          <a:lstStyle>
            <a:lvl1pPr marL="342900" indent="-342900">
              <a:spcBef>
                <a:spcPts val="1000"/>
              </a:spcBef>
              <a:buFont typeface="+mj-lt"/>
              <a:buAutoNum type="arabicPeriod"/>
              <a:defRPr sz="1600">
                <a:solidFill>
                  <a:schemeClr val="bg1"/>
                </a:solidFill>
                <a:latin typeface="Arial" panose="020B0604020202020204" pitchFamily="34" charset="0"/>
                <a:cs typeface="Arial" panose="020B0604020202020204" pitchFamily="34" charset="0"/>
              </a:defRPr>
            </a:lvl1pPr>
          </a:lstStyle>
          <a:p>
            <a:pPr lvl="0"/>
            <a:r>
              <a:rPr lang="es-ES_tradnl" dirty="0"/>
              <a:t>P</a:t>
            </a:r>
            <a:r>
              <a:rPr lang="es-ES" dirty="0"/>
              <a:t>unto 1</a:t>
            </a:r>
          </a:p>
          <a:p>
            <a:pPr lvl="0"/>
            <a:r>
              <a:rPr lang="es-ES" dirty="0"/>
              <a:t>Punto 2</a:t>
            </a:r>
          </a:p>
          <a:p>
            <a:pPr lvl="0"/>
            <a:r>
              <a:rPr lang="es-ES" dirty="0"/>
              <a:t>Punto 3</a:t>
            </a:r>
          </a:p>
          <a:p>
            <a:pPr lvl="0"/>
            <a:r>
              <a:rPr lang="es-ES" dirty="0"/>
              <a:t>Punto 4</a:t>
            </a:r>
          </a:p>
          <a:p>
            <a:pPr lvl="0"/>
            <a:r>
              <a:rPr lang="es-ES" dirty="0"/>
              <a:t>Punto 5</a:t>
            </a:r>
          </a:p>
          <a:p>
            <a:pPr lvl="0"/>
            <a:r>
              <a:rPr lang="es-ES" dirty="0"/>
              <a:t>Punto 6</a:t>
            </a:r>
          </a:p>
          <a:p>
            <a:pPr lvl="0"/>
            <a:r>
              <a:rPr lang="es-ES" dirty="0"/>
              <a:t>Punto 7</a:t>
            </a:r>
          </a:p>
          <a:p>
            <a:pPr lvl="0"/>
            <a:r>
              <a:rPr lang="es-ES" dirty="0"/>
              <a:t>Punto 8</a:t>
            </a:r>
          </a:p>
          <a:p>
            <a:pPr lvl="0"/>
            <a:r>
              <a:rPr lang="es-ES" dirty="0"/>
              <a:t>Punto 9</a:t>
            </a:r>
          </a:p>
          <a:p>
            <a:pPr lvl="0"/>
            <a:r>
              <a:rPr lang="es-ES" dirty="0"/>
              <a:t>Punto 10</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object 2">
            <a:extLst>
              <a:ext uri="{FF2B5EF4-FFF2-40B4-BE49-F238E27FC236}">
                <a16:creationId xmlns:a16="http://schemas.microsoft.com/office/drawing/2014/main" id="{24937448-765A-F40D-C75A-7DE7E819376F}"/>
              </a:ext>
            </a:extLst>
          </p:cNvPr>
          <p:cNvSpPr/>
          <p:nvPr userDrawn="1"/>
        </p:nvSpPr>
        <p:spPr>
          <a:xfrm>
            <a:off x="11531600" y="1318336"/>
            <a:ext cx="658495" cy="5547360"/>
          </a:xfrm>
          <a:custGeom>
            <a:avLst/>
            <a:gdLst/>
            <a:ahLst/>
            <a:cxnLst/>
            <a:rect l="l" t="t" r="r" b="b"/>
            <a:pathLst>
              <a:path w="658495" h="5547359">
                <a:moveTo>
                  <a:pt x="215353" y="5546864"/>
                </a:moveTo>
                <a:lnTo>
                  <a:pt x="0" y="5331511"/>
                </a:lnTo>
                <a:lnTo>
                  <a:pt x="0" y="5333276"/>
                </a:lnTo>
                <a:lnTo>
                  <a:pt x="0" y="5407698"/>
                </a:lnTo>
                <a:lnTo>
                  <a:pt x="0" y="5409463"/>
                </a:lnTo>
                <a:lnTo>
                  <a:pt x="137414" y="5546864"/>
                </a:lnTo>
                <a:lnTo>
                  <a:pt x="139166" y="5546864"/>
                </a:lnTo>
                <a:lnTo>
                  <a:pt x="213588" y="5546864"/>
                </a:lnTo>
                <a:lnTo>
                  <a:pt x="215353" y="5546864"/>
                </a:lnTo>
                <a:close/>
              </a:path>
              <a:path w="658495" h="5547359">
                <a:moveTo>
                  <a:pt x="431253" y="5546864"/>
                </a:moveTo>
                <a:lnTo>
                  <a:pt x="0" y="5115611"/>
                </a:lnTo>
                <a:lnTo>
                  <a:pt x="0" y="5117376"/>
                </a:lnTo>
                <a:lnTo>
                  <a:pt x="0" y="5191798"/>
                </a:lnTo>
                <a:lnTo>
                  <a:pt x="0" y="5193563"/>
                </a:lnTo>
                <a:lnTo>
                  <a:pt x="353314" y="5546864"/>
                </a:lnTo>
                <a:lnTo>
                  <a:pt x="355066" y="5546864"/>
                </a:lnTo>
                <a:lnTo>
                  <a:pt x="429488" y="5546864"/>
                </a:lnTo>
                <a:lnTo>
                  <a:pt x="431253" y="5546864"/>
                </a:lnTo>
                <a:close/>
              </a:path>
              <a:path w="658495" h="5547359">
                <a:moveTo>
                  <a:pt x="647153" y="5546864"/>
                </a:moveTo>
                <a:lnTo>
                  <a:pt x="0" y="4899711"/>
                </a:lnTo>
                <a:lnTo>
                  <a:pt x="0" y="4901476"/>
                </a:lnTo>
                <a:lnTo>
                  <a:pt x="0" y="4975898"/>
                </a:lnTo>
                <a:lnTo>
                  <a:pt x="0" y="4977650"/>
                </a:lnTo>
                <a:lnTo>
                  <a:pt x="569214" y="5546864"/>
                </a:lnTo>
                <a:lnTo>
                  <a:pt x="570979" y="5546864"/>
                </a:lnTo>
                <a:lnTo>
                  <a:pt x="645388" y="5546864"/>
                </a:lnTo>
                <a:lnTo>
                  <a:pt x="647153" y="5546864"/>
                </a:lnTo>
                <a:close/>
              </a:path>
              <a:path w="658495" h="5547359">
                <a:moveTo>
                  <a:pt x="657999" y="5341823"/>
                </a:moveTo>
                <a:lnTo>
                  <a:pt x="0" y="4683811"/>
                </a:lnTo>
                <a:lnTo>
                  <a:pt x="0" y="4685576"/>
                </a:lnTo>
                <a:lnTo>
                  <a:pt x="0" y="4759998"/>
                </a:lnTo>
                <a:lnTo>
                  <a:pt x="0" y="4761750"/>
                </a:lnTo>
                <a:lnTo>
                  <a:pt x="657999" y="5419750"/>
                </a:lnTo>
                <a:lnTo>
                  <a:pt x="657999" y="5417998"/>
                </a:lnTo>
                <a:lnTo>
                  <a:pt x="657999" y="5343576"/>
                </a:lnTo>
                <a:lnTo>
                  <a:pt x="657999" y="5341823"/>
                </a:lnTo>
                <a:close/>
              </a:path>
              <a:path w="658495" h="5547359">
                <a:moveTo>
                  <a:pt x="657999" y="5125923"/>
                </a:moveTo>
                <a:lnTo>
                  <a:pt x="0" y="4467911"/>
                </a:lnTo>
                <a:lnTo>
                  <a:pt x="0" y="4469676"/>
                </a:lnTo>
                <a:lnTo>
                  <a:pt x="0" y="4544098"/>
                </a:lnTo>
                <a:lnTo>
                  <a:pt x="0" y="4545850"/>
                </a:lnTo>
                <a:lnTo>
                  <a:pt x="657999" y="5203850"/>
                </a:lnTo>
                <a:lnTo>
                  <a:pt x="657999" y="5202098"/>
                </a:lnTo>
                <a:lnTo>
                  <a:pt x="657999" y="5127676"/>
                </a:lnTo>
                <a:lnTo>
                  <a:pt x="657999" y="5125923"/>
                </a:lnTo>
                <a:close/>
              </a:path>
              <a:path w="658495" h="5547359">
                <a:moveTo>
                  <a:pt x="657999" y="4910023"/>
                </a:moveTo>
                <a:lnTo>
                  <a:pt x="0" y="4252023"/>
                </a:lnTo>
                <a:lnTo>
                  <a:pt x="0" y="4253776"/>
                </a:lnTo>
                <a:lnTo>
                  <a:pt x="0" y="4328198"/>
                </a:lnTo>
                <a:lnTo>
                  <a:pt x="0" y="4329950"/>
                </a:lnTo>
                <a:lnTo>
                  <a:pt x="657999" y="4987950"/>
                </a:lnTo>
                <a:lnTo>
                  <a:pt x="657999" y="4986198"/>
                </a:lnTo>
                <a:lnTo>
                  <a:pt x="657999" y="4911776"/>
                </a:lnTo>
                <a:lnTo>
                  <a:pt x="657999" y="4910023"/>
                </a:lnTo>
                <a:close/>
              </a:path>
              <a:path w="658495" h="5547359">
                <a:moveTo>
                  <a:pt x="657999" y="4694110"/>
                </a:moveTo>
                <a:lnTo>
                  <a:pt x="0" y="4036110"/>
                </a:lnTo>
                <a:lnTo>
                  <a:pt x="0" y="4037876"/>
                </a:lnTo>
                <a:lnTo>
                  <a:pt x="0" y="4112285"/>
                </a:lnTo>
                <a:lnTo>
                  <a:pt x="0" y="4114063"/>
                </a:lnTo>
                <a:lnTo>
                  <a:pt x="657999" y="4772063"/>
                </a:lnTo>
                <a:lnTo>
                  <a:pt x="657999" y="4770285"/>
                </a:lnTo>
                <a:lnTo>
                  <a:pt x="657999" y="4695876"/>
                </a:lnTo>
                <a:lnTo>
                  <a:pt x="657999" y="4694110"/>
                </a:lnTo>
                <a:close/>
              </a:path>
              <a:path w="658495" h="5547359">
                <a:moveTo>
                  <a:pt x="657999" y="4478210"/>
                </a:moveTo>
                <a:lnTo>
                  <a:pt x="0" y="3820210"/>
                </a:lnTo>
                <a:lnTo>
                  <a:pt x="0" y="3896385"/>
                </a:lnTo>
                <a:lnTo>
                  <a:pt x="657999" y="4554385"/>
                </a:lnTo>
                <a:lnTo>
                  <a:pt x="657999" y="4478210"/>
                </a:lnTo>
                <a:close/>
              </a:path>
              <a:path w="658495" h="5547359">
                <a:moveTo>
                  <a:pt x="657999" y="4260558"/>
                </a:moveTo>
                <a:lnTo>
                  <a:pt x="0" y="3602558"/>
                </a:lnTo>
                <a:lnTo>
                  <a:pt x="0" y="3678732"/>
                </a:lnTo>
                <a:lnTo>
                  <a:pt x="657999" y="4336732"/>
                </a:lnTo>
                <a:lnTo>
                  <a:pt x="657999" y="4260558"/>
                </a:lnTo>
                <a:close/>
              </a:path>
              <a:path w="658495" h="5547359">
                <a:moveTo>
                  <a:pt x="657999" y="4042892"/>
                </a:moveTo>
                <a:lnTo>
                  <a:pt x="0" y="3384880"/>
                </a:lnTo>
                <a:lnTo>
                  <a:pt x="0" y="3461067"/>
                </a:lnTo>
                <a:lnTo>
                  <a:pt x="657999" y="4119067"/>
                </a:lnTo>
                <a:lnTo>
                  <a:pt x="657999" y="4042892"/>
                </a:lnTo>
                <a:close/>
              </a:path>
              <a:path w="658495" h="5547359">
                <a:moveTo>
                  <a:pt x="657999" y="3825214"/>
                </a:moveTo>
                <a:lnTo>
                  <a:pt x="0" y="3167215"/>
                </a:lnTo>
                <a:lnTo>
                  <a:pt x="0" y="3243402"/>
                </a:lnTo>
                <a:lnTo>
                  <a:pt x="657999" y="3901402"/>
                </a:lnTo>
                <a:lnTo>
                  <a:pt x="657999" y="3825214"/>
                </a:lnTo>
                <a:close/>
              </a:path>
              <a:path w="658495" h="5547359">
                <a:moveTo>
                  <a:pt x="657999" y="3607562"/>
                </a:moveTo>
                <a:lnTo>
                  <a:pt x="0" y="2949562"/>
                </a:lnTo>
                <a:lnTo>
                  <a:pt x="0" y="3025737"/>
                </a:lnTo>
                <a:lnTo>
                  <a:pt x="657999" y="3683736"/>
                </a:lnTo>
                <a:lnTo>
                  <a:pt x="657999" y="3607562"/>
                </a:lnTo>
                <a:close/>
              </a:path>
              <a:path w="658495" h="5547359">
                <a:moveTo>
                  <a:pt x="657999" y="3389896"/>
                </a:moveTo>
                <a:lnTo>
                  <a:pt x="0" y="2731897"/>
                </a:lnTo>
                <a:lnTo>
                  <a:pt x="0" y="2808071"/>
                </a:lnTo>
                <a:lnTo>
                  <a:pt x="657999" y="3466071"/>
                </a:lnTo>
                <a:lnTo>
                  <a:pt x="657999" y="3389896"/>
                </a:lnTo>
                <a:close/>
              </a:path>
              <a:path w="658495" h="5547359">
                <a:moveTo>
                  <a:pt x="657999" y="3172231"/>
                </a:moveTo>
                <a:lnTo>
                  <a:pt x="0" y="2514219"/>
                </a:lnTo>
                <a:lnTo>
                  <a:pt x="0" y="2590406"/>
                </a:lnTo>
                <a:lnTo>
                  <a:pt x="657999" y="3248406"/>
                </a:lnTo>
                <a:lnTo>
                  <a:pt x="657999" y="3172231"/>
                </a:lnTo>
                <a:close/>
              </a:path>
              <a:path w="658495" h="5547359">
                <a:moveTo>
                  <a:pt x="657999" y="2954578"/>
                </a:moveTo>
                <a:lnTo>
                  <a:pt x="0" y="2296566"/>
                </a:lnTo>
                <a:lnTo>
                  <a:pt x="0" y="2372753"/>
                </a:lnTo>
                <a:lnTo>
                  <a:pt x="657999" y="3030753"/>
                </a:lnTo>
                <a:lnTo>
                  <a:pt x="657999" y="2954578"/>
                </a:lnTo>
                <a:close/>
              </a:path>
              <a:path w="658495" h="5547359">
                <a:moveTo>
                  <a:pt x="657999" y="2736900"/>
                </a:moveTo>
                <a:lnTo>
                  <a:pt x="0" y="2078901"/>
                </a:lnTo>
                <a:lnTo>
                  <a:pt x="0" y="2155088"/>
                </a:lnTo>
                <a:lnTo>
                  <a:pt x="657999" y="2813088"/>
                </a:lnTo>
                <a:lnTo>
                  <a:pt x="657999" y="2736900"/>
                </a:lnTo>
                <a:close/>
              </a:path>
              <a:path w="658495" h="5547359">
                <a:moveTo>
                  <a:pt x="657999" y="2519235"/>
                </a:moveTo>
                <a:lnTo>
                  <a:pt x="0" y="1861235"/>
                </a:lnTo>
                <a:lnTo>
                  <a:pt x="0" y="1937410"/>
                </a:lnTo>
                <a:lnTo>
                  <a:pt x="657999" y="2595410"/>
                </a:lnTo>
                <a:lnTo>
                  <a:pt x="657999" y="2519235"/>
                </a:lnTo>
                <a:close/>
              </a:path>
              <a:path w="658495" h="5547359">
                <a:moveTo>
                  <a:pt x="657999" y="2301583"/>
                </a:moveTo>
                <a:lnTo>
                  <a:pt x="0" y="1643570"/>
                </a:lnTo>
                <a:lnTo>
                  <a:pt x="0" y="1719757"/>
                </a:lnTo>
                <a:lnTo>
                  <a:pt x="657999" y="2377757"/>
                </a:lnTo>
                <a:lnTo>
                  <a:pt x="657999" y="2301583"/>
                </a:lnTo>
                <a:close/>
              </a:path>
              <a:path w="658495" h="5547359">
                <a:moveTo>
                  <a:pt x="657999" y="2083917"/>
                </a:moveTo>
                <a:lnTo>
                  <a:pt x="0" y="1425905"/>
                </a:lnTo>
                <a:lnTo>
                  <a:pt x="0" y="1502092"/>
                </a:lnTo>
                <a:lnTo>
                  <a:pt x="657999" y="2160092"/>
                </a:lnTo>
                <a:lnTo>
                  <a:pt x="657999" y="2083917"/>
                </a:lnTo>
                <a:close/>
              </a:path>
              <a:path w="658495" h="5547359">
                <a:moveTo>
                  <a:pt x="657999" y="1866239"/>
                </a:moveTo>
                <a:lnTo>
                  <a:pt x="0" y="1208239"/>
                </a:lnTo>
                <a:lnTo>
                  <a:pt x="0" y="1284427"/>
                </a:lnTo>
                <a:lnTo>
                  <a:pt x="657999" y="1942426"/>
                </a:lnTo>
                <a:lnTo>
                  <a:pt x="657999" y="1866239"/>
                </a:lnTo>
                <a:close/>
              </a:path>
              <a:path w="658495" h="5547359">
                <a:moveTo>
                  <a:pt x="657999" y="1648587"/>
                </a:moveTo>
                <a:lnTo>
                  <a:pt x="0" y="990587"/>
                </a:lnTo>
                <a:lnTo>
                  <a:pt x="0" y="1066761"/>
                </a:lnTo>
                <a:lnTo>
                  <a:pt x="657999" y="1724761"/>
                </a:lnTo>
                <a:lnTo>
                  <a:pt x="657999" y="1648587"/>
                </a:lnTo>
                <a:close/>
              </a:path>
              <a:path w="658495" h="5547359">
                <a:moveTo>
                  <a:pt x="657999" y="1430921"/>
                </a:moveTo>
                <a:lnTo>
                  <a:pt x="0" y="772922"/>
                </a:lnTo>
                <a:lnTo>
                  <a:pt x="0" y="849096"/>
                </a:lnTo>
                <a:lnTo>
                  <a:pt x="657999" y="1507096"/>
                </a:lnTo>
                <a:lnTo>
                  <a:pt x="657999" y="1430921"/>
                </a:lnTo>
                <a:close/>
              </a:path>
              <a:path w="658495" h="5547359">
                <a:moveTo>
                  <a:pt x="657999" y="1213256"/>
                </a:moveTo>
                <a:lnTo>
                  <a:pt x="0" y="555244"/>
                </a:lnTo>
                <a:lnTo>
                  <a:pt x="0" y="631431"/>
                </a:lnTo>
                <a:lnTo>
                  <a:pt x="657999" y="1289431"/>
                </a:lnTo>
                <a:lnTo>
                  <a:pt x="657999" y="1213256"/>
                </a:lnTo>
                <a:close/>
              </a:path>
              <a:path w="658495" h="5547359">
                <a:moveTo>
                  <a:pt x="657999" y="995578"/>
                </a:moveTo>
                <a:lnTo>
                  <a:pt x="0" y="337578"/>
                </a:lnTo>
                <a:lnTo>
                  <a:pt x="0" y="413766"/>
                </a:lnTo>
                <a:lnTo>
                  <a:pt x="657999" y="1071765"/>
                </a:lnTo>
                <a:lnTo>
                  <a:pt x="657999" y="995578"/>
                </a:lnTo>
                <a:close/>
              </a:path>
              <a:path w="658495" h="5547359">
                <a:moveTo>
                  <a:pt x="657999" y="777925"/>
                </a:moveTo>
                <a:lnTo>
                  <a:pt x="0" y="119926"/>
                </a:lnTo>
                <a:lnTo>
                  <a:pt x="0" y="196113"/>
                </a:lnTo>
                <a:lnTo>
                  <a:pt x="657999" y="854113"/>
                </a:lnTo>
                <a:lnTo>
                  <a:pt x="657999" y="777925"/>
                </a:lnTo>
                <a:close/>
              </a:path>
              <a:path w="658495" h="5547359">
                <a:moveTo>
                  <a:pt x="657999" y="560247"/>
                </a:moveTo>
                <a:lnTo>
                  <a:pt x="97751" y="0"/>
                </a:lnTo>
                <a:lnTo>
                  <a:pt x="21564" y="0"/>
                </a:lnTo>
                <a:lnTo>
                  <a:pt x="657999" y="636435"/>
                </a:lnTo>
                <a:lnTo>
                  <a:pt x="657999" y="560247"/>
                </a:lnTo>
                <a:close/>
              </a:path>
              <a:path w="658495" h="5547359">
                <a:moveTo>
                  <a:pt x="657999" y="342595"/>
                </a:moveTo>
                <a:lnTo>
                  <a:pt x="315404" y="0"/>
                </a:lnTo>
                <a:lnTo>
                  <a:pt x="239229" y="0"/>
                </a:lnTo>
                <a:lnTo>
                  <a:pt x="657999" y="418769"/>
                </a:lnTo>
                <a:lnTo>
                  <a:pt x="657999" y="342595"/>
                </a:lnTo>
                <a:close/>
              </a:path>
              <a:path w="658495" h="5547359">
                <a:moveTo>
                  <a:pt x="657999" y="124929"/>
                </a:moveTo>
                <a:lnTo>
                  <a:pt x="533069" y="0"/>
                </a:lnTo>
                <a:lnTo>
                  <a:pt x="456882" y="0"/>
                </a:lnTo>
                <a:lnTo>
                  <a:pt x="657999" y="201104"/>
                </a:lnTo>
                <a:lnTo>
                  <a:pt x="657999" y="124929"/>
                </a:lnTo>
                <a:close/>
              </a:path>
            </a:pathLst>
          </a:custGeom>
          <a:solidFill>
            <a:srgbClr val="ECEBEB"/>
          </a:solidFill>
        </p:spPr>
        <p:txBody>
          <a:bodyPr wrap="square" lIns="0" tIns="0" rIns="0" bIns="0" rtlCol="0"/>
          <a:lstStyle/>
          <a:p>
            <a:endParaRPr/>
          </a:p>
        </p:txBody>
      </p:sp>
      <p:grpSp>
        <p:nvGrpSpPr>
          <p:cNvPr id="7" name="object 3">
            <a:extLst>
              <a:ext uri="{FF2B5EF4-FFF2-40B4-BE49-F238E27FC236}">
                <a16:creationId xmlns:a16="http://schemas.microsoft.com/office/drawing/2014/main" id="{5F0F9FEC-EB76-6F86-A3A5-5515E3EFDE89}"/>
              </a:ext>
            </a:extLst>
          </p:cNvPr>
          <p:cNvGrpSpPr/>
          <p:nvPr userDrawn="1"/>
        </p:nvGrpSpPr>
        <p:grpSpPr>
          <a:xfrm>
            <a:off x="10226527" y="4356"/>
            <a:ext cx="1963420" cy="1310005"/>
            <a:chOff x="10226527" y="4356"/>
            <a:chExt cx="1963420" cy="1310005"/>
          </a:xfrm>
        </p:grpSpPr>
        <p:sp>
          <p:nvSpPr>
            <p:cNvPr id="8" name="object 4">
              <a:extLst>
                <a:ext uri="{FF2B5EF4-FFF2-40B4-BE49-F238E27FC236}">
                  <a16:creationId xmlns:a16="http://schemas.microsoft.com/office/drawing/2014/main" id="{FE2F8714-D35E-CC42-0386-9E2EC442F2A0}"/>
                </a:ext>
              </a:extLst>
            </p:cNvPr>
            <p:cNvSpPr/>
            <p:nvPr/>
          </p:nvSpPr>
          <p:spPr>
            <a:xfrm>
              <a:off x="10879620" y="4356"/>
              <a:ext cx="655320" cy="655320"/>
            </a:xfrm>
            <a:custGeom>
              <a:avLst/>
              <a:gdLst/>
              <a:ahLst/>
              <a:cxnLst/>
              <a:rect l="l" t="t" r="r" b="b"/>
              <a:pathLst>
                <a:path w="655320" h="655320">
                  <a:moveTo>
                    <a:pt x="654989" y="0"/>
                  </a:moveTo>
                  <a:lnTo>
                    <a:pt x="0" y="0"/>
                  </a:lnTo>
                  <a:lnTo>
                    <a:pt x="0" y="654989"/>
                  </a:lnTo>
                  <a:lnTo>
                    <a:pt x="654989" y="654989"/>
                  </a:lnTo>
                  <a:lnTo>
                    <a:pt x="654989" y="0"/>
                  </a:lnTo>
                  <a:close/>
                </a:path>
              </a:pathLst>
            </a:custGeom>
            <a:solidFill>
              <a:srgbClr val="2C7470"/>
            </a:solidFill>
          </p:spPr>
          <p:txBody>
            <a:bodyPr wrap="square" lIns="0" tIns="0" rIns="0" bIns="0" rtlCol="0"/>
            <a:lstStyle/>
            <a:p>
              <a:endParaRPr/>
            </a:p>
          </p:txBody>
        </p:sp>
        <p:sp>
          <p:nvSpPr>
            <p:cNvPr id="9" name="object 5">
              <a:extLst>
                <a:ext uri="{FF2B5EF4-FFF2-40B4-BE49-F238E27FC236}">
                  <a16:creationId xmlns:a16="http://schemas.microsoft.com/office/drawing/2014/main" id="{D4F62FC4-DB52-EB92-FBD8-4DB9D18EAD95}"/>
                </a:ext>
              </a:extLst>
            </p:cNvPr>
            <p:cNvSpPr/>
            <p:nvPr/>
          </p:nvSpPr>
          <p:spPr>
            <a:xfrm>
              <a:off x="11534609" y="658939"/>
              <a:ext cx="655320" cy="655320"/>
            </a:xfrm>
            <a:custGeom>
              <a:avLst/>
              <a:gdLst/>
              <a:ahLst/>
              <a:cxnLst/>
              <a:rect l="l" t="t" r="r" b="b"/>
              <a:pathLst>
                <a:path w="655320" h="655319">
                  <a:moveTo>
                    <a:pt x="654989" y="0"/>
                  </a:moveTo>
                  <a:lnTo>
                    <a:pt x="0" y="0"/>
                  </a:lnTo>
                  <a:lnTo>
                    <a:pt x="0" y="654989"/>
                  </a:lnTo>
                  <a:lnTo>
                    <a:pt x="654989" y="654989"/>
                  </a:lnTo>
                  <a:lnTo>
                    <a:pt x="654989" y="0"/>
                  </a:lnTo>
                  <a:close/>
                </a:path>
              </a:pathLst>
            </a:custGeom>
            <a:solidFill>
              <a:srgbClr val="6BB188"/>
            </a:solidFill>
          </p:spPr>
          <p:txBody>
            <a:bodyPr wrap="square" lIns="0" tIns="0" rIns="0" bIns="0" rtlCol="0"/>
            <a:lstStyle/>
            <a:p>
              <a:endParaRPr/>
            </a:p>
          </p:txBody>
        </p:sp>
        <p:sp>
          <p:nvSpPr>
            <p:cNvPr id="10" name="object 6">
              <a:extLst>
                <a:ext uri="{FF2B5EF4-FFF2-40B4-BE49-F238E27FC236}">
                  <a16:creationId xmlns:a16="http://schemas.microsoft.com/office/drawing/2014/main" id="{ECFE1777-D564-EBE0-B8BD-13B0EAD3B06E}"/>
                </a:ext>
              </a:extLst>
            </p:cNvPr>
            <p:cNvSpPr/>
            <p:nvPr/>
          </p:nvSpPr>
          <p:spPr>
            <a:xfrm>
              <a:off x="11534621" y="4363"/>
              <a:ext cx="654685" cy="654685"/>
            </a:xfrm>
            <a:custGeom>
              <a:avLst/>
              <a:gdLst/>
              <a:ahLst/>
              <a:cxnLst/>
              <a:rect l="l" t="t" r="r" b="b"/>
              <a:pathLst>
                <a:path w="654684" h="654685">
                  <a:moveTo>
                    <a:pt x="0" y="0"/>
                  </a:moveTo>
                  <a:lnTo>
                    <a:pt x="0" y="654570"/>
                  </a:lnTo>
                  <a:lnTo>
                    <a:pt x="654570" y="654570"/>
                  </a:lnTo>
                  <a:lnTo>
                    <a:pt x="652775" y="605718"/>
                  </a:lnTo>
                  <a:lnTo>
                    <a:pt x="647473" y="557841"/>
                  </a:lnTo>
                  <a:lnTo>
                    <a:pt x="638792" y="511065"/>
                  </a:lnTo>
                  <a:lnTo>
                    <a:pt x="626857" y="465518"/>
                  </a:lnTo>
                  <a:lnTo>
                    <a:pt x="611796" y="421326"/>
                  </a:lnTo>
                  <a:lnTo>
                    <a:pt x="593734" y="378616"/>
                  </a:lnTo>
                  <a:lnTo>
                    <a:pt x="572799" y="337514"/>
                  </a:lnTo>
                  <a:lnTo>
                    <a:pt x="549117" y="298146"/>
                  </a:lnTo>
                  <a:lnTo>
                    <a:pt x="522814" y="260639"/>
                  </a:lnTo>
                  <a:lnTo>
                    <a:pt x="494018" y="225120"/>
                  </a:lnTo>
                  <a:lnTo>
                    <a:pt x="462854" y="191716"/>
                  </a:lnTo>
                  <a:lnTo>
                    <a:pt x="429450" y="160552"/>
                  </a:lnTo>
                  <a:lnTo>
                    <a:pt x="393931" y="131755"/>
                  </a:lnTo>
                  <a:lnTo>
                    <a:pt x="356424" y="105453"/>
                  </a:lnTo>
                  <a:lnTo>
                    <a:pt x="317056" y="81771"/>
                  </a:lnTo>
                  <a:lnTo>
                    <a:pt x="275954" y="60836"/>
                  </a:lnTo>
                  <a:lnTo>
                    <a:pt x="233243" y="42774"/>
                  </a:lnTo>
                  <a:lnTo>
                    <a:pt x="189051" y="27713"/>
                  </a:lnTo>
                  <a:lnTo>
                    <a:pt x="143504" y="15778"/>
                  </a:lnTo>
                  <a:lnTo>
                    <a:pt x="96729" y="7097"/>
                  </a:lnTo>
                  <a:lnTo>
                    <a:pt x="48852" y="1795"/>
                  </a:lnTo>
                  <a:lnTo>
                    <a:pt x="0" y="0"/>
                  </a:lnTo>
                  <a:close/>
                </a:path>
              </a:pathLst>
            </a:custGeom>
            <a:solidFill>
              <a:srgbClr val="003399"/>
            </a:solidFill>
          </p:spPr>
          <p:txBody>
            <a:bodyPr wrap="square" lIns="0" tIns="0" rIns="0" bIns="0" rtlCol="0"/>
            <a:lstStyle/>
            <a:p>
              <a:endParaRPr/>
            </a:p>
          </p:txBody>
        </p:sp>
        <p:sp>
          <p:nvSpPr>
            <p:cNvPr id="11" name="object 7">
              <a:extLst>
                <a:ext uri="{FF2B5EF4-FFF2-40B4-BE49-F238E27FC236}">
                  <a16:creationId xmlns:a16="http://schemas.microsoft.com/office/drawing/2014/main" id="{7222ACF4-4339-F646-1093-9A14936D7D38}"/>
                </a:ext>
              </a:extLst>
            </p:cNvPr>
            <p:cNvSpPr/>
            <p:nvPr/>
          </p:nvSpPr>
          <p:spPr>
            <a:xfrm>
              <a:off x="10226527" y="4357"/>
              <a:ext cx="654685" cy="654685"/>
            </a:xfrm>
            <a:custGeom>
              <a:avLst/>
              <a:gdLst/>
              <a:ahLst/>
              <a:cxnLst/>
              <a:rect l="l" t="t" r="r" b="b"/>
              <a:pathLst>
                <a:path w="654684" h="654685">
                  <a:moveTo>
                    <a:pt x="654570" y="0"/>
                  </a:moveTo>
                  <a:lnTo>
                    <a:pt x="0" y="0"/>
                  </a:lnTo>
                  <a:lnTo>
                    <a:pt x="1795" y="48852"/>
                  </a:lnTo>
                  <a:lnTo>
                    <a:pt x="7097" y="96729"/>
                  </a:lnTo>
                  <a:lnTo>
                    <a:pt x="15778" y="143504"/>
                  </a:lnTo>
                  <a:lnTo>
                    <a:pt x="27713" y="189051"/>
                  </a:lnTo>
                  <a:lnTo>
                    <a:pt x="42774" y="233243"/>
                  </a:lnTo>
                  <a:lnTo>
                    <a:pt x="60836" y="275954"/>
                  </a:lnTo>
                  <a:lnTo>
                    <a:pt x="81771" y="317056"/>
                  </a:lnTo>
                  <a:lnTo>
                    <a:pt x="105453" y="356424"/>
                  </a:lnTo>
                  <a:lnTo>
                    <a:pt x="131755" y="393931"/>
                  </a:lnTo>
                  <a:lnTo>
                    <a:pt x="160552" y="429450"/>
                  </a:lnTo>
                  <a:lnTo>
                    <a:pt x="191716" y="462854"/>
                  </a:lnTo>
                  <a:lnTo>
                    <a:pt x="225120" y="494018"/>
                  </a:lnTo>
                  <a:lnTo>
                    <a:pt x="260639" y="522814"/>
                  </a:lnTo>
                  <a:lnTo>
                    <a:pt x="298146" y="549117"/>
                  </a:lnTo>
                  <a:lnTo>
                    <a:pt x="337514" y="572799"/>
                  </a:lnTo>
                  <a:lnTo>
                    <a:pt x="378616" y="593734"/>
                  </a:lnTo>
                  <a:lnTo>
                    <a:pt x="421326" y="611796"/>
                  </a:lnTo>
                  <a:lnTo>
                    <a:pt x="465518" y="626857"/>
                  </a:lnTo>
                  <a:lnTo>
                    <a:pt x="511065" y="638792"/>
                  </a:lnTo>
                  <a:lnTo>
                    <a:pt x="557841" y="647473"/>
                  </a:lnTo>
                  <a:lnTo>
                    <a:pt x="605718" y="652775"/>
                  </a:lnTo>
                  <a:lnTo>
                    <a:pt x="654570" y="654570"/>
                  </a:lnTo>
                  <a:lnTo>
                    <a:pt x="654570" y="0"/>
                  </a:lnTo>
                  <a:close/>
                </a:path>
              </a:pathLst>
            </a:custGeom>
            <a:solidFill>
              <a:srgbClr val="ECEBEB"/>
            </a:solidFill>
          </p:spPr>
          <p:txBody>
            <a:bodyPr wrap="square" lIns="0" tIns="0" rIns="0" bIns="0" rtlCol="0"/>
            <a:lstStyle/>
            <a:p>
              <a:endParaRPr/>
            </a:p>
          </p:txBody>
        </p:sp>
      </p:grpSp>
      <p:sp>
        <p:nvSpPr>
          <p:cNvPr id="12" name="object 9">
            <a:extLst>
              <a:ext uri="{FF2B5EF4-FFF2-40B4-BE49-F238E27FC236}">
                <a16:creationId xmlns:a16="http://schemas.microsoft.com/office/drawing/2014/main" id="{770D15C2-5D7B-ED43-C065-94F2462C71C1}"/>
              </a:ext>
            </a:extLst>
          </p:cNvPr>
          <p:cNvSpPr/>
          <p:nvPr userDrawn="1"/>
        </p:nvSpPr>
        <p:spPr>
          <a:xfrm>
            <a:off x="11686469" y="787880"/>
            <a:ext cx="367030" cy="381635"/>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a:p>
        </p:txBody>
      </p:sp>
      <p:sp>
        <p:nvSpPr>
          <p:cNvPr id="16" name="Forma libre: forma 15">
            <a:extLst>
              <a:ext uri="{FF2B5EF4-FFF2-40B4-BE49-F238E27FC236}">
                <a16:creationId xmlns:a16="http://schemas.microsoft.com/office/drawing/2014/main" id="{A0DB4210-24CF-4232-84AE-AC0BFE3012A2}"/>
              </a:ext>
            </a:extLst>
          </p:cNvPr>
          <p:cNvSpPr/>
          <p:nvPr userDrawn="1"/>
        </p:nvSpPr>
        <p:spPr>
          <a:xfrm>
            <a:off x="0" y="-1"/>
            <a:ext cx="576897" cy="1153794"/>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0" y="311150"/>
            <a:ext cx="9462631" cy="476730"/>
          </a:xfrm>
          <a:prstGeom prst="rect">
            <a:avLst/>
          </a:prstGeom>
        </p:spPr>
        <p:txBody>
          <a:bodyPr/>
          <a:lstStyle>
            <a:lvl1pPr>
              <a:defRPr sz="2400">
                <a:solidFill>
                  <a:srgbClr val="003399"/>
                </a:solidFill>
                <a:latin typeface="Arial" panose="020B0604020202020204" pitchFamily="34" charset="0"/>
                <a:cs typeface="Arial" panose="020B0604020202020204" pitchFamily="34" charset="0"/>
              </a:defRPr>
            </a:lvl1pPr>
          </a:lstStyle>
          <a:p>
            <a:pPr lvl="0"/>
            <a:r>
              <a:rPr lang="es-ES" dirty="0" err="1"/>
              <a:t>Títle</a:t>
            </a:r>
            <a:endParaRPr lang="es-ES" dirty="0"/>
          </a:p>
        </p:txBody>
      </p:sp>
      <p:pic>
        <p:nvPicPr>
          <p:cNvPr id="18" name="Imagen 17" descr="Imagen que contiene Texto&#10;&#10;Descripción generada automáticamente">
            <a:extLst>
              <a:ext uri="{FF2B5EF4-FFF2-40B4-BE49-F238E27FC236}">
                <a16:creationId xmlns:a16="http://schemas.microsoft.com/office/drawing/2014/main" id="{01EFBFAC-F326-45C6-ABF7-4AD0BDCB4456}"/>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943957" y="126931"/>
            <a:ext cx="562243" cy="409535"/>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Title Only">
    <p:spTree>
      <p:nvGrpSpPr>
        <p:cNvPr id="1" name=""/>
        <p:cNvGrpSpPr/>
        <p:nvPr/>
      </p:nvGrpSpPr>
      <p:grpSpPr>
        <a:xfrm>
          <a:off x="0" y="0"/>
          <a:ext cx="0" cy="0"/>
          <a:chOff x="0" y="0"/>
          <a:chExt cx="0" cy="0"/>
        </a:xfrm>
      </p:grpSpPr>
      <p:sp>
        <p:nvSpPr>
          <p:cNvPr id="12" name="object 9">
            <a:extLst>
              <a:ext uri="{FF2B5EF4-FFF2-40B4-BE49-F238E27FC236}">
                <a16:creationId xmlns:a16="http://schemas.microsoft.com/office/drawing/2014/main" id="{770D15C2-5D7B-ED43-C065-94F2462C71C1}"/>
              </a:ext>
            </a:extLst>
          </p:cNvPr>
          <p:cNvSpPr/>
          <p:nvPr userDrawn="1"/>
        </p:nvSpPr>
        <p:spPr>
          <a:xfrm>
            <a:off x="8403917" y="4044950"/>
            <a:ext cx="367030" cy="381635"/>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a:p>
        </p:txBody>
      </p:sp>
      <p:grpSp>
        <p:nvGrpSpPr>
          <p:cNvPr id="13" name="object 10">
            <a:extLst>
              <a:ext uri="{FF2B5EF4-FFF2-40B4-BE49-F238E27FC236}">
                <a16:creationId xmlns:a16="http://schemas.microsoft.com/office/drawing/2014/main" id="{149D66F7-389A-27C8-9535-F6BDB12495A8}"/>
              </a:ext>
            </a:extLst>
          </p:cNvPr>
          <p:cNvGrpSpPr/>
          <p:nvPr userDrawn="1"/>
        </p:nvGrpSpPr>
        <p:grpSpPr>
          <a:xfrm>
            <a:off x="9079412" y="4702224"/>
            <a:ext cx="366395" cy="366395"/>
            <a:chOff x="11699374" y="787880"/>
            <a:chExt cx="366395" cy="366395"/>
          </a:xfrm>
        </p:grpSpPr>
        <p:sp>
          <p:nvSpPr>
            <p:cNvPr id="14" name="object 11">
              <a:extLst>
                <a:ext uri="{FF2B5EF4-FFF2-40B4-BE49-F238E27FC236}">
                  <a16:creationId xmlns:a16="http://schemas.microsoft.com/office/drawing/2014/main" id="{6B046D43-FE73-E956-8C8B-C27DF4114D34}"/>
                </a:ext>
              </a:extLst>
            </p:cNvPr>
            <p:cNvSpPr/>
            <p:nvPr/>
          </p:nvSpPr>
          <p:spPr>
            <a:xfrm>
              <a:off x="11699374" y="787880"/>
              <a:ext cx="252095" cy="366395"/>
            </a:xfrm>
            <a:custGeom>
              <a:avLst/>
              <a:gdLst/>
              <a:ahLst/>
              <a:cxnLst/>
              <a:rect l="l" t="t" r="r" b="b"/>
              <a:pathLst>
                <a:path w="252095" h="366394">
                  <a:moveTo>
                    <a:pt x="117894" y="0"/>
                  </a:moveTo>
                  <a:lnTo>
                    <a:pt x="0" y="204190"/>
                  </a:lnTo>
                  <a:lnTo>
                    <a:pt x="0" y="365912"/>
                  </a:lnTo>
                  <a:lnTo>
                    <a:pt x="189839" y="365912"/>
                  </a:lnTo>
                  <a:lnTo>
                    <a:pt x="139192" y="176898"/>
                  </a:lnTo>
                  <a:lnTo>
                    <a:pt x="219176" y="176898"/>
                  </a:lnTo>
                  <a:lnTo>
                    <a:pt x="251739" y="120484"/>
                  </a:lnTo>
                  <a:lnTo>
                    <a:pt x="188636" y="103581"/>
                  </a:lnTo>
                  <a:lnTo>
                    <a:pt x="149631" y="103581"/>
                  </a:lnTo>
                  <a:lnTo>
                    <a:pt x="145554" y="99504"/>
                  </a:lnTo>
                  <a:lnTo>
                    <a:pt x="145554" y="89446"/>
                  </a:lnTo>
                  <a:lnTo>
                    <a:pt x="149631" y="85369"/>
                  </a:lnTo>
                  <a:lnTo>
                    <a:pt x="178694" y="85369"/>
                  </a:lnTo>
                  <a:lnTo>
                    <a:pt x="175539" y="73596"/>
                  </a:lnTo>
                  <a:lnTo>
                    <a:pt x="132613" y="62103"/>
                  </a:lnTo>
                  <a:lnTo>
                    <a:pt x="132613" y="40640"/>
                  </a:lnTo>
                  <a:lnTo>
                    <a:pt x="131604" y="29312"/>
                  </a:lnTo>
                  <a:lnTo>
                    <a:pt x="128697" y="18648"/>
                  </a:lnTo>
                  <a:lnTo>
                    <a:pt x="124067" y="8819"/>
                  </a:lnTo>
                  <a:lnTo>
                    <a:pt x="117894" y="0"/>
                  </a:lnTo>
                  <a:close/>
                </a:path>
                <a:path w="252095" h="366394">
                  <a:moveTo>
                    <a:pt x="178694" y="85369"/>
                  </a:moveTo>
                  <a:lnTo>
                    <a:pt x="159689" y="85369"/>
                  </a:lnTo>
                  <a:lnTo>
                    <a:pt x="163766" y="89446"/>
                  </a:lnTo>
                  <a:lnTo>
                    <a:pt x="163766" y="99504"/>
                  </a:lnTo>
                  <a:lnTo>
                    <a:pt x="159689" y="103581"/>
                  </a:lnTo>
                  <a:lnTo>
                    <a:pt x="188636" y="103581"/>
                  </a:lnTo>
                  <a:lnTo>
                    <a:pt x="183184" y="102120"/>
                  </a:lnTo>
                  <a:lnTo>
                    <a:pt x="178694" y="85369"/>
                  </a:lnTo>
                  <a:close/>
                </a:path>
              </a:pathLst>
            </a:custGeom>
            <a:solidFill>
              <a:srgbClr val="FFFFFF"/>
            </a:solidFill>
          </p:spPr>
          <p:txBody>
            <a:bodyPr wrap="square" lIns="0" tIns="0" rIns="0" bIns="0" rtlCol="0"/>
            <a:lstStyle/>
            <a:p>
              <a:endParaRPr/>
            </a:p>
          </p:txBody>
        </p:sp>
        <p:pic>
          <p:nvPicPr>
            <p:cNvPr id="15" name="object 12">
              <a:extLst>
                <a:ext uri="{FF2B5EF4-FFF2-40B4-BE49-F238E27FC236}">
                  <a16:creationId xmlns:a16="http://schemas.microsoft.com/office/drawing/2014/main" id="{CAB1DC75-AD94-0D27-7B2A-B2CB1C818F4D}"/>
                </a:ext>
              </a:extLst>
            </p:cNvPr>
            <p:cNvPicPr/>
            <p:nvPr/>
          </p:nvPicPr>
          <p:blipFill>
            <a:blip r:embed="rId2" cstate="email">
              <a:extLst>
                <a:ext uri="{28A0092B-C50C-407E-A947-70E740481C1C}">
                  <a14:useLocalDpi xmlns:a14="http://schemas.microsoft.com/office/drawing/2010/main"/>
                </a:ext>
              </a:extLst>
            </a:blip>
            <a:stretch>
              <a:fillRect/>
            </a:stretch>
          </p:blipFill>
          <p:spPr>
            <a:xfrm>
              <a:off x="11889220" y="908366"/>
              <a:ext cx="176060" cy="245427"/>
            </a:xfrm>
            <a:prstGeom prst="rect">
              <a:avLst/>
            </a:prstGeom>
          </p:spPr>
        </p:pic>
      </p:grpSp>
      <p:sp>
        <p:nvSpPr>
          <p:cNvPr id="16" name="Forma libre: forma 15">
            <a:extLst>
              <a:ext uri="{FF2B5EF4-FFF2-40B4-BE49-F238E27FC236}">
                <a16:creationId xmlns:a16="http://schemas.microsoft.com/office/drawing/2014/main" id="{A0DB4210-24CF-4232-84AE-AC0BFE3012A2}"/>
              </a:ext>
            </a:extLst>
          </p:cNvPr>
          <p:cNvSpPr/>
          <p:nvPr userDrawn="1"/>
        </p:nvSpPr>
        <p:spPr>
          <a:xfrm>
            <a:off x="0" y="-1"/>
            <a:ext cx="576897" cy="1153794"/>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0" y="311150"/>
            <a:ext cx="8008947" cy="533400"/>
          </a:xfrm>
          <a:prstGeom prst="rect">
            <a:avLst/>
          </a:prstGeom>
        </p:spPr>
        <p:txBody>
          <a:bodyPr/>
          <a:lstStyle>
            <a:lvl1pPr>
              <a:defRPr sz="2400">
                <a:solidFill>
                  <a:srgbClr val="003399"/>
                </a:solidFill>
                <a:latin typeface="Arial" panose="020B0604020202020204" pitchFamily="34" charset="0"/>
                <a:cs typeface="Arial" panose="020B0604020202020204" pitchFamily="34" charset="0"/>
              </a:defRPr>
            </a:lvl1pPr>
          </a:lstStyle>
          <a:p>
            <a:pPr lvl="0"/>
            <a:r>
              <a:rPr lang="es-ES" dirty="0" err="1"/>
              <a:t>Títle</a:t>
            </a:r>
            <a:endParaRPr lang="es-ES" dirty="0"/>
          </a:p>
        </p:txBody>
      </p:sp>
      <p:pic>
        <p:nvPicPr>
          <p:cNvPr id="18" name="Imagen 17">
            <a:extLst>
              <a:ext uri="{FF2B5EF4-FFF2-40B4-BE49-F238E27FC236}">
                <a16:creationId xmlns:a16="http://schemas.microsoft.com/office/drawing/2014/main" id="{CF32833A-DE42-477E-8ECB-D31CF466537C}"/>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1745126" y="102088"/>
            <a:ext cx="277784" cy="323865"/>
          </a:xfrm>
          <a:prstGeom prst="rect">
            <a:avLst/>
          </a:prstGeom>
        </p:spPr>
      </p:pic>
      <p:pic>
        <p:nvPicPr>
          <p:cNvPr id="19" name="Imagen 18">
            <a:extLst>
              <a:ext uri="{FF2B5EF4-FFF2-40B4-BE49-F238E27FC236}">
                <a16:creationId xmlns:a16="http://schemas.microsoft.com/office/drawing/2014/main" id="{031C6246-1E84-4ABA-962E-B846279FA4EE}"/>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0417704" y="209388"/>
            <a:ext cx="164961" cy="221129"/>
          </a:xfrm>
          <a:prstGeom prst="rect">
            <a:avLst/>
          </a:prstGeom>
        </p:spPr>
      </p:pic>
      <p:pic>
        <p:nvPicPr>
          <p:cNvPr id="20" name="Imagen 19">
            <a:extLst>
              <a:ext uri="{FF2B5EF4-FFF2-40B4-BE49-F238E27FC236}">
                <a16:creationId xmlns:a16="http://schemas.microsoft.com/office/drawing/2014/main" id="{289277BF-206A-4189-B191-D6B66D4EC1E9}"/>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10807505" y="244114"/>
            <a:ext cx="247162" cy="186403"/>
          </a:xfrm>
          <a:prstGeom prst="rect">
            <a:avLst/>
          </a:prstGeom>
        </p:spPr>
      </p:pic>
      <p:pic>
        <p:nvPicPr>
          <p:cNvPr id="21" name="Imagen 20">
            <a:extLst>
              <a:ext uri="{FF2B5EF4-FFF2-40B4-BE49-F238E27FC236}">
                <a16:creationId xmlns:a16="http://schemas.microsoft.com/office/drawing/2014/main" id="{C43C3A26-923F-4AA9-8A83-9442CE625445}"/>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9549199" y="213985"/>
            <a:ext cx="209412" cy="216532"/>
          </a:xfrm>
          <a:prstGeom prst="rect">
            <a:avLst/>
          </a:prstGeom>
        </p:spPr>
      </p:pic>
      <p:pic>
        <p:nvPicPr>
          <p:cNvPr id="22" name="Imagen 21">
            <a:extLst>
              <a:ext uri="{FF2B5EF4-FFF2-40B4-BE49-F238E27FC236}">
                <a16:creationId xmlns:a16="http://schemas.microsoft.com/office/drawing/2014/main" id="{CDBECE55-D510-45A4-BC30-0396507BFEF0}"/>
              </a:ext>
            </a:extLst>
          </p:cNvPr>
          <p:cNvPicPr>
            <a:picLocks noChangeAspect="1"/>
          </p:cNvPicPr>
          <p:nvPr userDrawn="1"/>
        </p:nvPicPr>
        <p:blipFill>
          <a:blip r:embed="rId7" cstate="email">
            <a:extLst>
              <a:ext uri="{28A0092B-C50C-407E-A947-70E740481C1C}">
                <a14:useLocalDpi xmlns:a14="http://schemas.microsoft.com/office/drawing/2010/main"/>
              </a:ext>
            </a:extLst>
          </a:blip>
          <a:stretch>
            <a:fillRect/>
          </a:stretch>
        </p:blipFill>
        <p:spPr>
          <a:xfrm>
            <a:off x="9983452" y="193210"/>
            <a:ext cx="209411" cy="237307"/>
          </a:xfrm>
          <a:prstGeom prst="rect">
            <a:avLst/>
          </a:prstGeom>
        </p:spPr>
      </p:pic>
      <p:pic>
        <p:nvPicPr>
          <p:cNvPr id="23" name="Imagen 22">
            <a:extLst>
              <a:ext uri="{FF2B5EF4-FFF2-40B4-BE49-F238E27FC236}">
                <a16:creationId xmlns:a16="http://schemas.microsoft.com/office/drawing/2014/main" id="{142D8253-937C-4829-BEC8-A9989C111E6C}"/>
              </a:ext>
            </a:extLst>
          </p:cNvPr>
          <p:cNvPicPr>
            <a:picLocks noChangeAspect="1"/>
          </p:cNvPicPr>
          <p:nvPr userDrawn="1"/>
        </p:nvPicPr>
        <p:blipFill>
          <a:blip r:embed="rId8" cstate="email">
            <a:extLst>
              <a:ext uri="{28A0092B-C50C-407E-A947-70E740481C1C}">
                <a14:useLocalDpi xmlns:a14="http://schemas.microsoft.com/office/drawing/2010/main"/>
              </a:ext>
            </a:extLst>
          </a:blip>
          <a:stretch>
            <a:fillRect/>
          </a:stretch>
        </p:blipFill>
        <p:spPr>
          <a:xfrm>
            <a:off x="9174215" y="256274"/>
            <a:ext cx="150143" cy="174243"/>
          </a:xfrm>
          <a:prstGeom prst="rect">
            <a:avLst/>
          </a:prstGeom>
        </p:spPr>
      </p:pic>
      <p:pic>
        <p:nvPicPr>
          <p:cNvPr id="24" name="Imagen 23">
            <a:extLst>
              <a:ext uri="{FF2B5EF4-FFF2-40B4-BE49-F238E27FC236}">
                <a16:creationId xmlns:a16="http://schemas.microsoft.com/office/drawing/2014/main" id="{B4F3FD2C-58EA-4684-A79C-DBB58F2D302E}"/>
              </a:ext>
            </a:extLst>
          </p:cNvPr>
          <p:cNvPicPr>
            <a:picLocks noChangeAspect="1"/>
          </p:cNvPicPr>
          <p:nvPr userDrawn="1"/>
        </p:nvPicPr>
        <p:blipFill>
          <a:blip r:embed="rId9" cstate="email">
            <a:extLst>
              <a:ext uri="{28A0092B-C50C-407E-A947-70E740481C1C}">
                <a14:useLocalDpi xmlns:a14="http://schemas.microsoft.com/office/drawing/2010/main"/>
              </a:ext>
            </a:extLst>
          </a:blip>
          <a:stretch>
            <a:fillRect/>
          </a:stretch>
        </p:blipFill>
        <p:spPr>
          <a:xfrm>
            <a:off x="11279508" y="191783"/>
            <a:ext cx="300983" cy="238734"/>
          </a:xfrm>
          <a:prstGeom prst="rect">
            <a:avLst/>
          </a:prstGeom>
        </p:spPr>
      </p:pic>
    </p:spTree>
    <p:extLst>
      <p:ext uri="{BB962C8B-B14F-4D97-AF65-F5344CB8AC3E}">
        <p14:creationId xmlns:p14="http://schemas.microsoft.com/office/powerpoint/2010/main" val="42638594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Title Only">
    <p:spTree>
      <p:nvGrpSpPr>
        <p:cNvPr id="1" name=""/>
        <p:cNvGrpSpPr/>
        <p:nvPr/>
      </p:nvGrpSpPr>
      <p:grpSpPr>
        <a:xfrm>
          <a:off x="0" y="0"/>
          <a:ext cx="0" cy="0"/>
          <a:chOff x="0" y="0"/>
          <a:chExt cx="0" cy="0"/>
        </a:xfrm>
      </p:grpSpPr>
      <p:sp>
        <p:nvSpPr>
          <p:cNvPr id="6" name="object 2">
            <a:extLst>
              <a:ext uri="{FF2B5EF4-FFF2-40B4-BE49-F238E27FC236}">
                <a16:creationId xmlns:a16="http://schemas.microsoft.com/office/drawing/2014/main" id="{24937448-765A-F40D-C75A-7DE7E819376F}"/>
              </a:ext>
            </a:extLst>
          </p:cNvPr>
          <p:cNvSpPr/>
          <p:nvPr userDrawn="1"/>
        </p:nvSpPr>
        <p:spPr>
          <a:xfrm>
            <a:off x="11683122" y="1407866"/>
            <a:ext cx="506973" cy="5457830"/>
          </a:xfrm>
          <a:custGeom>
            <a:avLst/>
            <a:gdLst/>
            <a:ahLst/>
            <a:cxnLst/>
            <a:rect l="l" t="t" r="r" b="b"/>
            <a:pathLst>
              <a:path w="658495" h="5547359">
                <a:moveTo>
                  <a:pt x="215353" y="5546864"/>
                </a:moveTo>
                <a:lnTo>
                  <a:pt x="0" y="5331511"/>
                </a:lnTo>
                <a:lnTo>
                  <a:pt x="0" y="5333276"/>
                </a:lnTo>
                <a:lnTo>
                  <a:pt x="0" y="5407698"/>
                </a:lnTo>
                <a:lnTo>
                  <a:pt x="0" y="5409463"/>
                </a:lnTo>
                <a:lnTo>
                  <a:pt x="137414" y="5546864"/>
                </a:lnTo>
                <a:lnTo>
                  <a:pt x="139166" y="5546864"/>
                </a:lnTo>
                <a:lnTo>
                  <a:pt x="213588" y="5546864"/>
                </a:lnTo>
                <a:lnTo>
                  <a:pt x="215353" y="5546864"/>
                </a:lnTo>
                <a:close/>
              </a:path>
              <a:path w="658495" h="5547359">
                <a:moveTo>
                  <a:pt x="431253" y="5546864"/>
                </a:moveTo>
                <a:lnTo>
                  <a:pt x="0" y="5115611"/>
                </a:lnTo>
                <a:lnTo>
                  <a:pt x="0" y="5117376"/>
                </a:lnTo>
                <a:lnTo>
                  <a:pt x="0" y="5191798"/>
                </a:lnTo>
                <a:lnTo>
                  <a:pt x="0" y="5193563"/>
                </a:lnTo>
                <a:lnTo>
                  <a:pt x="353314" y="5546864"/>
                </a:lnTo>
                <a:lnTo>
                  <a:pt x="355066" y="5546864"/>
                </a:lnTo>
                <a:lnTo>
                  <a:pt x="429488" y="5546864"/>
                </a:lnTo>
                <a:lnTo>
                  <a:pt x="431253" y="5546864"/>
                </a:lnTo>
                <a:close/>
              </a:path>
              <a:path w="658495" h="5547359">
                <a:moveTo>
                  <a:pt x="647153" y="5546864"/>
                </a:moveTo>
                <a:lnTo>
                  <a:pt x="0" y="4899711"/>
                </a:lnTo>
                <a:lnTo>
                  <a:pt x="0" y="4901476"/>
                </a:lnTo>
                <a:lnTo>
                  <a:pt x="0" y="4975898"/>
                </a:lnTo>
                <a:lnTo>
                  <a:pt x="0" y="4977650"/>
                </a:lnTo>
                <a:lnTo>
                  <a:pt x="569214" y="5546864"/>
                </a:lnTo>
                <a:lnTo>
                  <a:pt x="570979" y="5546864"/>
                </a:lnTo>
                <a:lnTo>
                  <a:pt x="645388" y="5546864"/>
                </a:lnTo>
                <a:lnTo>
                  <a:pt x="647153" y="5546864"/>
                </a:lnTo>
                <a:close/>
              </a:path>
              <a:path w="658495" h="5547359">
                <a:moveTo>
                  <a:pt x="657999" y="5341823"/>
                </a:moveTo>
                <a:lnTo>
                  <a:pt x="0" y="4683811"/>
                </a:lnTo>
                <a:lnTo>
                  <a:pt x="0" y="4685576"/>
                </a:lnTo>
                <a:lnTo>
                  <a:pt x="0" y="4759998"/>
                </a:lnTo>
                <a:lnTo>
                  <a:pt x="0" y="4761750"/>
                </a:lnTo>
                <a:lnTo>
                  <a:pt x="657999" y="5419750"/>
                </a:lnTo>
                <a:lnTo>
                  <a:pt x="657999" y="5417998"/>
                </a:lnTo>
                <a:lnTo>
                  <a:pt x="657999" y="5343576"/>
                </a:lnTo>
                <a:lnTo>
                  <a:pt x="657999" y="5341823"/>
                </a:lnTo>
                <a:close/>
              </a:path>
              <a:path w="658495" h="5547359">
                <a:moveTo>
                  <a:pt x="657999" y="5125923"/>
                </a:moveTo>
                <a:lnTo>
                  <a:pt x="0" y="4467911"/>
                </a:lnTo>
                <a:lnTo>
                  <a:pt x="0" y="4469676"/>
                </a:lnTo>
                <a:lnTo>
                  <a:pt x="0" y="4544098"/>
                </a:lnTo>
                <a:lnTo>
                  <a:pt x="0" y="4545850"/>
                </a:lnTo>
                <a:lnTo>
                  <a:pt x="657999" y="5203850"/>
                </a:lnTo>
                <a:lnTo>
                  <a:pt x="657999" y="5202098"/>
                </a:lnTo>
                <a:lnTo>
                  <a:pt x="657999" y="5127676"/>
                </a:lnTo>
                <a:lnTo>
                  <a:pt x="657999" y="5125923"/>
                </a:lnTo>
                <a:close/>
              </a:path>
              <a:path w="658495" h="5547359">
                <a:moveTo>
                  <a:pt x="657999" y="4910023"/>
                </a:moveTo>
                <a:lnTo>
                  <a:pt x="0" y="4252023"/>
                </a:lnTo>
                <a:lnTo>
                  <a:pt x="0" y="4253776"/>
                </a:lnTo>
                <a:lnTo>
                  <a:pt x="0" y="4328198"/>
                </a:lnTo>
                <a:lnTo>
                  <a:pt x="0" y="4329950"/>
                </a:lnTo>
                <a:lnTo>
                  <a:pt x="657999" y="4987950"/>
                </a:lnTo>
                <a:lnTo>
                  <a:pt x="657999" y="4986198"/>
                </a:lnTo>
                <a:lnTo>
                  <a:pt x="657999" y="4911776"/>
                </a:lnTo>
                <a:lnTo>
                  <a:pt x="657999" y="4910023"/>
                </a:lnTo>
                <a:close/>
              </a:path>
              <a:path w="658495" h="5547359">
                <a:moveTo>
                  <a:pt x="657999" y="4694110"/>
                </a:moveTo>
                <a:lnTo>
                  <a:pt x="0" y="4036110"/>
                </a:lnTo>
                <a:lnTo>
                  <a:pt x="0" y="4037876"/>
                </a:lnTo>
                <a:lnTo>
                  <a:pt x="0" y="4112285"/>
                </a:lnTo>
                <a:lnTo>
                  <a:pt x="0" y="4114063"/>
                </a:lnTo>
                <a:lnTo>
                  <a:pt x="657999" y="4772063"/>
                </a:lnTo>
                <a:lnTo>
                  <a:pt x="657999" y="4770285"/>
                </a:lnTo>
                <a:lnTo>
                  <a:pt x="657999" y="4695876"/>
                </a:lnTo>
                <a:lnTo>
                  <a:pt x="657999" y="4694110"/>
                </a:lnTo>
                <a:close/>
              </a:path>
              <a:path w="658495" h="5547359">
                <a:moveTo>
                  <a:pt x="657999" y="4478210"/>
                </a:moveTo>
                <a:lnTo>
                  <a:pt x="0" y="3820210"/>
                </a:lnTo>
                <a:lnTo>
                  <a:pt x="0" y="3896385"/>
                </a:lnTo>
                <a:lnTo>
                  <a:pt x="657999" y="4554385"/>
                </a:lnTo>
                <a:lnTo>
                  <a:pt x="657999" y="4478210"/>
                </a:lnTo>
                <a:close/>
              </a:path>
              <a:path w="658495" h="5547359">
                <a:moveTo>
                  <a:pt x="657999" y="4260558"/>
                </a:moveTo>
                <a:lnTo>
                  <a:pt x="0" y="3602558"/>
                </a:lnTo>
                <a:lnTo>
                  <a:pt x="0" y="3678732"/>
                </a:lnTo>
                <a:lnTo>
                  <a:pt x="657999" y="4336732"/>
                </a:lnTo>
                <a:lnTo>
                  <a:pt x="657999" y="4260558"/>
                </a:lnTo>
                <a:close/>
              </a:path>
              <a:path w="658495" h="5547359">
                <a:moveTo>
                  <a:pt x="657999" y="4042892"/>
                </a:moveTo>
                <a:lnTo>
                  <a:pt x="0" y="3384880"/>
                </a:lnTo>
                <a:lnTo>
                  <a:pt x="0" y="3461067"/>
                </a:lnTo>
                <a:lnTo>
                  <a:pt x="657999" y="4119067"/>
                </a:lnTo>
                <a:lnTo>
                  <a:pt x="657999" y="4042892"/>
                </a:lnTo>
                <a:close/>
              </a:path>
              <a:path w="658495" h="5547359">
                <a:moveTo>
                  <a:pt x="657999" y="3825214"/>
                </a:moveTo>
                <a:lnTo>
                  <a:pt x="0" y="3167215"/>
                </a:lnTo>
                <a:lnTo>
                  <a:pt x="0" y="3243402"/>
                </a:lnTo>
                <a:lnTo>
                  <a:pt x="657999" y="3901402"/>
                </a:lnTo>
                <a:lnTo>
                  <a:pt x="657999" y="3825214"/>
                </a:lnTo>
                <a:close/>
              </a:path>
              <a:path w="658495" h="5547359">
                <a:moveTo>
                  <a:pt x="657999" y="3607562"/>
                </a:moveTo>
                <a:lnTo>
                  <a:pt x="0" y="2949562"/>
                </a:lnTo>
                <a:lnTo>
                  <a:pt x="0" y="3025737"/>
                </a:lnTo>
                <a:lnTo>
                  <a:pt x="657999" y="3683736"/>
                </a:lnTo>
                <a:lnTo>
                  <a:pt x="657999" y="3607562"/>
                </a:lnTo>
                <a:close/>
              </a:path>
              <a:path w="658495" h="5547359">
                <a:moveTo>
                  <a:pt x="657999" y="3389896"/>
                </a:moveTo>
                <a:lnTo>
                  <a:pt x="0" y="2731897"/>
                </a:lnTo>
                <a:lnTo>
                  <a:pt x="0" y="2808071"/>
                </a:lnTo>
                <a:lnTo>
                  <a:pt x="657999" y="3466071"/>
                </a:lnTo>
                <a:lnTo>
                  <a:pt x="657999" y="3389896"/>
                </a:lnTo>
                <a:close/>
              </a:path>
              <a:path w="658495" h="5547359">
                <a:moveTo>
                  <a:pt x="657999" y="3172231"/>
                </a:moveTo>
                <a:lnTo>
                  <a:pt x="0" y="2514219"/>
                </a:lnTo>
                <a:lnTo>
                  <a:pt x="0" y="2590406"/>
                </a:lnTo>
                <a:lnTo>
                  <a:pt x="657999" y="3248406"/>
                </a:lnTo>
                <a:lnTo>
                  <a:pt x="657999" y="3172231"/>
                </a:lnTo>
                <a:close/>
              </a:path>
              <a:path w="658495" h="5547359">
                <a:moveTo>
                  <a:pt x="657999" y="2954578"/>
                </a:moveTo>
                <a:lnTo>
                  <a:pt x="0" y="2296566"/>
                </a:lnTo>
                <a:lnTo>
                  <a:pt x="0" y="2372753"/>
                </a:lnTo>
                <a:lnTo>
                  <a:pt x="657999" y="3030753"/>
                </a:lnTo>
                <a:lnTo>
                  <a:pt x="657999" y="2954578"/>
                </a:lnTo>
                <a:close/>
              </a:path>
              <a:path w="658495" h="5547359">
                <a:moveTo>
                  <a:pt x="657999" y="2736900"/>
                </a:moveTo>
                <a:lnTo>
                  <a:pt x="0" y="2078901"/>
                </a:lnTo>
                <a:lnTo>
                  <a:pt x="0" y="2155088"/>
                </a:lnTo>
                <a:lnTo>
                  <a:pt x="657999" y="2813088"/>
                </a:lnTo>
                <a:lnTo>
                  <a:pt x="657999" y="2736900"/>
                </a:lnTo>
                <a:close/>
              </a:path>
              <a:path w="658495" h="5547359">
                <a:moveTo>
                  <a:pt x="657999" y="2519235"/>
                </a:moveTo>
                <a:lnTo>
                  <a:pt x="0" y="1861235"/>
                </a:lnTo>
                <a:lnTo>
                  <a:pt x="0" y="1937410"/>
                </a:lnTo>
                <a:lnTo>
                  <a:pt x="657999" y="2595410"/>
                </a:lnTo>
                <a:lnTo>
                  <a:pt x="657999" y="2519235"/>
                </a:lnTo>
                <a:close/>
              </a:path>
              <a:path w="658495" h="5547359">
                <a:moveTo>
                  <a:pt x="657999" y="2301583"/>
                </a:moveTo>
                <a:lnTo>
                  <a:pt x="0" y="1643570"/>
                </a:lnTo>
                <a:lnTo>
                  <a:pt x="0" y="1719757"/>
                </a:lnTo>
                <a:lnTo>
                  <a:pt x="657999" y="2377757"/>
                </a:lnTo>
                <a:lnTo>
                  <a:pt x="657999" y="2301583"/>
                </a:lnTo>
                <a:close/>
              </a:path>
              <a:path w="658495" h="5547359">
                <a:moveTo>
                  <a:pt x="657999" y="2083917"/>
                </a:moveTo>
                <a:lnTo>
                  <a:pt x="0" y="1425905"/>
                </a:lnTo>
                <a:lnTo>
                  <a:pt x="0" y="1502092"/>
                </a:lnTo>
                <a:lnTo>
                  <a:pt x="657999" y="2160092"/>
                </a:lnTo>
                <a:lnTo>
                  <a:pt x="657999" y="2083917"/>
                </a:lnTo>
                <a:close/>
              </a:path>
              <a:path w="658495" h="5547359">
                <a:moveTo>
                  <a:pt x="657999" y="1866239"/>
                </a:moveTo>
                <a:lnTo>
                  <a:pt x="0" y="1208239"/>
                </a:lnTo>
                <a:lnTo>
                  <a:pt x="0" y="1284427"/>
                </a:lnTo>
                <a:lnTo>
                  <a:pt x="657999" y="1942426"/>
                </a:lnTo>
                <a:lnTo>
                  <a:pt x="657999" y="1866239"/>
                </a:lnTo>
                <a:close/>
              </a:path>
              <a:path w="658495" h="5547359">
                <a:moveTo>
                  <a:pt x="657999" y="1648587"/>
                </a:moveTo>
                <a:lnTo>
                  <a:pt x="0" y="990587"/>
                </a:lnTo>
                <a:lnTo>
                  <a:pt x="0" y="1066761"/>
                </a:lnTo>
                <a:lnTo>
                  <a:pt x="657999" y="1724761"/>
                </a:lnTo>
                <a:lnTo>
                  <a:pt x="657999" y="1648587"/>
                </a:lnTo>
                <a:close/>
              </a:path>
              <a:path w="658495" h="5547359">
                <a:moveTo>
                  <a:pt x="657999" y="1430921"/>
                </a:moveTo>
                <a:lnTo>
                  <a:pt x="0" y="772922"/>
                </a:lnTo>
                <a:lnTo>
                  <a:pt x="0" y="849096"/>
                </a:lnTo>
                <a:lnTo>
                  <a:pt x="657999" y="1507096"/>
                </a:lnTo>
                <a:lnTo>
                  <a:pt x="657999" y="1430921"/>
                </a:lnTo>
                <a:close/>
              </a:path>
              <a:path w="658495" h="5547359">
                <a:moveTo>
                  <a:pt x="657999" y="1213256"/>
                </a:moveTo>
                <a:lnTo>
                  <a:pt x="0" y="555244"/>
                </a:lnTo>
                <a:lnTo>
                  <a:pt x="0" y="631431"/>
                </a:lnTo>
                <a:lnTo>
                  <a:pt x="657999" y="1289431"/>
                </a:lnTo>
                <a:lnTo>
                  <a:pt x="657999" y="1213256"/>
                </a:lnTo>
                <a:close/>
              </a:path>
              <a:path w="658495" h="5547359">
                <a:moveTo>
                  <a:pt x="657999" y="995578"/>
                </a:moveTo>
                <a:lnTo>
                  <a:pt x="0" y="337578"/>
                </a:lnTo>
                <a:lnTo>
                  <a:pt x="0" y="413766"/>
                </a:lnTo>
                <a:lnTo>
                  <a:pt x="657999" y="1071765"/>
                </a:lnTo>
                <a:lnTo>
                  <a:pt x="657999" y="995578"/>
                </a:lnTo>
                <a:close/>
              </a:path>
              <a:path w="658495" h="5547359">
                <a:moveTo>
                  <a:pt x="657999" y="777925"/>
                </a:moveTo>
                <a:lnTo>
                  <a:pt x="0" y="119926"/>
                </a:lnTo>
                <a:lnTo>
                  <a:pt x="0" y="196113"/>
                </a:lnTo>
                <a:lnTo>
                  <a:pt x="657999" y="854113"/>
                </a:lnTo>
                <a:lnTo>
                  <a:pt x="657999" y="777925"/>
                </a:lnTo>
                <a:close/>
              </a:path>
              <a:path w="658495" h="5547359">
                <a:moveTo>
                  <a:pt x="657999" y="560247"/>
                </a:moveTo>
                <a:lnTo>
                  <a:pt x="97751" y="0"/>
                </a:lnTo>
                <a:lnTo>
                  <a:pt x="21564" y="0"/>
                </a:lnTo>
                <a:lnTo>
                  <a:pt x="657999" y="636435"/>
                </a:lnTo>
                <a:lnTo>
                  <a:pt x="657999" y="560247"/>
                </a:lnTo>
                <a:close/>
              </a:path>
              <a:path w="658495" h="5547359">
                <a:moveTo>
                  <a:pt x="657999" y="342595"/>
                </a:moveTo>
                <a:lnTo>
                  <a:pt x="315404" y="0"/>
                </a:lnTo>
                <a:lnTo>
                  <a:pt x="239229" y="0"/>
                </a:lnTo>
                <a:lnTo>
                  <a:pt x="657999" y="418769"/>
                </a:lnTo>
                <a:lnTo>
                  <a:pt x="657999" y="342595"/>
                </a:lnTo>
                <a:close/>
              </a:path>
              <a:path w="658495" h="5547359">
                <a:moveTo>
                  <a:pt x="657999" y="124929"/>
                </a:moveTo>
                <a:lnTo>
                  <a:pt x="533069" y="0"/>
                </a:lnTo>
                <a:lnTo>
                  <a:pt x="456882" y="0"/>
                </a:lnTo>
                <a:lnTo>
                  <a:pt x="657999" y="201104"/>
                </a:lnTo>
                <a:lnTo>
                  <a:pt x="657999" y="124929"/>
                </a:lnTo>
                <a:close/>
              </a:path>
            </a:pathLst>
          </a:custGeom>
          <a:solidFill>
            <a:srgbClr val="ECEBEB"/>
          </a:solidFill>
        </p:spPr>
        <p:txBody>
          <a:bodyPr wrap="square" lIns="0" tIns="0" rIns="0" bIns="0" rtlCol="0"/>
          <a:lstStyle/>
          <a:p>
            <a:endParaRPr/>
          </a:p>
        </p:txBody>
      </p:sp>
      <p:grpSp>
        <p:nvGrpSpPr>
          <p:cNvPr id="7" name="object 3">
            <a:extLst>
              <a:ext uri="{FF2B5EF4-FFF2-40B4-BE49-F238E27FC236}">
                <a16:creationId xmlns:a16="http://schemas.microsoft.com/office/drawing/2014/main" id="{5F0F9FEC-EB76-6F86-A3A5-5515E3EFDE89}"/>
              </a:ext>
            </a:extLst>
          </p:cNvPr>
          <p:cNvGrpSpPr/>
          <p:nvPr userDrawn="1"/>
        </p:nvGrpSpPr>
        <p:grpSpPr>
          <a:xfrm>
            <a:off x="11691078" y="0"/>
            <a:ext cx="506973" cy="1914348"/>
            <a:chOff x="14162837" y="-3882934"/>
            <a:chExt cx="655320" cy="2576761"/>
          </a:xfrm>
        </p:grpSpPr>
        <p:sp>
          <p:nvSpPr>
            <p:cNvPr id="8" name="object 4">
              <a:extLst>
                <a:ext uri="{FF2B5EF4-FFF2-40B4-BE49-F238E27FC236}">
                  <a16:creationId xmlns:a16="http://schemas.microsoft.com/office/drawing/2014/main" id="{FE2F8714-D35E-CC42-0386-9E2EC442F2A0}"/>
                </a:ext>
              </a:extLst>
            </p:cNvPr>
            <p:cNvSpPr/>
            <p:nvPr/>
          </p:nvSpPr>
          <p:spPr>
            <a:xfrm>
              <a:off x="14162837" y="-3297916"/>
              <a:ext cx="655320" cy="655321"/>
            </a:xfrm>
            <a:custGeom>
              <a:avLst/>
              <a:gdLst/>
              <a:ahLst/>
              <a:cxnLst/>
              <a:rect l="l" t="t" r="r" b="b"/>
              <a:pathLst>
                <a:path w="655320" h="655320">
                  <a:moveTo>
                    <a:pt x="654989" y="0"/>
                  </a:moveTo>
                  <a:lnTo>
                    <a:pt x="0" y="0"/>
                  </a:lnTo>
                  <a:lnTo>
                    <a:pt x="0" y="654989"/>
                  </a:lnTo>
                  <a:lnTo>
                    <a:pt x="654989" y="654989"/>
                  </a:lnTo>
                  <a:lnTo>
                    <a:pt x="654989" y="0"/>
                  </a:lnTo>
                  <a:close/>
                </a:path>
              </a:pathLst>
            </a:custGeom>
            <a:solidFill>
              <a:srgbClr val="2C7470"/>
            </a:solidFill>
          </p:spPr>
          <p:txBody>
            <a:bodyPr wrap="square" lIns="0" tIns="0" rIns="0" bIns="0" rtlCol="0"/>
            <a:lstStyle/>
            <a:p>
              <a:endParaRPr/>
            </a:p>
          </p:txBody>
        </p:sp>
        <p:sp>
          <p:nvSpPr>
            <p:cNvPr id="9" name="object 5">
              <a:extLst>
                <a:ext uri="{FF2B5EF4-FFF2-40B4-BE49-F238E27FC236}">
                  <a16:creationId xmlns:a16="http://schemas.microsoft.com/office/drawing/2014/main" id="{D4F62FC4-DB52-EB92-FBD8-4DB9D18EAD95}"/>
                </a:ext>
              </a:extLst>
            </p:cNvPr>
            <p:cNvSpPr/>
            <p:nvPr/>
          </p:nvSpPr>
          <p:spPr>
            <a:xfrm>
              <a:off x="14162837" y="-2643231"/>
              <a:ext cx="655320" cy="655321"/>
            </a:xfrm>
            <a:custGeom>
              <a:avLst/>
              <a:gdLst/>
              <a:ahLst/>
              <a:cxnLst/>
              <a:rect l="l" t="t" r="r" b="b"/>
              <a:pathLst>
                <a:path w="655320" h="655319">
                  <a:moveTo>
                    <a:pt x="654989" y="0"/>
                  </a:moveTo>
                  <a:lnTo>
                    <a:pt x="0" y="0"/>
                  </a:lnTo>
                  <a:lnTo>
                    <a:pt x="0" y="654989"/>
                  </a:lnTo>
                  <a:lnTo>
                    <a:pt x="654989" y="654989"/>
                  </a:lnTo>
                  <a:lnTo>
                    <a:pt x="654989" y="0"/>
                  </a:lnTo>
                  <a:close/>
                </a:path>
              </a:pathLst>
            </a:custGeom>
            <a:solidFill>
              <a:srgbClr val="6BB188"/>
            </a:solidFill>
          </p:spPr>
          <p:txBody>
            <a:bodyPr wrap="square" lIns="0" tIns="0" rIns="0" bIns="0" rtlCol="0"/>
            <a:lstStyle/>
            <a:p>
              <a:endParaRPr/>
            </a:p>
          </p:txBody>
        </p:sp>
        <p:sp>
          <p:nvSpPr>
            <p:cNvPr id="10" name="object 6">
              <a:extLst>
                <a:ext uri="{FF2B5EF4-FFF2-40B4-BE49-F238E27FC236}">
                  <a16:creationId xmlns:a16="http://schemas.microsoft.com/office/drawing/2014/main" id="{ECFE1777-D564-EBE0-B8BD-13B0EAD3B06E}"/>
                </a:ext>
              </a:extLst>
            </p:cNvPr>
            <p:cNvSpPr/>
            <p:nvPr/>
          </p:nvSpPr>
          <p:spPr>
            <a:xfrm>
              <a:off x="14162837" y="-3882934"/>
              <a:ext cx="654685" cy="654685"/>
            </a:xfrm>
            <a:custGeom>
              <a:avLst/>
              <a:gdLst/>
              <a:ahLst/>
              <a:cxnLst/>
              <a:rect l="l" t="t" r="r" b="b"/>
              <a:pathLst>
                <a:path w="654684" h="654685">
                  <a:moveTo>
                    <a:pt x="0" y="0"/>
                  </a:moveTo>
                  <a:lnTo>
                    <a:pt x="0" y="654570"/>
                  </a:lnTo>
                  <a:lnTo>
                    <a:pt x="654570" y="654570"/>
                  </a:lnTo>
                  <a:lnTo>
                    <a:pt x="652775" y="605718"/>
                  </a:lnTo>
                  <a:lnTo>
                    <a:pt x="647473" y="557841"/>
                  </a:lnTo>
                  <a:lnTo>
                    <a:pt x="638792" y="511065"/>
                  </a:lnTo>
                  <a:lnTo>
                    <a:pt x="626857" y="465518"/>
                  </a:lnTo>
                  <a:lnTo>
                    <a:pt x="611796" y="421326"/>
                  </a:lnTo>
                  <a:lnTo>
                    <a:pt x="593734" y="378616"/>
                  </a:lnTo>
                  <a:lnTo>
                    <a:pt x="572799" y="337514"/>
                  </a:lnTo>
                  <a:lnTo>
                    <a:pt x="549117" y="298146"/>
                  </a:lnTo>
                  <a:lnTo>
                    <a:pt x="522814" y="260639"/>
                  </a:lnTo>
                  <a:lnTo>
                    <a:pt x="494018" y="225120"/>
                  </a:lnTo>
                  <a:lnTo>
                    <a:pt x="462854" y="191716"/>
                  </a:lnTo>
                  <a:lnTo>
                    <a:pt x="429450" y="160552"/>
                  </a:lnTo>
                  <a:lnTo>
                    <a:pt x="393931" y="131755"/>
                  </a:lnTo>
                  <a:lnTo>
                    <a:pt x="356424" y="105453"/>
                  </a:lnTo>
                  <a:lnTo>
                    <a:pt x="317056" y="81771"/>
                  </a:lnTo>
                  <a:lnTo>
                    <a:pt x="275954" y="60836"/>
                  </a:lnTo>
                  <a:lnTo>
                    <a:pt x="233243" y="42774"/>
                  </a:lnTo>
                  <a:lnTo>
                    <a:pt x="189051" y="27713"/>
                  </a:lnTo>
                  <a:lnTo>
                    <a:pt x="143504" y="15778"/>
                  </a:lnTo>
                  <a:lnTo>
                    <a:pt x="96729" y="7097"/>
                  </a:lnTo>
                  <a:lnTo>
                    <a:pt x="48852" y="1795"/>
                  </a:lnTo>
                  <a:lnTo>
                    <a:pt x="0" y="0"/>
                  </a:lnTo>
                  <a:close/>
                </a:path>
              </a:pathLst>
            </a:custGeom>
            <a:solidFill>
              <a:srgbClr val="003399"/>
            </a:solidFill>
          </p:spPr>
          <p:txBody>
            <a:bodyPr wrap="square" lIns="0" tIns="0" rIns="0" bIns="0" rtlCol="0"/>
            <a:lstStyle/>
            <a:p>
              <a:endParaRPr/>
            </a:p>
          </p:txBody>
        </p:sp>
        <p:sp>
          <p:nvSpPr>
            <p:cNvPr id="11" name="object 7">
              <a:extLst>
                <a:ext uri="{FF2B5EF4-FFF2-40B4-BE49-F238E27FC236}">
                  <a16:creationId xmlns:a16="http://schemas.microsoft.com/office/drawing/2014/main" id="{7222ACF4-4339-F646-1093-9A14936D7D38}"/>
                </a:ext>
              </a:extLst>
            </p:cNvPr>
            <p:cNvSpPr/>
            <p:nvPr/>
          </p:nvSpPr>
          <p:spPr>
            <a:xfrm rot="16200000">
              <a:off x="14136321" y="-1961395"/>
              <a:ext cx="681738" cy="628706"/>
            </a:xfrm>
            <a:custGeom>
              <a:avLst/>
              <a:gdLst/>
              <a:ahLst/>
              <a:cxnLst/>
              <a:rect l="l" t="t" r="r" b="b"/>
              <a:pathLst>
                <a:path w="654684" h="654685">
                  <a:moveTo>
                    <a:pt x="654570" y="0"/>
                  </a:moveTo>
                  <a:lnTo>
                    <a:pt x="0" y="0"/>
                  </a:lnTo>
                  <a:lnTo>
                    <a:pt x="1795" y="48852"/>
                  </a:lnTo>
                  <a:lnTo>
                    <a:pt x="7097" y="96729"/>
                  </a:lnTo>
                  <a:lnTo>
                    <a:pt x="15778" y="143504"/>
                  </a:lnTo>
                  <a:lnTo>
                    <a:pt x="27713" y="189051"/>
                  </a:lnTo>
                  <a:lnTo>
                    <a:pt x="42774" y="233243"/>
                  </a:lnTo>
                  <a:lnTo>
                    <a:pt x="60836" y="275954"/>
                  </a:lnTo>
                  <a:lnTo>
                    <a:pt x="81771" y="317056"/>
                  </a:lnTo>
                  <a:lnTo>
                    <a:pt x="105453" y="356424"/>
                  </a:lnTo>
                  <a:lnTo>
                    <a:pt x="131755" y="393931"/>
                  </a:lnTo>
                  <a:lnTo>
                    <a:pt x="160552" y="429450"/>
                  </a:lnTo>
                  <a:lnTo>
                    <a:pt x="191716" y="462854"/>
                  </a:lnTo>
                  <a:lnTo>
                    <a:pt x="225120" y="494018"/>
                  </a:lnTo>
                  <a:lnTo>
                    <a:pt x="260639" y="522814"/>
                  </a:lnTo>
                  <a:lnTo>
                    <a:pt x="298146" y="549117"/>
                  </a:lnTo>
                  <a:lnTo>
                    <a:pt x="337514" y="572799"/>
                  </a:lnTo>
                  <a:lnTo>
                    <a:pt x="378616" y="593734"/>
                  </a:lnTo>
                  <a:lnTo>
                    <a:pt x="421326" y="611796"/>
                  </a:lnTo>
                  <a:lnTo>
                    <a:pt x="465518" y="626857"/>
                  </a:lnTo>
                  <a:lnTo>
                    <a:pt x="511065" y="638792"/>
                  </a:lnTo>
                  <a:lnTo>
                    <a:pt x="557841" y="647473"/>
                  </a:lnTo>
                  <a:lnTo>
                    <a:pt x="605718" y="652775"/>
                  </a:lnTo>
                  <a:lnTo>
                    <a:pt x="654570" y="654570"/>
                  </a:lnTo>
                  <a:lnTo>
                    <a:pt x="654570" y="0"/>
                  </a:lnTo>
                  <a:close/>
                </a:path>
              </a:pathLst>
            </a:custGeom>
            <a:solidFill>
              <a:srgbClr val="ECEBEB"/>
            </a:solidFill>
          </p:spPr>
          <p:txBody>
            <a:bodyPr wrap="square" lIns="0" tIns="0" rIns="0" bIns="0" rtlCol="0"/>
            <a:lstStyle/>
            <a:p>
              <a:endParaRPr/>
            </a:p>
          </p:txBody>
        </p:sp>
      </p:grpSp>
      <p:sp>
        <p:nvSpPr>
          <p:cNvPr id="12" name="object 9">
            <a:extLst>
              <a:ext uri="{FF2B5EF4-FFF2-40B4-BE49-F238E27FC236}">
                <a16:creationId xmlns:a16="http://schemas.microsoft.com/office/drawing/2014/main" id="{770D15C2-5D7B-ED43-C065-94F2462C71C1}"/>
              </a:ext>
            </a:extLst>
          </p:cNvPr>
          <p:cNvSpPr/>
          <p:nvPr userDrawn="1"/>
        </p:nvSpPr>
        <p:spPr>
          <a:xfrm>
            <a:off x="8403917" y="4044950"/>
            <a:ext cx="367030" cy="381635"/>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a:p>
        </p:txBody>
      </p:sp>
      <p:grpSp>
        <p:nvGrpSpPr>
          <p:cNvPr id="13" name="object 10">
            <a:extLst>
              <a:ext uri="{FF2B5EF4-FFF2-40B4-BE49-F238E27FC236}">
                <a16:creationId xmlns:a16="http://schemas.microsoft.com/office/drawing/2014/main" id="{149D66F7-389A-27C8-9535-F6BDB12495A8}"/>
              </a:ext>
            </a:extLst>
          </p:cNvPr>
          <p:cNvGrpSpPr/>
          <p:nvPr userDrawn="1"/>
        </p:nvGrpSpPr>
        <p:grpSpPr>
          <a:xfrm>
            <a:off x="9079412" y="4702224"/>
            <a:ext cx="366395" cy="366395"/>
            <a:chOff x="11699374" y="787880"/>
            <a:chExt cx="366395" cy="366395"/>
          </a:xfrm>
        </p:grpSpPr>
        <p:sp>
          <p:nvSpPr>
            <p:cNvPr id="14" name="object 11">
              <a:extLst>
                <a:ext uri="{FF2B5EF4-FFF2-40B4-BE49-F238E27FC236}">
                  <a16:creationId xmlns:a16="http://schemas.microsoft.com/office/drawing/2014/main" id="{6B046D43-FE73-E956-8C8B-C27DF4114D34}"/>
                </a:ext>
              </a:extLst>
            </p:cNvPr>
            <p:cNvSpPr/>
            <p:nvPr/>
          </p:nvSpPr>
          <p:spPr>
            <a:xfrm>
              <a:off x="11699374" y="787880"/>
              <a:ext cx="252095" cy="366395"/>
            </a:xfrm>
            <a:custGeom>
              <a:avLst/>
              <a:gdLst/>
              <a:ahLst/>
              <a:cxnLst/>
              <a:rect l="l" t="t" r="r" b="b"/>
              <a:pathLst>
                <a:path w="252095" h="366394">
                  <a:moveTo>
                    <a:pt x="117894" y="0"/>
                  </a:moveTo>
                  <a:lnTo>
                    <a:pt x="0" y="204190"/>
                  </a:lnTo>
                  <a:lnTo>
                    <a:pt x="0" y="365912"/>
                  </a:lnTo>
                  <a:lnTo>
                    <a:pt x="189839" y="365912"/>
                  </a:lnTo>
                  <a:lnTo>
                    <a:pt x="139192" y="176898"/>
                  </a:lnTo>
                  <a:lnTo>
                    <a:pt x="219176" y="176898"/>
                  </a:lnTo>
                  <a:lnTo>
                    <a:pt x="251739" y="120484"/>
                  </a:lnTo>
                  <a:lnTo>
                    <a:pt x="188636" y="103581"/>
                  </a:lnTo>
                  <a:lnTo>
                    <a:pt x="149631" y="103581"/>
                  </a:lnTo>
                  <a:lnTo>
                    <a:pt x="145554" y="99504"/>
                  </a:lnTo>
                  <a:lnTo>
                    <a:pt x="145554" y="89446"/>
                  </a:lnTo>
                  <a:lnTo>
                    <a:pt x="149631" y="85369"/>
                  </a:lnTo>
                  <a:lnTo>
                    <a:pt x="178694" y="85369"/>
                  </a:lnTo>
                  <a:lnTo>
                    <a:pt x="175539" y="73596"/>
                  </a:lnTo>
                  <a:lnTo>
                    <a:pt x="132613" y="62103"/>
                  </a:lnTo>
                  <a:lnTo>
                    <a:pt x="132613" y="40640"/>
                  </a:lnTo>
                  <a:lnTo>
                    <a:pt x="131604" y="29312"/>
                  </a:lnTo>
                  <a:lnTo>
                    <a:pt x="128697" y="18648"/>
                  </a:lnTo>
                  <a:lnTo>
                    <a:pt x="124067" y="8819"/>
                  </a:lnTo>
                  <a:lnTo>
                    <a:pt x="117894" y="0"/>
                  </a:lnTo>
                  <a:close/>
                </a:path>
                <a:path w="252095" h="366394">
                  <a:moveTo>
                    <a:pt x="178694" y="85369"/>
                  </a:moveTo>
                  <a:lnTo>
                    <a:pt x="159689" y="85369"/>
                  </a:lnTo>
                  <a:lnTo>
                    <a:pt x="163766" y="89446"/>
                  </a:lnTo>
                  <a:lnTo>
                    <a:pt x="163766" y="99504"/>
                  </a:lnTo>
                  <a:lnTo>
                    <a:pt x="159689" y="103581"/>
                  </a:lnTo>
                  <a:lnTo>
                    <a:pt x="188636" y="103581"/>
                  </a:lnTo>
                  <a:lnTo>
                    <a:pt x="183184" y="102120"/>
                  </a:lnTo>
                  <a:lnTo>
                    <a:pt x="178694" y="85369"/>
                  </a:lnTo>
                  <a:close/>
                </a:path>
              </a:pathLst>
            </a:custGeom>
            <a:solidFill>
              <a:srgbClr val="FFFFFF"/>
            </a:solidFill>
          </p:spPr>
          <p:txBody>
            <a:bodyPr wrap="square" lIns="0" tIns="0" rIns="0" bIns="0" rtlCol="0"/>
            <a:lstStyle/>
            <a:p>
              <a:endParaRPr/>
            </a:p>
          </p:txBody>
        </p:sp>
        <p:pic>
          <p:nvPicPr>
            <p:cNvPr id="15" name="object 12">
              <a:extLst>
                <a:ext uri="{FF2B5EF4-FFF2-40B4-BE49-F238E27FC236}">
                  <a16:creationId xmlns:a16="http://schemas.microsoft.com/office/drawing/2014/main" id="{CAB1DC75-AD94-0D27-7B2A-B2CB1C818F4D}"/>
                </a:ext>
              </a:extLst>
            </p:cNvPr>
            <p:cNvPicPr/>
            <p:nvPr/>
          </p:nvPicPr>
          <p:blipFill>
            <a:blip r:embed="rId2" cstate="email">
              <a:extLst>
                <a:ext uri="{28A0092B-C50C-407E-A947-70E740481C1C}">
                  <a14:useLocalDpi xmlns:a14="http://schemas.microsoft.com/office/drawing/2010/main"/>
                </a:ext>
              </a:extLst>
            </a:blip>
            <a:stretch>
              <a:fillRect/>
            </a:stretch>
          </p:blipFill>
          <p:spPr>
            <a:xfrm>
              <a:off x="11889220" y="908366"/>
              <a:ext cx="176060" cy="245427"/>
            </a:xfrm>
            <a:prstGeom prst="rect">
              <a:avLst/>
            </a:prstGeom>
          </p:spPr>
        </p:pic>
      </p:grpSp>
      <p:sp>
        <p:nvSpPr>
          <p:cNvPr id="16" name="Forma libre: forma 15">
            <a:extLst>
              <a:ext uri="{FF2B5EF4-FFF2-40B4-BE49-F238E27FC236}">
                <a16:creationId xmlns:a16="http://schemas.microsoft.com/office/drawing/2014/main" id="{A0DB4210-24CF-4232-84AE-AC0BFE3012A2}"/>
              </a:ext>
            </a:extLst>
          </p:cNvPr>
          <p:cNvSpPr/>
          <p:nvPr userDrawn="1"/>
        </p:nvSpPr>
        <p:spPr>
          <a:xfrm>
            <a:off x="0" y="-1"/>
            <a:ext cx="576897" cy="1153794"/>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0" y="311150"/>
            <a:ext cx="8008947" cy="533400"/>
          </a:xfrm>
          <a:prstGeom prst="rect">
            <a:avLst/>
          </a:prstGeom>
        </p:spPr>
        <p:txBody>
          <a:bodyPr/>
          <a:lstStyle>
            <a:lvl1pPr>
              <a:defRPr sz="2400">
                <a:solidFill>
                  <a:srgbClr val="003399"/>
                </a:solidFill>
                <a:latin typeface="Arial" panose="020B0604020202020204" pitchFamily="34" charset="0"/>
                <a:cs typeface="Arial" panose="020B0604020202020204" pitchFamily="34" charset="0"/>
              </a:defRPr>
            </a:lvl1pPr>
          </a:lstStyle>
          <a:p>
            <a:pPr lvl="0"/>
            <a:r>
              <a:rPr lang="es-ES" dirty="0" err="1"/>
              <a:t>Títle</a:t>
            </a:r>
            <a:endParaRPr lang="es-ES" dirty="0"/>
          </a:p>
        </p:txBody>
      </p:sp>
      <p:pic>
        <p:nvPicPr>
          <p:cNvPr id="25" name="Imagen 24" descr="Un dibujo de un animal&#10;&#10;Descripción generada automáticamente con confianza baja">
            <a:extLst>
              <a:ext uri="{FF2B5EF4-FFF2-40B4-BE49-F238E27FC236}">
                <a16:creationId xmlns:a16="http://schemas.microsoft.com/office/drawing/2014/main" id="{4E568042-917F-485C-9CFD-4DFCBFEEA29C}"/>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1785108" y="501057"/>
            <a:ext cx="330692" cy="353498"/>
          </a:xfrm>
          <a:prstGeom prst="rect">
            <a:avLst/>
          </a:prstGeom>
        </p:spPr>
      </p:pic>
      <p:pic>
        <p:nvPicPr>
          <p:cNvPr id="26" name="Imagen 25" descr="Un dibujo de un perro&#10;&#10;Descripción generada automáticamente con confianza media">
            <a:extLst>
              <a:ext uri="{FF2B5EF4-FFF2-40B4-BE49-F238E27FC236}">
                <a16:creationId xmlns:a16="http://schemas.microsoft.com/office/drawing/2014/main" id="{7BC131C9-8852-46AA-B76A-DFD310CB0AC3}"/>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1776195" y="1054393"/>
            <a:ext cx="339605" cy="234788"/>
          </a:xfrm>
          <a:prstGeom prst="rect">
            <a:avLst/>
          </a:prstGeom>
        </p:spPr>
      </p:pic>
      <p:pic>
        <p:nvPicPr>
          <p:cNvPr id="27" name="Imagen 26" descr="Imagen que contiene dibujo, reloj&#10;&#10;Descripción generada automáticamente">
            <a:extLst>
              <a:ext uri="{FF2B5EF4-FFF2-40B4-BE49-F238E27FC236}">
                <a16:creationId xmlns:a16="http://schemas.microsoft.com/office/drawing/2014/main" id="{F8F4FC5D-FFCE-47F5-AF86-2506BC6ECBB9}"/>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11781795" y="171489"/>
            <a:ext cx="257128" cy="243039"/>
          </a:xfrm>
          <a:prstGeom prst="rect">
            <a:avLst/>
          </a:prstGeom>
        </p:spPr>
      </p:pic>
    </p:spTree>
    <p:extLst>
      <p:ext uri="{BB962C8B-B14F-4D97-AF65-F5344CB8AC3E}">
        <p14:creationId xmlns:p14="http://schemas.microsoft.com/office/powerpoint/2010/main" val="17285560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BD1AE618-DCB5-68FE-4E6A-7B73D705451C}"/>
              </a:ext>
            </a:extLst>
          </p:cNvPr>
          <p:cNvSpPr/>
          <p:nvPr userDrawn="1"/>
        </p:nvSpPr>
        <p:spPr>
          <a:xfrm>
            <a:off x="0" y="-1"/>
            <a:ext cx="12192000" cy="1153794"/>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Forma libre: forma 4">
            <a:extLst>
              <a:ext uri="{FF2B5EF4-FFF2-40B4-BE49-F238E27FC236}">
                <a16:creationId xmlns:a16="http://schemas.microsoft.com/office/drawing/2014/main" id="{754B6E11-103C-A390-EC56-999AE803F3D4}"/>
              </a:ext>
            </a:extLst>
          </p:cNvPr>
          <p:cNvSpPr/>
          <p:nvPr userDrawn="1"/>
        </p:nvSpPr>
        <p:spPr>
          <a:xfrm>
            <a:off x="0" y="-1"/>
            <a:ext cx="576897" cy="1153794"/>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sp>
        <p:nvSpPr>
          <p:cNvPr id="6" name="Marcador de texto 12">
            <a:extLst>
              <a:ext uri="{FF2B5EF4-FFF2-40B4-BE49-F238E27FC236}">
                <a16:creationId xmlns:a16="http://schemas.microsoft.com/office/drawing/2014/main" id="{5681DD34-F154-08FA-5676-118B4E310272}"/>
              </a:ext>
            </a:extLst>
          </p:cNvPr>
          <p:cNvSpPr>
            <a:spLocks noGrp="1"/>
          </p:cNvSpPr>
          <p:nvPr>
            <p:ph type="body" sz="quarter" idx="10" hasCustomPrompt="1"/>
          </p:nvPr>
        </p:nvSpPr>
        <p:spPr>
          <a:xfrm>
            <a:off x="762000" y="311150"/>
            <a:ext cx="9677400" cy="476730"/>
          </a:xfrm>
          <a:prstGeom prst="rect">
            <a:avLst/>
          </a:prstGeom>
        </p:spPr>
        <p:txBody>
          <a:bodyPr/>
          <a:lstStyle>
            <a:lvl1pPr>
              <a:defRPr sz="2400">
                <a:solidFill>
                  <a:schemeClr val="bg1"/>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8" name="Imagen 7" descr="Patrón de fondo&#10;&#10;Descripción generada automáticamente">
            <a:extLst>
              <a:ext uri="{FF2B5EF4-FFF2-40B4-BE49-F238E27FC236}">
                <a16:creationId xmlns:a16="http://schemas.microsoft.com/office/drawing/2014/main" id="{91FA6EA0-FC90-7D39-00F9-8BE0B6BA5BF2}"/>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11025168" y="0"/>
            <a:ext cx="1166832" cy="1153793"/>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pic>
        <p:nvPicPr>
          <p:cNvPr id="3" name="Imagen 2" descr="Imagen que contiene pasto, exterior, campo, mujer&#10;&#10;Descripción generada automáticamente">
            <a:extLst>
              <a:ext uri="{FF2B5EF4-FFF2-40B4-BE49-F238E27FC236}">
                <a16:creationId xmlns:a16="http://schemas.microsoft.com/office/drawing/2014/main" id="{8977CFEE-62C6-7C94-91D6-7965D0B30C1C}"/>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7086600" y="1153793"/>
            <a:ext cx="5105400" cy="5716906"/>
          </a:xfrm>
          <a:prstGeom prst="rect">
            <a:avLst/>
          </a:prstGeom>
        </p:spPr>
      </p:pic>
      <p:sp>
        <p:nvSpPr>
          <p:cNvPr id="7" name="Rectángulo 6">
            <a:extLst>
              <a:ext uri="{FF2B5EF4-FFF2-40B4-BE49-F238E27FC236}">
                <a16:creationId xmlns:a16="http://schemas.microsoft.com/office/drawing/2014/main" id="{BD1AE618-DCB5-68FE-4E6A-7B73D705451C}"/>
              </a:ext>
            </a:extLst>
          </p:cNvPr>
          <p:cNvSpPr/>
          <p:nvPr userDrawn="1"/>
        </p:nvSpPr>
        <p:spPr>
          <a:xfrm>
            <a:off x="0" y="-1"/>
            <a:ext cx="12192000" cy="1153794"/>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Forma libre: forma 4">
            <a:extLst>
              <a:ext uri="{FF2B5EF4-FFF2-40B4-BE49-F238E27FC236}">
                <a16:creationId xmlns:a16="http://schemas.microsoft.com/office/drawing/2014/main" id="{754B6E11-103C-A390-EC56-999AE803F3D4}"/>
              </a:ext>
            </a:extLst>
          </p:cNvPr>
          <p:cNvSpPr/>
          <p:nvPr userDrawn="1"/>
        </p:nvSpPr>
        <p:spPr>
          <a:xfrm>
            <a:off x="0" y="-1"/>
            <a:ext cx="576897" cy="1153794"/>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sp>
        <p:nvSpPr>
          <p:cNvPr id="6" name="Marcador de texto 12">
            <a:extLst>
              <a:ext uri="{FF2B5EF4-FFF2-40B4-BE49-F238E27FC236}">
                <a16:creationId xmlns:a16="http://schemas.microsoft.com/office/drawing/2014/main" id="{5681DD34-F154-08FA-5676-118B4E310272}"/>
              </a:ext>
            </a:extLst>
          </p:cNvPr>
          <p:cNvSpPr>
            <a:spLocks noGrp="1"/>
          </p:cNvSpPr>
          <p:nvPr>
            <p:ph type="body" sz="quarter" idx="10" hasCustomPrompt="1"/>
          </p:nvPr>
        </p:nvSpPr>
        <p:spPr>
          <a:xfrm>
            <a:off x="762000" y="311150"/>
            <a:ext cx="9677400" cy="476730"/>
          </a:xfrm>
          <a:prstGeom prst="rect">
            <a:avLst/>
          </a:prstGeom>
        </p:spPr>
        <p:txBody>
          <a:bodyPr/>
          <a:lstStyle>
            <a:lvl1pPr>
              <a:defRPr sz="2400">
                <a:solidFill>
                  <a:schemeClr val="bg1"/>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8" name="Imagen 7" descr="Patrón de fondo&#10;&#10;Descripción generada automáticamente">
            <a:extLst>
              <a:ext uri="{FF2B5EF4-FFF2-40B4-BE49-F238E27FC236}">
                <a16:creationId xmlns:a16="http://schemas.microsoft.com/office/drawing/2014/main" id="{91FA6EA0-FC90-7D39-00F9-8BE0B6BA5BF2}"/>
              </a:ext>
            </a:extLst>
          </p:cNvPr>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11025168" y="0"/>
            <a:ext cx="1166832" cy="2216150"/>
          </a:xfrm>
          <a:prstGeom prst="rect">
            <a:avLst/>
          </a:prstGeom>
        </p:spPr>
      </p:pic>
    </p:spTree>
    <p:extLst>
      <p:ext uri="{BB962C8B-B14F-4D97-AF65-F5344CB8AC3E}">
        <p14:creationId xmlns:p14="http://schemas.microsoft.com/office/powerpoint/2010/main" val="37706693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71" r:id="rId1"/>
    <p:sldLayoutId id="2147483662" r:id="rId2"/>
    <p:sldLayoutId id="2147483672" r:id="rId3"/>
    <p:sldLayoutId id="2147483663" r:id="rId4"/>
    <p:sldLayoutId id="2147483664" r:id="rId5"/>
    <p:sldLayoutId id="2147483673" r:id="rId6"/>
    <p:sldLayoutId id="2147483674" r:id="rId7"/>
    <p:sldLayoutId id="2147483665" r:id="rId8"/>
    <p:sldLayoutId id="2147483666" r:id="rId9"/>
    <p:sldLayoutId id="2147483667" r:id="rId10"/>
    <p:sldLayoutId id="2147483668" r:id="rId11"/>
    <p:sldLayoutId id="2147483669" r:id="rId12"/>
    <p:sldLayoutId id="2147483670" r:id="rId13"/>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2" Type="http://schemas.openxmlformats.org/officeDocument/2006/relationships/hyperlink" Target="https://epruma.eu/wp-content/uploads/2022/02/FACTSHEET_PharmaceuticalWasteDisposal.pdf" TargetMode="Externa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3" Type="http://schemas.openxmlformats.org/officeDocument/2006/relationships/hyperlink" Target="https://epruma.eu/wp-content/uploads/2022/02/FACTSHEET_PharmaceuticalWasteDisposal.pdf" TargetMode="External"/><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3" Type="http://schemas.openxmlformats.org/officeDocument/2006/relationships/image" Target="../media/image59.png"/><Relationship Id="rId2" Type="http://schemas.openxmlformats.org/officeDocument/2006/relationships/notesSlide" Target="../notesSlides/notesSlide9.xml"/><Relationship Id="rId1" Type="http://schemas.openxmlformats.org/officeDocument/2006/relationships/slideLayout" Target="../slideLayouts/slideLayout7.xml"/><Relationship Id="rId5" Type="http://schemas.openxmlformats.org/officeDocument/2006/relationships/image" Target="../media/image61.png"/><Relationship Id="rId4" Type="http://schemas.openxmlformats.org/officeDocument/2006/relationships/image" Target="../media/image60.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62.png"/><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image" Target="../media/image63.png"/><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image" Target="../media/image64.png"/><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5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2.png"/><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54.emf"/><Relationship Id="rId4" Type="http://schemas.openxmlformats.org/officeDocument/2006/relationships/image" Target="../media/image53.png"/></Relationships>
</file>

<file path=ppt/slides/_rels/slide6.xml.rels><?xml version="1.0" encoding="UTF-8" standalone="yes"?>
<Relationships xmlns="http://schemas.openxmlformats.org/package/2006/relationships"><Relationship Id="rId3" Type="http://schemas.openxmlformats.org/officeDocument/2006/relationships/hyperlink" Target="https://eur-lex.europa.eu/eli/reg_impl/2024/1973/oj" TargetMode="External"/><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image" Target="../media/image55.png"/><Relationship Id="rId2" Type="http://schemas.openxmlformats.org/officeDocument/2006/relationships/notesSlide" Target="../notesSlides/notesSlide5.xml"/><Relationship Id="rId1" Type="http://schemas.openxmlformats.org/officeDocument/2006/relationships/slideLayout" Target="../slideLayouts/slideLayout8.xml"/><Relationship Id="rId5" Type="http://schemas.openxmlformats.org/officeDocument/2006/relationships/hyperlink" Target="https://food.ec.europa.eu/animals/animal-health/vet-meds-med-feed/implementation_en" TargetMode="External"/><Relationship Id="rId4" Type="http://schemas.openxmlformats.org/officeDocument/2006/relationships/image" Target="../media/image56.png"/></Relationships>
</file>

<file path=ppt/slides/_rels/slide8.xml.rels><?xml version="1.0" encoding="UTF-8" standalone="yes"?>
<Relationships xmlns="http://schemas.openxmlformats.org/package/2006/relationships"><Relationship Id="rId3" Type="http://schemas.openxmlformats.org/officeDocument/2006/relationships/image" Target="../media/image57.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58.emf"/></Relationships>
</file>

<file path=ppt/slides/_rels/slide9.xml.rels><?xml version="1.0" encoding="UTF-8" standalone="yes"?>
<Relationships xmlns="http://schemas.openxmlformats.org/package/2006/relationships"><Relationship Id="rId3" Type="http://schemas.openxmlformats.org/officeDocument/2006/relationships/hyperlink" Target="https://food.ec.europa.eu/document/download/c98a296f-5589-4efe-9112-e0389b59058d_en?filename=ah_vet-med_imp-reg-2019-06_ema-advice_art-115-5.pdf"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5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FFCA7E40-6B2B-9773-C96F-35BFBF3437D7}"/>
              </a:ext>
            </a:extLst>
          </p:cNvPr>
          <p:cNvSpPr>
            <a:spLocks noGrp="1"/>
          </p:cNvSpPr>
          <p:nvPr>
            <p:ph type="body" sz="quarter" idx="10"/>
          </p:nvPr>
        </p:nvSpPr>
        <p:spPr/>
        <p:txBody>
          <a:bodyPr/>
          <a:lstStyle/>
          <a:p>
            <a:r>
              <a:rPr lang="es-ES" dirty="0"/>
              <a:t>GREECE</a:t>
            </a:r>
          </a:p>
        </p:txBody>
      </p:sp>
      <p:sp>
        <p:nvSpPr>
          <p:cNvPr id="3" name="Marcador de texto 2">
            <a:extLst>
              <a:ext uri="{FF2B5EF4-FFF2-40B4-BE49-F238E27FC236}">
                <a16:creationId xmlns:a16="http://schemas.microsoft.com/office/drawing/2014/main" id="{6199F5CC-8AF0-EA86-41C2-17755419A88E}"/>
              </a:ext>
            </a:extLst>
          </p:cNvPr>
          <p:cNvSpPr>
            <a:spLocks noGrp="1"/>
          </p:cNvSpPr>
          <p:nvPr>
            <p:ph type="body" sz="quarter" idx="11"/>
          </p:nvPr>
        </p:nvSpPr>
        <p:spPr/>
        <p:txBody>
          <a:bodyPr/>
          <a:lstStyle/>
          <a:p>
            <a:r>
              <a:rPr lang="es-ES" dirty="0"/>
              <a:t>7 FEBRUARY 2025</a:t>
            </a:r>
          </a:p>
        </p:txBody>
      </p:sp>
    </p:spTree>
    <p:extLst>
      <p:ext uri="{BB962C8B-B14F-4D97-AF65-F5344CB8AC3E}">
        <p14:creationId xmlns:p14="http://schemas.microsoft.com/office/powerpoint/2010/main" val="24998533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peech Bubble: Rectangle 2">
            <a:extLst>
              <a:ext uri="{FF2B5EF4-FFF2-40B4-BE49-F238E27FC236}">
                <a16:creationId xmlns:a16="http://schemas.microsoft.com/office/drawing/2014/main" id="{49F1055A-BA09-8515-B87A-77FC82F3B10F}"/>
              </a:ext>
            </a:extLst>
          </p:cNvPr>
          <p:cNvSpPr/>
          <p:nvPr/>
        </p:nvSpPr>
        <p:spPr>
          <a:xfrm>
            <a:off x="9448800" y="2520950"/>
            <a:ext cx="2445213" cy="1217732"/>
          </a:xfrm>
          <a:prstGeom prst="wedgeRectCallout">
            <a:avLst>
              <a:gd name="adj1" fmla="val -69927"/>
              <a:gd name="adj2" fmla="val -18342"/>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a:ln>
                  <a:noFill/>
                </a:ln>
                <a:solidFill>
                  <a:srgbClr val="000000"/>
                </a:solidFill>
                <a:effectLst/>
                <a:uLnTx/>
                <a:uFillTx/>
                <a:latin typeface="Calibri"/>
                <a:ea typeface="+mn-ea"/>
                <a:cs typeface="+mn-cs"/>
              </a:rPr>
              <a:t>Do not forget to report adverse events including </a:t>
            </a:r>
            <a:r>
              <a:rPr kumimoji="0" lang="en-US" sz="1800" b="1" i="0" u="sng" strike="noStrike" kern="0" cap="none" spc="0" normalizeH="0" baseline="0" noProof="0" dirty="0">
                <a:ln>
                  <a:noFill/>
                </a:ln>
                <a:solidFill>
                  <a:schemeClr val="bg1"/>
                </a:solidFill>
                <a:effectLst/>
                <a:uLnTx/>
                <a:uFillTx/>
                <a:latin typeface="Calibri"/>
                <a:ea typeface="+mn-ea"/>
                <a:cs typeface="+mn-cs"/>
              </a:rPr>
              <a:t>lack of efficacy! </a:t>
            </a:r>
            <a:endParaRPr kumimoji="0" lang="en-GB" sz="1800" b="1" i="0" u="sng" strike="noStrike" kern="0" cap="none" spc="0" normalizeH="0" baseline="0" noProof="0" dirty="0">
              <a:ln>
                <a:noFill/>
              </a:ln>
              <a:solidFill>
                <a:schemeClr val="bg1"/>
              </a:solidFill>
              <a:effectLst/>
              <a:uLnTx/>
              <a:uFillTx/>
              <a:latin typeface="Calibri"/>
              <a:ea typeface="+mn-ea"/>
              <a:cs typeface="+mn-cs"/>
            </a:endParaRPr>
          </a:p>
        </p:txBody>
      </p:sp>
      <p:sp>
        <p:nvSpPr>
          <p:cNvPr id="4" name="Marcador de texto 1">
            <a:extLst>
              <a:ext uri="{FF2B5EF4-FFF2-40B4-BE49-F238E27FC236}">
                <a16:creationId xmlns:a16="http://schemas.microsoft.com/office/drawing/2014/main" id="{5E626828-67E9-C1A7-7219-349BBCA3B24B}"/>
              </a:ext>
            </a:extLst>
          </p:cNvPr>
          <p:cNvSpPr>
            <a:spLocks noGrp="1"/>
          </p:cNvSpPr>
          <p:nvPr>
            <p:ph type="body" sz="quarter" idx="10"/>
          </p:nvPr>
        </p:nvSpPr>
        <p:spPr/>
        <p:txBody>
          <a:bodyPr/>
          <a:lstStyle/>
          <a:p>
            <a:r>
              <a:rPr lang="es-ES" sz="2800" b="1" dirty="0" err="1">
                <a:latin typeface="EC Square Sans Pro" panose="020B0506040000020004" pitchFamily="34" charset="0"/>
              </a:rPr>
              <a:t>It</a:t>
            </a:r>
            <a:r>
              <a:rPr lang="es-ES" sz="2800" b="1" dirty="0">
                <a:latin typeface="EC Square Sans Pro" panose="020B0506040000020004" pitchFamily="34" charset="0"/>
              </a:rPr>
              <a:t> </a:t>
            </a:r>
            <a:r>
              <a:rPr lang="es-ES" sz="2800" b="1" dirty="0" err="1">
                <a:latin typeface="EC Square Sans Pro" panose="020B0506040000020004" pitchFamily="34" charset="0"/>
              </a:rPr>
              <a:t>is</a:t>
            </a:r>
            <a:r>
              <a:rPr lang="es-ES" sz="2800" b="1" dirty="0">
                <a:latin typeface="EC Square Sans Pro" panose="020B0506040000020004" pitchFamily="34" charset="0"/>
              </a:rPr>
              <a:t> crucial </a:t>
            </a:r>
            <a:r>
              <a:rPr lang="es-ES" sz="2800" b="1" dirty="0" err="1">
                <a:latin typeface="EC Square Sans Pro" panose="020B0506040000020004" pitchFamily="34" charset="0"/>
              </a:rPr>
              <a:t>to</a:t>
            </a:r>
            <a:r>
              <a:rPr lang="es-ES" sz="2800" b="1" dirty="0">
                <a:latin typeface="EC Square Sans Pro" panose="020B0506040000020004" pitchFamily="34" charset="0"/>
              </a:rPr>
              <a:t> </a:t>
            </a:r>
            <a:r>
              <a:rPr lang="es-ES" sz="2800" b="1" dirty="0" err="1">
                <a:latin typeface="EC Square Sans Pro" panose="020B0506040000020004" pitchFamily="34" charset="0"/>
              </a:rPr>
              <a:t>report</a:t>
            </a:r>
            <a:r>
              <a:rPr lang="es-ES" sz="2800" b="1" dirty="0">
                <a:latin typeface="EC Square Sans Pro" panose="020B0506040000020004" pitchFamily="34" charset="0"/>
              </a:rPr>
              <a:t> adverse </a:t>
            </a:r>
            <a:r>
              <a:rPr lang="es-ES" sz="2800" b="1" dirty="0" err="1">
                <a:latin typeface="EC Square Sans Pro" panose="020B0506040000020004" pitchFamily="34" charset="0"/>
              </a:rPr>
              <a:t>events</a:t>
            </a:r>
            <a:r>
              <a:rPr lang="es-ES" sz="2800" b="1" dirty="0">
                <a:latin typeface="EC Square Sans Pro" panose="020B0506040000020004" pitchFamily="34" charset="0"/>
              </a:rPr>
              <a:t> (</a:t>
            </a:r>
            <a:r>
              <a:rPr lang="es-ES" sz="2800" b="1" dirty="0" err="1">
                <a:latin typeface="EC Square Sans Pro" panose="020B0506040000020004" pitchFamily="34" charset="0"/>
              </a:rPr>
              <a:t>pharmacovigilance</a:t>
            </a:r>
            <a:r>
              <a:rPr lang="es-ES" sz="2800" b="1" dirty="0">
                <a:latin typeface="EC Square Sans Pro" panose="020B0506040000020004" pitchFamily="34" charset="0"/>
              </a:rPr>
              <a:t>)</a:t>
            </a:r>
          </a:p>
          <a:p>
            <a:endParaRPr lang="es-ES" sz="2800" b="1" dirty="0">
              <a:latin typeface="EC Square Sans Pro" panose="020B0506040000020004" pitchFamily="34" charset="0"/>
            </a:endParaRPr>
          </a:p>
        </p:txBody>
      </p:sp>
      <p:sp>
        <p:nvSpPr>
          <p:cNvPr id="5" name="Speech Bubble: Rectangle 4">
            <a:extLst>
              <a:ext uri="{FF2B5EF4-FFF2-40B4-BE49-F238E27FC236}">
                <a16:creationId xmlns:a16="http://schemas.microsoft.com/office/drawing/2014/main" id="{FC1A1F8C-AE51-78BD-FBBB-8533FF0C7835}"/>
              </a:ext>
            </a:extLst>
          </p:cNvPr>
          <p:cNvSpPr/>
          <p:nvPr/>
        </p:nvSpPr>
        <p:spPr>
          <a:xfrm>
            <a:off x="9296400" y="5035550"/>
            <a:ext cx="2819400" cy="1447800"/>
          </a:xfrm>
          <a:prstGeom prst="wedgeRectCallout">
            <a:avLst>
              <a:gd name="adj1" fmla="val -61304"/>
              <a:gd name="adj2" fmla="val -63276"/>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ln w="0"/>
                <a:solidFill>
                  <a:schemeClr val="tx1"/>
                </a:solidFill>
                <a:effectLst>
                  <a:outerShdw blurRad="38100" dist="19050" dir="2700000" algn="tl" rotWithShape="0">
                    <a:schemeClr val="dk1">
                      <a:alpha val="40000"/>
                    </a:schemeClr>
                  </a:outerShdw>
                </a:effectLst>
              </a:rPr>
              <a:t>Why report? To ensure safety, monitor efficacy, prevent harm, guide regulation and to inform research.</a:t>
            </a:r>
            <a:endParaRPr lang="en-GB" dirty="0">
              <a:ln w="0"/>
              <a:solidFill>
                <a:schemeClr val="tx1"/>
              </a:solidFill>
              <a:effectLst>
                <a:outerShdw blurRad="38100" dist="19050" dir="2700000" algn="tl" rotWithShape="0">
                  <a:schemeClr val="dk1">
                    <a:alpha val="40000"/>
                  </a:schemeClr>
                </a:outerShdw>
              </a:effectLst>
            </a:endParaRPr>
          </a:p>
        </p:txBody>
      </p:sp>
      <p:graphicFrame>
        <p:nvGraphicFramePr>
          <p:cNvPr id="6" name="Diagram 5">
            <a:extLst>
              <a:ext uri="{FF2B5EF4-FFF2-40B4-BE49-F238E27FC236}">
                <a16:creationId xmlns:a16="http://schemas.microsoft.com/office/drawing/2014/main" id="{B565DF45-1A4A-43A0-4D72-FBBCAE837E4D}"/>
              </a:ext>
            </a:extLst>
          </p:cNvPr>
          <p:cNvGraphicFramePr/>
          <p:nvPr>
            <p:extLst>
              <p:ext uri="{D42A27DB-BD31-4B8C-83A1-F6EECF244321}">
                <p14:modId xmlns:p14="http://schemas.microsoft.com/office/powerpoint/2010/main" val="2275430361"/>
              </p:ext>
            </p:extLst>
          </p:nvPr>
        </p:nvGraphicFramePr>
        <p:xfrm>
          <a:off x="990600" y="1530350"/>
          <a:ext cx="7924800" cy="51477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Oval 6">
            <a:extLst>
              <a:ext uri="{FF2B5EF4-FFF2-40B4-BE49-F238E27FC236}">
                <a16:creationId xmlns:a16="http://schemas.microsoft.com/office/drawing/2014/main" id="{F8FD1B9D-9852-04F1-8D08-ADBE1CE5FC21}"/>
              </a:ext>
            </a:extLst>
          </p:cNvPr>
          <p:cNvSpPr/>
          <p:nvPr/>
        </p:nvSpPr>
        <p:spPr>
          <a:xfrm>
            <a:off x="27354" y="3054350"/>
            <a:ext cx="1725246" cy="1981200"/>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Adverse events are: </a:t>
            </a:r>
            <a:endParaRPr lang="en-GB" sz="2400" b="1" dirty="0"/>
          </a:p>
        </p:txBody>
      </p:sp>
    </p:spTree>
    <p:extLst>
      <p:ext uri="{BB962C8B-B14F-4D97-AF65-F5344CB8AC3E}">
        <p14:creationId xmlns:p14="http://schemas.microsoft.com/office/powerpoint/2010/main" val="20543843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texto 1">
            <a:extLst>
              <a:ext uri="{FF2B5EF4-FFF2-40B4-BE49-F238E27FC236}">
                <a16:creationId xmlns:a16="http://schemas.microsoft.com/office/drawing/2014/main" id="{5E626828-67E9-C1A7-7219-349BBCA3B24B}"/>
              </a:ext>
            </a:extLst>
          </p:cNvPr>
          <p:cNvSpPr>
            <a:spLocks noGrp="1"/>
          </p:cNvSpPr>
          <p:nvPr>
            <p:ph type="body" sz="quarter" idx="10"/>
          </p:nvPr>
        </p:nvSpPr>
        <p:spPr/>
        <p:txBody>
          <a:bodyPr lIns="91440" tIns="45720" rIns="91440" bIns="45720" anchor="t"/>
          <a:lstStyle/>
          <a:p>
            <a:r>
              <a:rPr lang="es-ES" sz="2800" b="1" err="1">
                <a:latin typeface="EC Square Sans Pro"/>
                <a:cs typeface="Arial"/>
              </a:rPr>
              <a:t>Disposal</a:t>
            </a:r>
            <a:r>
              <a:rPr lang="es-ES" sz="2800" b="1" dirty="0">
                <a:latin typeface="EC Square Sans Pro"/>
                <a:cs typeface="Arial"/>
              </a:rPr>
              <a:t> of </a:t>
            </a:r>
            <a:r>
              <a:rPr lang="es-ES" sz="2800" b="1" err="1">
                <a:latin typeface="EC Square Sans Pro"/>
                <a:cs typeface="Arial"/>
              </a:rPr>
              <a:t>Veterinary</a:t>
            </a:r>
            <a:r>
              <a:rPr lang="es-ES" sz="2800" b="1" dirty="0">
                <a:latin typeface="EC Square Sans Pro"/>
                <a:cs typeface="Arial"/>
              </a:rPr>
              <a:t> Medicines</a:t>
            </a:r>
          </a:p>
          <a:p>
            <a:endParaRPr lang="es-ES" sz="2800" b="1" dirty="0">
              <a:latin typeface="EC Square Sans Pro" panose="020B0506040000020004" pitchFamily="34" charset="0"/>
            </a:endParaRPr>
          </a:p>
        </p:txBody>
      </p:sp>
      <p:sp>
        <p:nvSpPr>
          <p:cNvPr id="6" name="Rectángulo 5"/>
          <p:cNvSpPr/>
          <p:nvPr/>
        </p:nvSpPr>
        <p:spPr>
          <a:xfrm>
            <a:off x="1518821" y="2779796"/>
            <a:ext cx="9144000" cy="2308324"/>
          </a:xfrm>
          <a:prstGeom prst="rect">
            <a:avLst/>
          </a:prstGeom>
        </p:spPr>
        <p:txBody>
          <a:bodyPr wrap="square">
            <a:spAutoFit/>
          </a:bodyPr>
          <a:lstStyle/>
          <a:p>
            <a:pPr marL="285750" indent="-285750">
              <a:buFont typeface="Wingdings" panose="05000000000000000000" pitchFamily="2" charset="2"/>
              <a:buChar char="ü"/>
            </a:pPr>
            <a:r>
              <a:rPr lang="en-US" dirty="0">
                <a:solidFill>
                  <a:srgbClr val="003399"/>
                </a:solidFill>
                <a:latin typeface="EC Square Sans Pro" panose="020B0506040000020004" pitchFamily="34" charset="0"/>
                <a:ea typeface="+mn-ea"/>
                <a:cs typeface="Arial" panose="020B0604020202020204" pitchFamily="34" charset="0"/>
              </a:rPr>
              <a:t>Immediate packaging and the remains of medicines within after use. </a:t>
            </a:r>
          </a:p>
          <a:p>
            <a:endParaRPr lang="en-US" dirty="0">
              <a:solidFill>
                <a:srgbClr val="003399"/>
              </a:solidFill>
              <a:latin typeface="EC Square Sans Pro" panose="020B0506040000020004" pitchFamily="34" charset="0"/>
              <a:ea typeface="+mn-ea"/>
              <a:cs typeface="Arial" panose="020B0604020202020204" pitchFamily="34" charset="0"/>
            </a:endParaRPr>
          </a:p>
          <a:p>
            <a:pPr marL="285750" indent="-285750">
              <a:buFont typeface="Wingdings" panose="05000000000000000000" pitchFamily="2" charset="2"/>
              <a:buChar char="ü"/>
            </a:pPr>
            <a:r>
              <a:rPr lang="en-US" dirty="0">
                <a:solidFill>
                  <a:srgbClr val="003399"/>
                </a:solidFill>
                <a:latin typeface="EC Square Sans Pro" panose="020B0506040000020004" pitchFamily="34" charset="0"/>
                <a:ea typeface="+mn-ea"/>
                <a:cs typeface="Arial" panose="020B0604020202020204" pitchFamily="34" charset="0"/>
              </a:rPr>
              <a:t>VMP or MF  that are past their expiry date or that have not been stored in accordance with the instructions. </a:t>
            </a:r>
          </a:p>
          <a:p>
            <a:endParaRPr lang="en-US" dirty="0">
              <a:solidFill>
                <a:srgbClr val="003399"/>
              </a:solidFill>
              <a:latin typeface="EC Square Sans Pro" panose="020B0506040000020004" pitchFamily="34" charset="0"/>
              <a:ea typeface="+mn-ea"/>
              <a:cs typeface="Arial" panose="020B0604020202020204" pitchFamily="34" charset="0"/>
            </a:endParaRPr>
          </a:p>
          <a:p>
            <a:pPr marL="285750" indent="-285750">
              <a:buFont typeface="Wingdings" panose="05000000000000000000" pitchFamily="2" charset="2"/>
              <a:buChar char="ü"/>
            </a:pPr>
            <a:r>
              <a:rPr lang="en-US" dirty="0">
                <a:solidFill>
                  <a:srgbClr val="003399"/>
                </a:solidFill>
                <a:latin typeface="EC Square Sans Pro" panose="020B0506040000020004" pitchFamily="34" charset="0"/>
                <a:ea typeface="+mn-ea"/>
                <a:cs typeface="Arial" panose="020B0604020202020204" pitchFamily="34" charset="0"/>
              </a:rPr>
              <a:t>Prescription of a quantity exceeding the required quantity or uncompleted course of treatment due to either administration difficulties, adverse reactions, change in treatment or because animals died during treatment. </a:t>
            </a:r>
            <a:endParaRPr lang="en-GB" dirty="0">
              <a:solidFill>
                <a:srgbClr val="003399"/>
              </a:solidFill>
              <a:latin typeface="EC Square Sans Pro" panose="020B0506040000020004" pitchFamily="34" charset="0"/>
              <a:ea typeface="+mn-ea"/>
              <a:cs typeface="Arial" panose="020B0604020202020204" pitchFamily="34" charset="0"/>
            </a:endParaRPr>
          </a:p>
        </p:txBody>
      </p:sp>
      <p:sp>
        <p:nvSpPr>
          <p:cNvPr id="8" name="Rectángulo 7"/>
          <p:cNvSpPr/>
          <p:nvPr/>
        </p:nvSpPr>
        <p:spPr>
          <a:xfrm>
            <a:off x="381000" y="6407150"/>
            <a:ext cx="9220200" cy="261610"/>
          </a:xfrm>
          <a:prstGeom prst="rect">
            <a:avLst/>
          </a:prstGeom>
        </p:spPr>
        <p:txBody>
          <a:bodyPr wrap="square">
            <a:spAutoFit/>
          </a:bodyPr>
          <a:lstStyle/>
          <a:p>
            <a:r>
              <a:rPr lang="es-ES" sz="1100" dirty="0">
                <a:solidFill>
                  <a:srgbClr val="003399"/>
                </a:solidFill>
                <a:latin typeface="EC Square Sans Pro" panose="020B0506040000020004" pitchFamily="34" charset="0"/>
                <a:ea typeface="+mn-ea"/>
                <a:cs typeface="Arial" panose="020B0604020202020204" pitchFamily="34" charset="0"/>
                <a:hlinkClick r:id="rId2"/>
              </a:rPr>
              <a:t>FACTSHEET_PharmaceuticalWasteDisposal.pdf (epruma.eu)</a:t>
            </a:r>
            <a:endParaRPr lang="en-GB" sz="1100" dirty="0">
              <a:solidFill>
                <a:srgbClr val="003399"/>
              </a:solidFill>
              <a:latin typeface="EC Square Sans Pro" panose="020B0506040000020004" pitchFamily="34" charset="0"/>
              <a:ea typeface="+mn-ea"/>
              <a:cs typeface="Arial" panose="020B0604020202020204" pitchFamily="34" charset="0"/>
            </a:endParaRPr>
          </a:p>
        </p:txBody>
      </p:sp>
      <p:sp>
        <p:nvSpPr>
          <p:cNvPr id="9" name="Rectángulo redondeado 13">
            <a:extLst>
              <a:ext uri="{FF2B5EF4-FFF2-40B4-BE49-F238E27FC236}">
                <a16:creationId xmlns:a16="http://schemas.microsoft.com/office/drawing/2014/main" id="{9E312FE7-A2CE-48CA-B86B-F83B7E492A64}"/>
              </a:ext>
            </a:extLst>
          </p:cNvPr>
          <p:cNvSpPr/>
          <p:nvPr/>
        </p:nvSpPr>
        <p:spPr>
          <a:xfrm>
            <a:off x="-5179" y="1476361"/>
            <a:ext cx="12192000" cy="580491"/>
          </a:xfrm>
          <a:prstGeom prst="roundRect">
            <a:avLst>
              <a:gd name="adj" fmla="val 10"/>
            </a:avLst>
          </a:prstGeom>
          <a:solidFill>
            <a:srgbClr val="19355D"/>
          </a:solidFill>
          <a:ln w="22225">
            <a:no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defRPr/>
            </a:pPr>
            <a:endParaRPr lang="es-ES" sz="1050" b="1" kern="0" dirty="0">
              <a:solidFill>
                <a:schemeClr val="bg1"/>
              </a:solidFill>
              <a:latin typeface="Montserrat" panose="00000500000000000000" pitchFamily="2" charset="0"/>
            </a:endParaRPr>
          </a:p>
        </p:txBody>
      </p:sp>
      <p:sp>
        <p:nvSpPr>
          <p:cNvPr id="10" name="Rectángulo 9"/>
          <p:cNvSpPr/>
          <p:nvPr/>
        </p:nvSpPr>
        <p:spPr>
          <a:xfrm>
            <a:off x="2514600" y="1535773"/>
            <a:ext cx="5848076" cy="461665"/>
          </a:xfrm>
          <a:prstGeom prst="rect">
            <a:avLst/>
          </a:prstGeom>
        </p:spPr>
        <p:txBody>
          <a:bodyPr wrap="none">
            <a:spAutoFit/>
          </a:bodyPr>
          <a:lstStyle/>
          <a:p>
            <a:r>
              <a:rPr lang="en-US" sz="2400" b="1" dirty="0">
                <a:solidFill>
                  <a:schemeClr val="bg1"/>
                </a:solidFill>
                <a:latin typeface="EC Square Sans Pro" panose="020B0506040000020004" pitchFamily="34" charset="0"/>
                <a:ea typeface="+mn-ea"/>
                <a:cs typeface="Arial" panose="020B0604020202020204" pitchFamily="34" charset="0"/>
              </a:rPr>
              <a:t>How and where does pharmaceutical waste occur?</a:t>
            </a:r>
            <a:endParaRPr lang="en-GB" sz="2400" b="1" dirty="0">
              <a:solidFill>
                <a:schemeClr val="bg1"/>
              </a:solidFill>
              <a:latin typeface="EC Square Sans Pro" panose="020B0506040000020004" pitchFamily="34" charset="0"/>
              <a:ea typeface="+mn-ea"/>
              <a:cs typeface="Arial" panose="020B0604020202020204" pitchFamily="34" charset="0"/>
            </a:endParaRPr>
          </a:p>
        </p:txBody>
      </p:sp>
    </p:spTree>
    <p:extLst>
      <p:ext uri="{BB962C8B-B14F-4D97-AF65-F5344CB8AC3E}">
        <p14:creationId xmlns:p14="http://schemas.microsoft.com/office/powerpoint/2010/main" val="4002584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texto 1">
            <a:extLst>
              <a:ext uri="{FF2B5EF4-FFF2-40B4-BE49-F238E27FC236}">
                <a16:creationId xmlns:a16="http://schemas.microsoft.com/office/drawing/2014/main" id="{5E626828-67E9-C1A7-7219-349BBCA3B24B}"/>
              </a:ext>
            </a:extLst>
          </p:cNvPr>
          <p:cNvSpPr>
            <a:spLocks noGrp="1"/>
          </p:cNvSpPr>
          <p:nvPr>
            <p:ph type="body" sz="quarter" idx="10"/>
          </p:nvPr>
        </p:nvSpPr>
        <p:spPr/>
        <p:txBody>
          <a:bodyPr/>
          <a:lstStyle/>
          <a:p>
            <a:r>
              <a:rPr lang="es-ES" sz="2800" b="1" dirty="0" err="1">
                <a:latin typeface="EC Square Sans Pro" panose="020B0506040000020004" pitchFamily="34" charset="0"/>
              </a:rPr>
              <a:t>Disposal</a:t>
            </a:r>
            <a:r>
              <a:rPr lang="es-ES" sz="2800" b="1" dirty="0">
                <a:latin typeface="EC Square Sans Pro" panose="020B0506040000020004" pitchFamily="34" charset="0"/>
              </a:rPr>
              <a:t> of </a:t>
            </a:r>
            <a:r>
              <a:rPr lang="es-ES" sz="2800" b="1" dirty="0" err="1">
                <a:latin typeface="EC Square Sans Pro" panose="020B0506040000020004" pitchFamily="34" charset="0"/>
              </a:rPr>
              <a:t>Veterinary</a:t>
            </a:r>
            <a:r>
              <a:rPr lang="es-ES" sz="2800" b="1" dirty="0">
                <a:latin typeface="EC Square Sans Pro" panose="020B0506040000020004" pitchFamily="34" charset="0"/>
              </a:rPr>
              <a:t> Medicines</a:t>
            </a:r>
          </a:p>
          <a:p>
            <a:endParaRPr lang="es-ES" sz="2800" b="1" dirty="0">
              <a:latin typeface="EC Square Sans Pro" panose="020B0506040000020004" pitchFamily="34" charset="0"/>
            </a:endParaRPr>
          </a:p>
        </p:txBody>
      </p:sp>
      <p:sp>
        <p:nvSpPr>
          <p:cNvPr id="6" name="Rectángulo 5"/>
          <p:cNvSpPr/>
          <p:nvPr/>
        </p:nvSpPr>
        <p:spPr>
          <a:xfrm>
            <a:off x="381000" y="2523841"/>
            <a:ext cx="5791200" cy="3416320"/>
          </a:xfrm>
          <a:prstGeom prst="rect">
            <a:avLst/>
          </a:prstGeom>
        </p:spPr>
        <p:txBody>
          <a:bodyPr wrap="square">
            <a:spAutoFit/>
          </a:bodyPr>
          <a:lstStyle/>
          <a:p>
            <a:pPr marL="285750" indent="-285750">
              <a:buFont typeface="Wingdings" panose="05000000000000000000" pitchFamily="2" charset="2"/>
              <a:buChar char="ü"/>
            </a:pPr>
            <a:r>
              <a:rPr lang="en-US" dirty="0">
                <a:solidFill>
                  <a:srgbClr val="003399"/>
                </a:solidFill>
                <a:latin typeface="EC Square Sans Pro" panose="020B0506040000020004" pitchFamily="34" charset="0"/>
                <a:cs typeface="Arial" panose="020B0604020202020204" pitchFamily="34" charset="0"/>
              </a:rPr>
              <a:t>Everybody (prescribers and users) is responsible for </a:t>
            </a:r>
            <a:r>
              <a:rPr lang="en-US" dirty="0" err="1">
                <a:solidFill>
                  <a:srgbClr val="003399"/>
                </a:solidFill>
                <a:latin typeface="EC Square Sans Pro" panose="020B0506040000020004" pitchFamily="34" charset="0"/>
                <a:cs typeface="Arial" panose="020B0604020202020204" pitchFamily="34" charset="0"/>
              </a:rPr>
              <a:t>minimising</a:t>
            </a:r>
            <a:r>
              <a:rPr lang="en-US" dirty="0">
                <a:solidFill>
                  <a:srgbClr val="003399"/>
                </a:solidFill>
                <a:latin typeface="EC Square Sans Pro" panose="020B0506040000020004" pitchFamily="34" charset="0"/>
                <a:cs typeface="Arial" panose="020B0604020202020204" pitchFamily="34" charset="0"/>
              </a:rPr>
              <a:t> pharmaceutical waste.</a:t>
            </a:r>
          </a:p>
          <a:p>
            <a:pPr marL="285750" indent="-285750">
              <a:buFont typeface="Wingdings" panose="05000000000000000000" pitchFamily="2" charset="2"/>
              <a:buChar char="ü"/>
            </a:pPr>
            <a:endParaRPr lang="en-US" dirty="0">
              <a:solidFill>
                <a:srgbClr val="003399"/>
              </a:solidFill>
              <a:latin typeface="EC Square Sans Pro" panose="020B0506040000020004" pitchFamily="34" charset="0"/>
              <a:cs typeface="Arial" panose="020B0604020202020204" pitchFamily="34" charset="0"/>
            </a:endParaRPr>
          </a:p>
          <a:p>
            <a:pPr marL="285750" indent="-285750">
              <a:buFont typeface="Wingdings" panose="05000000000000000000" pitchFamily="2" charset="2"/>
              <a:buChar char="ü"/>
            </a:pPr>
            <a:r>
              <a:rPr lang="en-US" dirty="0">
                <a:solidFill>
                  <a:srgbClr val="003399"/>
                </a:solidFill>
                <a:latin typeface="EC Square Sans Pro" panose="020B0506040000020004" pitchFamily="34" charset="0"/>
                <a:cs typeface="Arial" panose="020B0604020202020204" pitchFamily="34" charset="0"/>
              </a:rPr>
              <a:t>Disposal of pharmaceutical waste via waterways should be excluded.</a:t>
            </a:r>
          </a:p>
          <a:p>
            <a:pPr marL="285750" indent="-285750">
              <a:buFont typeface="Wingdings" panose="05000000000000000000" pitchFamily="2" charset="2"/>
              <a:buChar char="ü"/>
            </a:pPr>
            <a:endParaRPr lang="en-US" dirty="0">
              <a:solidFill>
                <a:srgbClr val="003399"/>
              </a:solidFill>
              <a:latin typeface="EC Square Sans Pro" panose="020B0506040000020004" pitchFamily="34" charset="0"/>
              <a:cs typeface="Arial" panose="020B0604020202020204" pitchFamily="34" charset="0"/>
            </a:endParaRPr>
          </a:p>
          <a:p>
            <a:pPr marL="285750" indent="-285750">
              <a:buFont typeface="Wingdings" panose="05000000000000000000" pitchFamily="2" charset="2"/>
              <a:buChar char="ü"/>
            </a:pPr>
            <a:r>
              <a:rPr lang="en-US" dirty="0">
                <a:solidFill>
                  <a:srgbClr val="003399"/>
                </a:solidFill>
                <a:latin typeface="EC Square Sans Pro" panose="020B0506040000020004" pitchFamily="34" charset="0"/>
                <a:cs typeface="Arial" panose="020B0604020202020204" pitchFamily="34" charset="0"/>
              </a:rPr>
              <a:t>Pharmaceutical waste should be stored in a dedicated container, bin, or facility to ensure adequate protection to animal health, human health, feed, food and the environment and this must be separated from any stocks of veterinary medicines to ensure that the waste cannot be inadvertently used. </a:t>
            </a:r>
          </a:p>
        </p:txBody>
      </p:sp>
      <p:sp>
        <p:nvSpPr>
          <p:cNvPr id="9" name="Rectángulo redondeado 13">
            <a:extLst>
              <a:ext uri="{FF2B5EF4-FFF2-40B4-BE49-F238E27FC236}">
                <a16:creationId xmlns:a16="http://schemas.microsoft.com/office/drawing/2014/main" id="{9E312FE7-A2CE-48CA-B86B-F83B7E492A64}"/>
              </a:ext>
            </a:extLst>
          </p:cNvPr>
          <p:cNvSpPr/>
          <p:nvPr/>
        </p:nvSpPr>
        <p:spPr>
          <a:xfrm>
            <a:off x="-5179" y="1476361"/>
            <a:ext cx="12192000" cy="580491"/>
          </a:xfrm>
          <a:prstGeom prst="roundRect">
            <a:avLst>
              <a:gd name="adj" fmla="val 10"/>
            </a:avLst>
          </a:prstGeom>
          <a:solidFill>
            <a:srgbClr val="19355D"/>
          </a:solidFill>
          <a:ln w="22225">
            <a:no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defRPr/>
            </a:pPr>
            <a:endParaRPr lang="es-ES" sz="1050" b="1" kern="0" dirty="0">
              <a:solidFill>
                <a:schemeClr val="bg1"/>
              </a:solidFill>
              <a:latin typeface="Montserrat" panose="00000500000000000000" pitchFamily="2" charset="0"/>
            </a:endParaRPr>
          </a:p>
        </p:txBody>
      </p:sp>
      <p:sp>
        <p:nvSpPr>
          <p:cNvPr id="7" name="Rectángulo 6"/>
          <p:cNvSpPr/>
          <p:nvPr/>
        </p:nvSpPr>
        <p:spPr>
          <a:xfrm>
            <a:off x="3251124" y="1378754"/>
            <a:ext cx="3724097" cy="692497"/>
          </a:xfrm>
          <a:prstGeom prst="rect">
            <a:avLst/>
          </a:prstGeom>
        </p:spPr>
        <p:txBody>
          <a:bodyPr wrap="none">
            <a:spAutoFit/>
          </a:bodyPr>
          <a:lstStyle/>
          <a:p>
            <a:pPr algn="ctr"/>
            <a:r>
              <a:rPr lang="en-GB" sz="2800" b="1" dirty="0">
                <a:solidFill>
                  <a:schemeClr val="bg1"/>
                </a:solidFill>
                <a:latin typeface="EC Square Sans Pro" panose="020B0506040000020004" pitchFamily="34" charset="0"/>
                <a:ea typeface="+mn-ea"/>
                <a:cs typeface="Arial" panose="020B0604020202020204" pitchFamily="34" charset="0"/>
              </a:rPr>
              <a:t>Best practices for disposal </a:t>
            </a:r>
          </a:p>
          <a:p>
            <a:pPr algn="ctr"/>
            <a:r>
              <a:rPr lang="es-ES" sz="1100" b="1" dirty="0">
                <a:solidFill>
                  <a:schemeClr val="bg1"/>
                </a:solidFill>
                <a:latin typeface="EC Square Sans Pro" panose="020B0506040000020004" pitchFamily="34" charset="0"/>
                <a:ea typeface="+mn-ea"/>
                <a:cs typeface="Arial" panose="020B0604020202020204" pitchFamily="34" charset="0"/>
                <a:hlinkClick r:id="rId3"/>
              </a:rPr>
              <a:t>PharmaceuticalWasteDisposal.pdf (epruma.eu)</a:t>
            </a:r>
            <a:endParaRPr lang="en-GB" sz="1100" b="1" dirty="0">
              <a:solidFill>
                <a:schemeClr val="bg1"/>
              </a:solidFill>
              <a:latin typeface="EC Square Sans Pro" panose="020B0506040000020004" pitchFamily="34" charset="0"/>
              <a:ea typeface="+mn-ea"/>
              <a:cs typeface="Arial" panose="020B0604020202020204" pitchFamily="34" charset="0"/>
            </a:endParaRPr>
          </a:p>
        </p:txBody>
      </p:sp>
      <p:sp>
        <p:nvSpPr>
          <p:cNvPr id="11" name="Rectángulo 10"/>
          <p:cNvSpPr/>
          <p:nvPr/>
        </p:nvSpPr>
        <p:spPr>
          <a:xfrm>
            <a:off x="6090821" y="2523841"/>
            <a:ext cx="6024239" cy="3416320"/>
          </a:xfrm>
          <a:prstGeom prst="rect">
            <a:avLst/>
          </a:prstGeom>
        </p:spPr>
        <p:txBody>
          <a:bodyPr wrap="square">
            <a:spAutoFit/>
          </a:bodyPr>
          <a:lstStyle/>
          <a:p>
            <a:pPr marL="285750" indent="-285750">
              <a:buFont typeface="Wingdings" panose="05000000000000000000" pitchFamily="2" charset="2"/>
              <a:buChar char="ü"/>
            </a:pPr>
            <a:r>
              <a:rPr lang="en-US" dirty="0">
                <a:solidFill>
                  <a:srgbClr val="003399"/>
                </a:solidFill>
                <a:latin typeface="EC Square Sans Pro" panose="020B0506040000020004" pitchFamily="34" charset="0"/>
                <a:cs typeface="Arial" panose="020B0604020202020204" pitchFamily="34" charset="0"/>
              </a:rPr>
              <a:t>Waste must be disposed of in accordance with the Summary of Product Characteristics (SPC) and the waste legislation and national systems developed in consultation with all parties for the collection, transport, and disposal of the waste. </a:t>
            </a:r>
          </a:p>
          <a:p>
            <a:endParaRPr lang="en-US" dirty="0">
              <a:solidFill>
                <a:srgbClr val="003399"/>
              </a:solidFill>
              <a:latin typeface="EC Square Sans Pro" panose="020B0506040000020004" pitchFamily="34" charset="0"/>
              <a:cs typeface="Arial" panose="020B0604020202020204" pitchFamily="34" charset="0"/>
            </a:endParaRPr>
          </a:p>
          <a:p>
            <a:pPr marL="285750" indent="-285750">
              <a:buFont typeface="Wingdings" panose="05000000000000000000" pitchFamily="2" charset="2"/>
              <a:buChar char="ü"/>
            </a:pPr>
            <a:r>
              <a:rPr lang="en-US" dirty="0">
                <a:solidFill>
                  <a:srgbClr val="003399"/>
                </a:solidFill>
                <a:latin typeface="EC Square Sans Pro" panose="020B0506040000020004" pitchFamily="34" charset="0"/>
                <a:cs typeface="Arial" panose="020B0604020202020204" pitchFamily="34" charset="0"/>
              </a:rPr>
              <a:t>Member States shall ensure that appropriate collection or discard systems are in place for waste veterinary medicinal products (including medicated feed) and to ensure that the location of collection or discard points as well as other relevant information is made available to farmers, animal keepers, veterinarians, and other relevant persons. </a:t>
            </a:r>
          </a:p>
          <a:p>
            <a:r>
              <a:rPr lang="en-US" dirty="0">
                <a:solidFill>
                  <a:srgbClr val="003399"/>
                </a:solidFill>
                <a:latin typeface="EC Square Sans Pro" panose="020B0506040000020004" pitchFamily="34" charset="0"/>
                <a:cs typeface="Arial" panose="020B0604020202020204" pitchFamily="34" charset="0"/>
              </a:rPr>
              <a:t> </a:t>
            </a:r>
          </a:p>
        </p:txBody>
      </p:sp>
    </p:spTree>
    <p:extLst>
      <p:ext uri="{BB962C8B-B14F-4D97-AF65-F5344CB8AC3E}">
        <p14:creationId xmlns:p14="http://schemas.microsoft.com/office/powerpoint/2010/main" val="32030443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6">
            <a:extLst>
              <a:ext uri="{FF2B5EF4-FFF2-40B4-BE49-F238E27FC236}">
                <a16:creationId xmlns:a16="http://schemas.microsoft.com/office/drawing/2014/main" id="{9D236A0E-7B83-4899-85A1-F5EB0981C801}"/>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638140" y="175937"/>
            <a:ext cx="4058816" cy="777394"/>
          </a:xfrm>
          <a:prstGeom prst="rect">
            <a:avLst/>
          </a:prstGeom>
        </p:spPr>
      </p:pic>
      <p:sp>
        <p:nvSpPr>
          <p:cNvPr id="9" name="Rectángulo redondeado 13">
            <a:extLst>
              <a:ext uri="{FF2B5EF4-FFF2-40B4-BE49-F238E27FC236}">
                <a16:creationId xmlns:a16="http://schemas.microsoft.com/office/drawing/2014/main" id="{6BABE3B0-7BDF-4FDC-974A-6A3F8E5F6899}"/>
              </a:ext>
            </a:extLst>
          </p:cNvPr>
          <p:cNvSpPr/>
          <p:nvPr/>
        </p:nvSpPr>
        <p:spPr>
          <a:xfrm>
            <a:off x="838200" y="224483"/>
            <a:ext cx="7162800" cy="766789"/>
          </a:xfrm>
          <a:prstGeom prst="roundRect">
            <a:avLst>
              <a:gd name="adj" fmla="val 10"/>
            </a:avLst>
          </a:prstGeom>
          <a:solidFill>
            <a:srgbClr val="19355D"/>
          </a:solidFill>
          <a:ln w="22225">
            <a:no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just" defTabSz="914400" eaLnBrk="1" fontAlgn="auto" latinLnBrk="0" hangingPunct="1">
              <a:lnSpc>
                <a:spcPct val="120000"/>
              </a:lnSpc>
              <a:spcBef>
                <a:spcPts val="0"/>
              </a:spcBef>
              <a:spcAft>
                <a:spcPts val="0"/>
              </a:spcAft>
              <a:buClrTx/>
              <a:buSzTx/>
              <a:buFontTx/>
              <a:buNone/>
              <a:tabLst/>
              <a:defRPr/>
            </a:pPr>
            <a:endParaRPr kumimoji="0" lang="es-ES" sz="1050" b="1" i="0" u="none" strike="noStrike" kern="0" cap="none" spc="0" normalizeH="0" baseline="0" noProof="0">
              <a:ln>
                <a:noFill/>
              </a:ln>
              <a:solidFill>
                <a:srgbClr val="FFFFFF"/>
              </a:solidFill>
              <a:effectLst/>
              <a:uLnTx/>
              <a:uFillTx/>
              <a:latin typeface="Montserrat" panose="00000500000000000000" pitchFamily="2" charset="0"/>
              <a:ea typeface="+mn-ea"/>
              <a:cs typeface="+mn-cs"/>
            </a:endParaRPr>
          </a:p>
        </p:txBody>
      </p:sp>
      <p:sp>
        <p:nvSpPr>
          <p:cNvPr id="12" name="Marcador de texto 4">
            <a:extLst>
              <a:ext uri="{FF2B5EF4-FFF2-40B4-BE49-F238E27FC236}">
                <a16:creationId xmlns:a16="http://schemas.microsoft.com/office/drawing/2014/main" id="{FB890F7B-FD8B-4B2B-B7E0-AA6C2D64ACC7}"/>
              </a:ext>
            </a:extLst>
          </p:cNvPr>
          <p:cNvSpPr txBox="1">
            <a:spLocks/>
          </p:cNvSpPr>
          <p:nvPr/>
        </p:nvSpPr>
        <p:spPr>
          <a:xfrm>
            <a:off x="609600" y="298802"/>
            <a:ext cx="6172200" cy="591046"/>
          </a:xfrm>
          <a:prstGeom prst="rect">
            <a:avLst/>
          </a:prstGeom>
        </p:spPr>
        <p:txBody>
          <a:bodyPr/>
          <a:lst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a:ln>
                  <a:noFill/>
                </a:ln>
                <a:solidFill>
                  <a:srgbClr val="FFFFFF"/>
                </a:solidFill>
                <a:effectLst/>
                <a:uLnTx/>
                <a:uFillTx/>
                <a:latin typeface="EC Square Sans Pro" panose="020B0506040000020004" pitchFamily="34" charset="0"/>
                <a:ea typeface="+mn-ea"/>
                <a:cs typeface="+mn-cs"/>
              </a:rPr>
              <a:t>Other considerations for prescriptions</a:t>
            </a:r>
            <a:endParaRPr kumimoji="0" lang="en-GB" sz="2000" b="1" i="0" u="none" strike="noStrike" kern="0" cap="none" spc="0" normalizeH="0" baseline="0" noProof="0" dirty="0">
              <a:ln>
                <a:noFill/>
              </a:ln>
              <a:solidFill>
                <a:srgbClr val="003399"/>
              </a:solidFill>
              <a:effectLst/>
              <a:uLnTx/>
              <a:uFillTx/>
              <a:latin typeface="EC Square Sans Pro" panose="020B0506040000020004" pitchFamily="34" charset="0"/>
              <a:ea typeface="+mn-ea"/>
              <a:cs typeface="+mn-cs"/>
            </a:endParaRPr>
          </a:p>
        </p:txBody>
      </p:sp>
      <p:pic>
        <p:nvPicPr>
          <p:cNvPr id="15" name="Picture 3">
            <a:extLst>
              <a:ext uri="{FF2B5EF4-FFF2-40B4-BE49-F238E27FC236}">
                <a16:creationId xmlns:a16="http://schemas.microsoft.com/office/drawing/2014/main" id="{F94BF2AF-5A6C-4B2C-B014-C47A4CD105D4}"/>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914400" y="1163274"/>
            <a:ext cx="3927051" cy="5501491"/>
          </a:xfrm>
          <a:prstGeom prst="rect">
            <a:avLst/>
          </a:prstGeom>
        </p:spPr>
      </p:pic>
      <p:pic>
        <p:nvPicPr>
          <p:cNvPr id="17" name="Content Placeholder 7">
            <a:extLst>
              <a:ext uri="{FF2B5EF4-FFF2-40B4-BE49-F238E27FC236}">
                <a16:creationId xmlns:a16="http://schemas.microsoft.com/office/drawing/2014/main" id="{4ABD333F-97D8-41DE-B6F0-40ABA42FAC6F}"/>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5105400" y="1193272"/>
            <a:ext cx="3918003" cy="5501491"/>
          </a:xfrm>
          <a:prstGeom prst="rect">
            <a:avLst/>
          </a:prstGeom>
        </p:spPr>
      </p:pic>
    </p:spTree>
    <p:extLst>
      <p:ext uri="{BB962C8B-B14F-4D97-AF65-F5344CB8AC3E}">
        <p14:creationId xmlns:p14="http://schemas.microsoft.com/office/powerpoint/2010/main" val="9441941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CD411D83-B87A-6460-82ED-63D29A7601A0}"/>
              </a:ext>
            </a:extLst>
          </p:cNvPr>
          <p:cNvSpPr>
            <a:spLocks noGrp="1"/>
          </p:cNvSpPr>
          <p:nvPr>
            <p:ph type="body" sz="quarter" idx="10"/>
          </p:nvPr>
        </p:nvSpPr>
        <p:spPr/>
        <p:txBody>
          <a:bodyPr lIns="91440" tIns="45720" rIns="91440" bIns="45720" anchor="t"/>
          <a:lstStyle/>
          <a:p>
            <a:r>
              <a:rPr lang="es-ES" b="1" dirty="0">
                <a:latin typeface="Arial"/>
                <a:cs typeface="Arial"/>
              </a:rPr>
              <a:t>Prudent Use Guidelines</a:t>
            </a:r>
          </a:p>
        </p:txBody>
      </p:sp>
      <p:sp>
        <p:nvSpPr>
          <p:cNvPr id="6" name="Rectángulo 5">
            <a:extLst>
              <a:ext uri="{FF2B5EF4-FFF2-40B4-BE49-F238E27FC236}">
                <a16:creationId xmlns:a16="http://schemas.microsoft.com/office/drawing/2014/main" id="{3271D7FC-38CE-C1DA-EBD7-7F51432E06CD}"/>
              </a:ext>
            </a:extLst>
          </p:cNvPr>
          <p:cNvSpPr/>
          <p:nvPr/>
        </p:nvSpPr>
        <p:spPr>
          <a:xfrm>
            <a:off x="383062" y="1759102"/>
            <a:ext cx="5635611" cy="4652090"/>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2400" b="1" i="0" u="none" strike="noStrike" kern="0" cap="none" spc="0" normalizeH="0" baseline="0" noProof="0" dirty="0">
              <a:ln>
                <a:noFill/>
              </a:ln>
              <a:solidFill>
                <a:srgbClr val="002060"/>
              </a:solidFill>
              <a:effectLst/>
              <a:uLnTx/>
              <a:uFillTx/>
              <a:latin typeface="EC Square Sans Pro" panose="020B0506040000020004" pitchFamily="34" charset="0"/>
              <a:ea typeface="+mn-ea"/>
              <a:cs typeface="+mn-cs"/>
            </a:endParaRPr>
          </a:p>
        </p:txBody>
      </p:sp>
      <p:sp>
        <p:nvSpPr>
          <p:cNvPr id="8" name="CuadroTexto 7">
            <a:extLst>
              <a:ext uri="{FF2B5EF4-FFF2-40B4-BE49-F238E27FC236}">
                <a16:creationId xmlns:a16="http://schemas.microsoft.com/office/drawing/2014/main" id="{74AB7E57-D92C-1F72-0297-1EA5121A2B31}"/>
              </a:ext>
            </a:extLst>
          </p:cNvPr>
          <p:cNvSpPr txBox="1"/>
          <p:nvPr/>
        </p:nvSpPr>
        <p:spPr>
          <a:xfrm>
            <a:off x="806145" y="2289174"/>
            <a:ext cx="4959259" cy="273921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s-ES" sz="2400" b="0" i="0" u="none" strike="noStrike" kern="0" cap="none" spc="0" normalizeH="0" baseline="0" noProof="0" dirty="0" err="1">
                <a:ln>
                  <a:noFill/>
                </a:ln>
                <a:solidFill>
                  <a:srgbClr val="002060"/>
                </a:solidFill>
                <a:effectLst/>
                <a:uLnTx/>
                <a:uFillTx/>
                <a:latin typeface="EC Square Sans Pro"/>
              </a:rPr>
              <a:t>Guideline</a:t>
            </a:r>
            <a:r>
              <a:rPr kumimoji="0" lang="es-ES" sz="2400" b="0" i="0" u="none" strike="noStrike" kern="0" cap="none" spc="0" normalizeH="0" baseline="0" noProof="0" dirty="0">
                <a:ln>
                  <a:noFill/>
                </a:ln>
                <a:solidFill>
                  <a:srgbClr val="002060"/>
                </a:solidFill>
                <a:effectLst/>
                <a:uLnTx/>
                <a:uFillTx/>
                <a:latin typeface="EC Square Sans Pro"/>
              </a:rPr>
              <a:t> </a:t>
            </a:r>
            <a:r>
              <a:rPr kumimoji="0" lang="es-ES" sz="2400" b="0" i="0" u="none" strike="noStrike" kern="0" cap="none" spc="0" normalizeH="0" baseline="0" noProof="0" dirty="0" err="1">
                <a:ln>
                  <a:noFill/>
                </a:ln>
                <a:solidFill>
                  <a:srgbClr val="002060"/>
                </a:solidFill>
                <a:effectLst/>
                <a:uLnTx/>
                <a:uFillTx/>
                <a:latin typeface="EC Square Sans Pro"/>
              </a:rPr>
              <a:t>for</a:t>
            </a:r>
            <a:r>
              <a:rPr kumimoji="0" lang="es-ES" sz="2400" b="0" i="0" u="none" strike="noStrike" kern="0" cap="none" spc="0" normalizeH="0" baseline="0" noProof="0" dirty="0">
                <a:ln>
                  <a:noFill/>
                </a:ln>
                <a:solidFill>
                  <a:srgbClr val="002060"/>
                </a:solidFill>
                <a:effectLst/>
                <a:uLnTx/>
                <a:uFillTx/>
                <a:latin typeface="EC Square Sans Pro"/>
              </a:rPr>
              <a:t> </a:t>
            </a:r>
            <a:r>
              <a:rPr kumimoji="0" lang="es-ES" sz="2400" b="0" i="0" u="none" strike="noStrike" kern="0" cap="none" spc="0" normalizeH="0" baseline="0" noProof="0" dirty="0" err="1">
                <a:ln>
                  <a:noFill/>
                </a:ln>
                <a:solidFill>
                  <a:srgbClr val="002060"/>
                </a:solidFill>
                <a:effectLst/>
                <a:uLnTx/>
                <a:uFillTx/>
                <a:latin typeface="EC Square Sans Pro"/>
              </a:rPr>
              <a:t>the</a:t>
            </a:r>
            <a:r>
              <a:rPr kumimoji="0" lang="es-ES" sz="2400" b="0" i="0" u="none" strike="noStrike" kern="0" cap="none" spc="0" normalizeH="0" baseline="0" noProof="0" dirty="0">
                <a:ln>
                  <a:noFill/>
                </a:ln>
                <a:solidFill>
                  <a:srgbClr val="002060"/>
                </a:solidFill>
                <a:effectLst/>
                <a:uLnTx/>
                <a:uFillTx/>
                <a:latin typeface="EC Square Sans Pro"/>
              </a:rPr>
              <a:t> </a:t>
            </a:r>
            <a:r>
              <a:rPr kumimoji="0" lang="es-ES" sz="2400" b="0" i="0" u="none" strike="noStrike" kern="0" cap="none" spc="0" normalizeH="0" baseline="0" noProof="0" dirty="0" err="1">
                <a:ln>
                  <a:noFill/>
                </a:ln>
                <a:solidFill>
                  <a:srgbClr val="002060"/>
                </a:solidFill>
                <a:effectLst/>
                <a:uLnTx/>
                <a:uFillTx/>
                <a:latin typeface="EC Square Sans Pro"/>
              </a:rPr>
              <a:t>prudent</a:t>
            </a:r>
            <a:r>
              <a:rPr kumimoji="0" lang="es-ES" sz="2400" b="0" i="0" u="none" strike="noStrike" kern="0" cap="none" spc="0" normalizeH="0" baseline="0" noProof="0" dirty="0">
                <a:ln>
                  <a:noFill/>
                </a:ln>
                <a:solidFill>
                  <a:srgbClr val="002060"/>
                </a:solidFill>
                <a:effectLst/>
                <a:uLnTx/>
                <a:uFillTx/>
                <a:latin typeface="EC Square Sans Pro"/>
              </a:rPr>
              <a:t> use of </a:t>
            </a:r>
            <a:br>
              <a:rPr kumimoji="0" lang="es-ES" sz="2400" b="0" i="0" u="none" strike="noStrike" kern="0" cap="none" spc="0" normalizeH="0" baseline="0" noProof="0" dirty="0">
                <a:ln>
                  <a:noFill/>
                </a:ln>
                <a:solidFill>
                  <a:srgbClr val="002060"/>
                </a:solidFill>
                <a:effectLst/>
                <a:uLnTx/>
                <a:uFillTx/>
                <a:latin typeface="EC Square Sans Pro"/>
              </a:rPr>
            </a:br>
            <a:r>
              <a:rPr kumimoji="0" lang="es-ES" sz="2400" b="0" i="0" u="none" strike="noStrike" kern="0" cap="none" spc="0" normalizeH="0" baseline="0" noProof="0" dirty="0" err="1">
                <a:ln>
                  <a:noFill/>
                </a:ln>
                <a:solidFill>
                  <a:srgbClr val="002060"/>
                </a:solidFill>
                <a:effectLst/>
                <a:uLnTx/>
                <a:uFillTx/>
                <a:latin typeface="EC Square Sans Pro"/>
              </a:rPr>
              <a:t>antimicrobials</a:t>
            </a:r>
            <a:r>
              <a:rPr kumimoji="0" lang="es-ES" sz="2400" b="0" i="0" u="none" strike="noStrike" kern="0" cap="none" spc="0" normalizeH="0" baseline="0" noProof="0" dirty="0">
                <a:ln>
                  <a:noFill/>
                </a:ln>
                <a:solidFill>
                  <a:srgbClr val="002060"/>
                </a:solidFill>
                <a:effectLst/>
                <a:uLnTx/>
                <a:uFillTx/>
                <a:latin typeface="EC Square Sans Pro"/>
              </a:rPr>
              <a:t> in </a:t>
            </a:r>
            <a:r>
              <a:rPr kumimoji="0" lang="es-ES" sz="2400" b="0" i="0" u="none" strike="noStrike" kern="0" cap="none" spc="0" normalizeH="0" baseline="0" noProof="0" dirty="0" err="1">
                <a:ln>
                  <a:noFill/>
                </a:ln>
                <a:solidFill>
                  <a:srgbClr val="002060"/>
                </a:solidFill>
                <a:effectLst/>
                <a:uLnTx/>
                <a:uFillTx/>
                <a:latin typeface="EC Square Sans Pro"/>
              </a:rPr>
              <a:t>veterinary</a:t>
            </a:r>
            <a:r>
              <a:rPr kumimoji="0" lang="es-ES" sz="2400" b="0" i="0" u="none" strike="noStrike" kern="0" cap="none" spc="0" normalizeH="0" baseline="0" noProof="0" dirty="0">
                <a:ln>
                  <a:noFill/>
                </a:ln>
                <a:solidFill>
                  <a:srgbClr val="002060"/>
                </a:solidFill>
                <a:effectLst/>
                <a:uLnTx/>
                <a:uFillTx/>
                <a:latin typeface="EC Square Sans Pro"/>
              </a:rPr>
              <a:t> medicine 2015/C 299/04</a:t>
            </a:r>
            <a:r>
              <a:rPr kumimoji="0" lang="es-ES" sz="2400" b="0" i="0" u="none" strike="noStrike" kern="0" cap="none" spc="0" normalizeH="0" baseline="0" noProof="0" dirty="0">
                <a:ln>
                  <a:noFill/>
                </a:ln>
                <a:solidFill>
                  <a:srgbClr val="002060"/>
                </a:solidFill>
                <a:effectLst/>
                <a:uLnTx/>
                <a:uFillTx/>
                <a:latin typeface="EC Square Sans Pro"/>
                <a:ea typeface="EC Square Sans Pro"/>
                <a:cs typeface="EC Square Sans Pro"/>
              </a:rPr>
              <a:t>​</a:t>
            </a: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800" b="0" i="0" u="none" strike="noStrike" kern="0" cap="none" spc="0" normalizeH="0" baseline="0" noProof="0" dirty="0">
              <a:ln>
                <a:noFill/>
              </a:ln>
              <a:solidFill>
                <a:srgbClr val="002060"/>
              </a:solidFill>
              <a:effectLst/>
              <a:uLnTx/>
              <a:uFillTx/>
              <a:latin typeface="EC Square Sans Pro"/>
            </a:endParaRPr>
          </a:p>
          <a:p>
            <a:pPr marL="0" marR="0" lvl="0" indent="0" algn="l" defTabSz="914400" eaLnBrk="1" fontAlgn="auto" latinLnBrk="0" hangingPunct="1">
              <a:lnSpc>
                <a:spcPct val="100000"/>
              </a:lnSpc>
              <a:spcBef>
                <a:spcPts val="0"/>
              </a:spcBef>
              <a:spcAft>
                <a:spcPts val="0"/>
              </a:spcAft>
              <a:buClrTx/>
              <a:buSzTx/>
              <a:buFontTx/>
              <a:buNone/>
              <a:tabLst/>
              <a:defRPr/>
            </a:pPr>
            <a:r>
              <a:rPr kumimoji="0" lang="es-ES" sz="1600" b="0" i="0" u="none" strike="noStrike" kern="0" cap="none" spc="0" normalizeH="0" baseline="0" noProof="0" dirty="0">
                <a:ln>
                  <a:noFill/>
                </a:ln>
                <a:solidFill>
                  <a:srgbClr val="002060"/>
                </a:solidFill>
                <a:effectLst/>
                <a:uLnTx/>
                <a:uFillTx/>
                <a:latin typeface="EC Square Sans Pro"/>
              </a:rPr>
              <a:t>https://health.ec.europa.eu/system/files/2016-11/2015_prudent_use_guidelines_en_0.pdf</a:t>
            </a:r>
            <a:endParaRPr kumimoji="0" lang="es-ES" sz="1600" b="0" i="0" u="none" strike="noStrike" kern="0" cap="none" spc="0" normalizeH="0" baseline="0" noProof="0" dirty="0">
              <a:ln>
                <a:noFill/>
              </a:ln>
              <a:solidFill>
                <a:sysClr val="windowText" lastClr="000000"/>
              </a:solidFill>
              <a:effectLst/>
              <a:uLnTx/>
              <a:uFillTx/>
              <a:latin typeface="EC Square Sans Pro"/>
            </a:endParaRP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1600" b="0" i="0" u="none" strike="noStrike" kern="0" cap="none" spc="0" normalizeH="0" baseline="0" noProof="0" dirty="0">
              <a:ln>
                <a:noFill/>
              </a:ln>
              <a:solidFill>
                <a:srgbClr val="002060"/>
              </a:solidFill>
              <a:effectLst/>
              <a:uLnTx/>
              <a:uFillTx/>
              <a:latin typeface="EC Square Sans Pro"/>
            </a:endParaRP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0" i="0" u="none" strike="noStrike" kern="0" cap="none" spc="0" normalizeH="0" baseline="0" noProof="0" dirty="0">
              <a:ln>
                <a:noFill/>
              </a:ln>
              <a:solidFill>
                <a:srgbClr val="002060"/>
              </a:solidFill>
              <a:effectLst/>
              <a:uLnTx/>
              <a:uFillTx/>
              <a:latin typeface="EC Square Sans Pro"/>
            </a:endParaRPr>
          </a:p>
        </p:txBody>
      </p:sp>
      <p:sp>
        <p:nvSpPr>
          <p:cNvPr id="9" name="Rectángulo 8">
            <a:extLst>
              <a:ext uri="{FF2B5EF4-FFF2-40B4-BE49-F238E27FC236}">
                <a16:creationId xmlns:a16="http://schemas.microsoft.com/office/drawing/2014/main" id="{AB53290D-DC25-D02B-252D-06B24A349D71}"/>
              </a:ext>
            </a:extLst>
          </p:cNvPr>
          <p:cNvSpPr/>
          <p:nvPr/>
        </p:nvSpPr>
        <p:spPr>
          <a:xfrm>
            <a:off x="6146953" y="1777709"/>
            <a:ext cx="5431638" cy="4605729"/>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2400" b="1" i="0" u="none" strike="noStrike" kern="0" cap="none" spc="0" normalizeH="0" baseline="0" noProof="0" dirty="0">
              <a:ln>
                <a:noFill/>
              </a:ln>
              <a:solidFill>
                <a:srgbClr val="002060"/>
              </a:solidFill>
              <a:effectLst/>
              <a:uLnTx/>
              <a:uFillTx/>
              <a:latin typeface="EC Square Sans Pro" panose="020B0506040000020004" pitchFamily="34" charset="0"/>
              <a:ea typeface="+mn-ea"/>
              <a:cs typeface="+mn-cs"/>
            </a:endParaRPr>
          </a:p>
        </p:txBody>
      </p:sp>
      <p:sp>
        <p:nvSpPr>
          <p:cNvPr id="10" name="CuadroTexto 9">
            <a:extLst>
              <a:ext uri="{FF2B5EF4-FFF2-40B4-BE49-F238E27FC236}">
                <a16:creationId xmlns:a16="http://schemas.microsoft.com/office/drawing/2014/main" id="{9E3B1CED-CE99-A895-64A0-46F5ADA70862}"/>
              </a:ext>
            </a:extLst>
          </p:cNvPr>
          <p:cNvSpPr txBox="1"/>
          <p:nvPr/>
        </p:nvSpPr>
        <p:spPr>
          <a:xfrm>
            <a:off x="6401228" y="2205816"/>
            <a:ext cx="4643854" cy="29238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a:ln>
                  <a:noFill/>
                </a:ln>
                <a:solidFill>
                  <a:srgbClr val="002060"/>
                </a:solidFill>
                <a:effectLst/>
                <a:uLnTx/>
                <a:uFillTx/>
                <a:latin typeface="EC Square Sans Pro"/>
              </a:rPr>
              <a:t>Best-practice framework for the use of antimicrobials in food-producing animals in the EU - Reaching for the next level.</a:t>
            </a:r>
            <a:endParaRPr kumimoji="0" lang="en-US" sz="1600" b="1" i="0" u="none" strike="noStrike" kern="0" cap="none" spc="0" normalizeH="0" baseline="0" noProof="0" dirty="0">
              <a:ln>
                <a:noFill/>
              </a:ln>
              <a:solidFill>
                <a:srgbClr val="00A6D4"/>
              </a:solidFill>
              <a:effectLst/>
              <a:uLnTx/>
              <a:uFillTx/>
              <a:latin typeface="EC Square Sans Pro"/>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002060"/>
              </a:solidFill>
              <a:effectLst/>
              <a:uLnTx/>
              <a:uFillTx/>
              <a:latin typeface="EC Square Sans Pro"/>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rgbClr val="002060"/>
                </a:solidFill>
                <a:effectLst/>
                <a:uLnTx/>
                <a:uFillTx/>
                <a:latin typeface="EC Square Sans Pro"/>
              </a:rPr>
              <a:t> https://epruma.eu/home/best-practice-guides/best-practice-framework-for-the-use-of-antimicrobials-in-food-producing-animals-in-the-eu-reaching-for-the-next-level/</a:t>
            </a:r>
          </a:p>
        </p:txBody>
      </p:sp>
      <p:sp>
        <p:nvSpPr>
          <p:cNvPr id="4" name="CuadroTexto 3">
            <a:extLst>
              <a:ext uri="{FF2B5EF4-FFF2-40B4-BE49-F238E27FC236}">
                <a16:creationId xmlns:a16="http://schemas.microsoft.com/office/drawing/2014/main" id="{1C1F76AE-BB65-4126-9BB2-46C4F9E6FDE6}"/>
              </a:ext>
            </a:extLst>
          </p:cNvPr>
          <p:cNvSpPr txBox="1"/>
          <p:nvPr/>
        </p:nvSpPr>
        <p:spPr>
          <a:xfrm>
            <a:off x="271616" y="1291769"/>
            <a:ext cx="5367184" cy="3693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a:ln>
                  <a:noFill/>
                </a:ln>
                <a:solidFill>
                  <a:srgbClr val="003399"/>
                </a:solidFill>
                <a:effectLst/>
                <a:highlight>
                  <a:srgbClr val="ECEBEB"/>
                </a:highlight>
                <a:uLnTx/>
                <a:uFillTx/>
              </a:rPr>
              <a:t>No</a:t>
            </a:r>
            <a:r>
              <a:rPr lang="en-GB" dirty="0">
                <a:solidFill>
                  <a:srgbClr val="003399"/>
                </a:solidFill>
                <a:highlight>
                  <a:srgbClr val="ECEBEB"/>
                </a:highlight>
              </a:rPr>
              <a:t>t </a:t>
            </a:r>
            <a:r>
              <a:rPr kumimoji="0" lang="en-GB" sz="1800" b="0" i="0" u="none" strike="noStrike" kern="0" cap="none" spc="0" normalizeH="0" baseline="0" noProof="0" dirty="0">
                <a:ln>
                  <a:noFill/>
                </a:ln>
                <a:solidFill>
                  <a:srgbClr val="003399"/>
                </a:solidFill>
                <a:effectLst/>
                <a:highlight>
                  <a:srgbClr val="ECEBEB"/>
                </a:highlight>
                <a:uLnTx/>
                <a:uFillTx/>
              </a:rPr>
              <a:t>legally binding as the previous acts/provisions!</a:t>
            </a:r>
          </a:p>
        </p:txBody>
      </p:sp>
    </p:spTree>
    <p:extLst>
      <p:ext uri="{BB962C8B-B14F-4D97-AF65-F5344CB8AC3E}">
        <p14:creationId xmlns:p14="http://schemas.microsoft.com/office/powerpoint/2010/main" val="28060543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C0D00EA2-ADF9-4541-BC2E-B213C063CD0E}"/>
              </a:ext>
            </a:extLst>
          </p:cNvPr>
          <p:cNvSpPr>
            <a:spLocks noGrp="1"/>
          </p:cNvSpPr>
          <p:nvPr>
            <p:ph type="body" sz="quarter" idx="10"/>
          </p:nvPr>
        </p:nvSpPr>
        <p:spPr>
          <a:xfrm>
            <a:off x="609600" y="311150"/>
            <a:ext cx="11125200" cy="533400"/>
          </a:xfrm>
        </p:spPr>
        <p:txBody>
          <a:bodyPr/>
          <a:lstStyle/>
          <a:p>
            <a:pPr algn="ctr"/>
            <a:r>
              <a:rPr lang="en-GB" b="1" dirty="0">
                <a:solidFill>
                  <a:srgbClr val="002060"/>
                </a:solidFill>
                <a:latin typeface="EC Square Sans Pro" panose="020B0506040000020004" pitchFamily="34" charset="0"/>
              </a:rPr>
              <a:t>Animal Health Law </a:t>
            </a:r>
            <a:r>
              <a:rPr lang="en-GB" dirty="0">
                <a:solidFill>
                  <a:srgbClr val="002060"/>
                </a:solidFill>
                <a:latin typeface="EC Square Sans Pro" panose="020B0506040000020004" pitchFamily="34" charset="0"/>
              </a:rPr>
              <a:t>(</a:t>
            </a:r>
            <a:r>
              <a:rPr lang="en-US" dirty="0">
                <a:solidFill>
                  <a:srgbClr val="002060"/>
                </a:solidFill>
                <a:latin typeface="EC Square Sans Pro" panose="020B0506040000020004" pitchFamily="34" charset="0"/>
              </a:rPr>
              <a:t>Regulation (EU) 2016/429 on transmissible animal disease)</a:t>
            </a:r>
          </a:p>
        </p:txBody>
      </p:sp>
      <p:sp>
        <p:nvSpPr>
          <p:cNvPr id="5" name="Rectángulo redondeado 13">
            <a:extLst>
              <a:ext uri="{FF2B5EF4-FFF2-40B4-BE49-F238E27FC236}">
                <a16:creationId xmlns:a16="http://schemas.microsoft.com/office/drawing/2014/main" id="{1C8A5D96-79CC-49D4-9958-218917ABEFF5}"/>
              </a:ext>
            </a:extLst>
          </p:cNvPr>
          <p:cNvSpPr/>
          <p:nvPr/>
        </p:nvSpPr>
        <p:spPr>
          <a:xfrm>
            <a:off x="0" y="1377950"/>
            <a:ext cx="12192000" cy="782622"/>
          </a:xfrm>
          <a:prstGeom prst="roundRect">
            <a:avLst>
              <a:gd name="adj" fmla="val 10"/>
            </a:avLst>
          </a:prstGeom>
          <a:solidFill>
            <a:srgbClr val="19355D"/>
          </a:solidFill>
          <a:ln w="22225">
            <a:no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just" defTabSz="914400" eaLnBrk="1" fontAlgn="auto" latinLnBrk="0" hangingPunct="1">
              <a:lnSpc>
                <a:spcPct val="120000"/>
              </a:lnSpc>
              <a:spcBef>
                <a:spcPts val="0"/>
              </a:spcBef>
              <a:spcAft>
                <a:spcPts val="0"/>
              </a:spcAft>
              <a:buClrTx/>
              <a:buSzTx/>
              <a:buFontTx/>
              <a:buNone/>
              <a:tabLst/>
              <a:defRPr/>
            </a:pPr>
            <a:endParaRPr kumimoji="0" lang="es-ES" sz="1050" b="1" i="0" u="none" strike="noStrike" kern="0" cap="none" spc="0" normalizeH="0" baseline="0" noProof="0" dirty="0">
              <a:ln>
                <a:noFill/>
              </a:ln>
              <a:solidFill>
                <a:srgbClr val="FFFFFF"/>
              </a:solidFill>
              <a:effectLst/>
              <a:uLnTx/>
              <a:uFillTx/>
              <a:latin typeface="Montserrat" panose="00000500000000000000" pitchFamily="2" charset="0"/>
              <a:ea typeface="+mn-ea"/>
              <a:cs typeface="+mn-cs"/>
            </a:endParaRPr>
          </a:p>
        </p:txBody>
      </p:sp>
      <p:sp>
        <p:nvSpPr>
          <p:cNvPr id="7" name="CuadroTexto 6">
            <a:extLst>
              <a:ext uri="{FF2B5EF4-FFF2-40B4-BE49-F238E27FC236}">
                <a16:creationId xmlns:a16="http://schemas.microsoft.com/office/drawing/2014/main" id="{D5B06E44-AA44-47B7-AAF6-04F925D1A917}"/>
              </a:ext>
            </a:extLst>
          </p:cNvPr>
          <p:cNvSpPr txBox="1"/>
          <p:nvPr/>
        </p:nvSpPr>
        <p:spPr>
          <a:xfrm>
            <a:off x="594851" y="1496775"/>
            <a:ext cx="11441480" cy="461665"/>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400" b="1" i="0" u="none" strike="noStrike" kern="0" cap="none" spc="0" normalizeH="0" baseline="0" noProof="0" dirty="0">
                <a:ln>
                  <a:noFill/>
                </a:ln>
                <a:solidFill>
                  <a:srgbClr val="FFFFFF"/>
                </a:solidFill>
                <a:effectLst/>
                <a:uLnTx/>
                <a:uFillTx/>
                <a:latin typeface="EC Square Sans Pro" panose="020B0506040000020004" pitchFamily="34" charset="0"/>
              </a:rPr>
              <a:t>“Prevention is better than cure”</a:t>
            </a:r>
            <a:endParaRPr kumimoji="0" lang="en-GB" sz="2400" b="0" i="0" u="none" strike="noStrike" kern="0" cap="none" spc="0" normalizeH="0" baseline="0" noProof="0" dirty="0">
              <a:ln>
                <a:noFill/>
              </a:ln>
              <a:solidFill>
                <a:srgbClr val="FFFFFF"/>
              </a:solidFill>
              <a:effectLst/>
              <a:uLnTx/>
              <a:uFillTx/>
              <a:latin typeface="EC Square Sans Pro" panose="020B0506040000020004" pitchFamily="34" charset="0"/>
            </a:endParaRPr>
          </a:p>
        </p:txBody>
      </p:sp>
      <p:sp>
        <p:nvSpPr>
          <p:cNvPr id="9" name="CuadroTexto 8">
            <a:extLst>
              <a:ext uri="{FF2B5EF4-FFF2-40B4-BE49-F238E27FC236}">
                <a16:creationId xmlns:a16="http://schemas.microsoft.com/office/drawing/2014/main" id="{D3D5898F-F375-489E-901B-A22AC9EFCE86}"/>
              </a:ext>
            </a:extLst>
          </p:cNvPr>
          <p:cNvSpPr txBox="1"/>
          <p:nvPr/>
        </p:nvSpPr>
        <p:spPr>
          <a:xfrm>
            <a:off x="3429000" y="2970628"/>
            <a:ext cx="4267200" cy="3200876"/>
          </a:xfrm>
          <a:prstGeom prst="rect">
            <a:avLst/>
          </a:prstGeom>
          <a:solidFill>
            <a:schemeClr val="bg1">
              <a:lumMod val="85000"/>
            </a:schemeClr>
          </a:solidFill>
        </p:spPr>
        <p:txBody>
          <a:bodyPr wrap="square" lIns="91440" tIns="45720" rIns="91440" bIns="45720" rtlCol="0" anchor="t">
            <a:spAutoFit/>
          </a:bodyPr>
          <a:lstStyle/>
          <a:p>
            <a:pPr marL="0" marR="0" lvl="0" indent="0" algn="l" defTabSz="914400" eaLnBrk="1" fontAlgn="auto" latinLnBrk="0" hangingPunct="1">
              <a:lnSpc>
                <a:spcPct val="100000"/>
              </a:lnSpc>
              <a:spcBef>
                <a:spcPts val="0"/>
              </a:spcBef>
              <a:spcAft>
                <a:spcPts val="1200"/>
              </a:spcAft>
              <a:buClrTx/>
              <a:buSzTx/>
              <a:buFontTx/>
              <a:buNone/>
              <a:tabLst/>
              <a:defRPr/>
            </a:pPr>
            <a:r>
              <a:rPr kumimoji="0" lang="en-GB" sz="1800" b="0" i="0" u="none" strike="noStrike" kern="0" cap="none" spc="0" normalizeH="0" baseline="0" noProof="0" dirty="0">
                <a:ln>
                  <a:noFill/>
                </a:ln>
                <a:solidFill>
                  <a:srgbClr val="002060"/>
                </a:solidFill>
                <a:effectLst/>
                <a:uLnTx/>
                <a:uFillTx/>
                <a:latin typeface="EC Square Sans Pro" panose="020B0506040000020004" pitchFamily="34" charset="0"/>
              </a:rPr>
              <a:t>Clear </a:t>
            </a:r>
            <a:r>
              <a:rPr kumimoji="0" lang="en-GB" sz="1800" b="1" i="0" u="none" strike="noStrike" kern="0" cap="none" spc="0" normalizeH="0" baseline="0" noProof="0" dirty="0">
                <a:ln>
                  <a:noFill/>
                </a:ln>
                <a:solidFill>
                  <a:srgbClr val="002060"/>
                </a:solidFill>
                <a:effectLst/>
                <a:uLnTx/>
                <a:uFillTx/>
                <a:latin typeface="EC Square Sans Pro" panose="020B0506040000020004" pitchFamily="34" charset="0"/>
              </a:rPr>
              <a:t>responsibility</a:t>
            </a:r>
            <a:r>
              <a:rPr kumimoji="0" lang="en-GB" sz="1800" b="0" i="0" u="none" strike="noStrike" kern="0" cap="none" spc="0" normalizeH="0" baseline="0" noProof="0" dirty="0">
                <a:ln>
                  <a:noFill/>
                </a:ln>
                <a:solidFill>
                  <a:srgbClr val="002060"/>
                </a:solidFill>
                <a:effectLst/>
                <a:uLnTx/>
                <a:uFillTx/>
                <a:latin typeface="EC Square Sans Pro" panose="020B0506040000020004" pitchFamily="34" charset="0"/>
              </a:rPr>
              <a:t> for all players for animal health</a:t>
            </a:r>
          </a:p>
          <a:p>
            <a:pPr marL="285750" marR="0" lvl="1" indent="-285750" algn="l" defTabSz="91440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GB" sz="1800" b="1" i="0" u="none" strike="noStrike" kern="0" cap="none" spc="0" normalizeH="0" baseline="0" noProof="0" dirty="0">
                <a:ln>
                  <a:noFill/>
                </a:ln>
                <a:solidFill>
                  <a:srgbClr val="002060"/>
                </a:solidFill>
                <a:effectLst/>
                <a:uLnTx/>
                <a:uFillTx/>
                <a:latin typeface="EC Square Sans Pro"/>
              </a:rPr>
              <a:t>Operators</a:t>
            </a:r>
            <a:r>
              <a:rPr kumimoji="0" lang="en-GB" sz="1800" b="0" i="0" u="none" strike="noStrike" kern="0" cap="none" spc="0" normalizeH="0" baseline="0" noProof="0" dirty="0">
                <a:ln>
                  <a:noFill/>
                </a:ln>
                <a:solidFill>
                  <a:srgbClr val="002060"/>
                </a:solidFill>
                <a:effectLst/>
                <a:uLnTx/>
                <a:uFillTx/>
                <a:latin typeface="EC Square Sans Pro"/>
              </a:rPr>
              <a:t> </a:t>
            </a:r>
            <a:r>
              <a:rPr kumimoji="0" lang="en-GB" sz="1800" b="0" i="0" u="none" strike="noStrike" kern="0" cap="none" spc="0" normalizeH="0" baseline="0" noProof="0" dirty="0">
                <a:ln>
                  <a:noFill/>
                </a:ln>
                <a:solidFill>
                  <a:srgbClr val="002060"/>
                </a:solidFill>
                <a:effectLst/>
                <a:uLnTx/>
                <a:uFillTx/>
                <a:latin typeface="EC Square Sans Pro"/>
                <a:sym typeface="Wingdings" panose="05000000000000000000" pitchFamily="2" charset="2"/>
              </a:rPr>
              <a:t></a:t>
            </a:r>
            <a:r>
              <a:rPr kumimoji="0" lang="en-GB" sz="1800" b="0" i="0" u="none" strike="noStrike" kern="0" cap="none" spc="0" normalizeH="0" baseline="0" noProof="0" dirty="0">
                <a:ln>
                  <a:noFill/>
                </a:ln>
                <a:solidFill>
                  <a:srgbClr val="002060"/>
                </a:solidFill>
                <a:effectLst/>
                <a:uLnTx/>
                <a:uFillTx/>
                <a:latin typeface="EC Square Sans Pro"/>
              </a:rPr>
              <a:t> ensure a high level of animal health and welfare, and biosecurity</a:t>
            </a:r>
          </a:p>
          <a:p>
            <a:pPr marL="285750" marR="0" lvl="1" indent="-285750" algn="l" defTabSz="91440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GB" sz="1800" b="1" i="0" u="none" strike="noStrike" kern="0" cap="none" spc="0" normalizeH="0" baseline="0" noProof="0" dirty="0">
                <a:ln>
                  <a:noFill/>
                </a:ln>
                <a:solidFill>
                  <a:srgbClr val="002060"/>
                </a:solidFill>
                <a:effectLst/>
                <a:uLnTx/>
                <a:uFillTx/>
                <a:latin typeface="EC Square Sans Pro" panose="020B0506040000020004" pitchFamily="34" charset="0"/>
              </a:rPr>
              <a:t>Vets </a:t>
            </a:r>
            <a:r>
              <a:rPr kumimoji="0" lang="en-GB" sz="1800" b="0" i="0" u="none" strike="noStrike" kern="0" cap="none" spc="0" normalizeH="0" baseline="0" noProof="0" dirty="0">
                <a:ln>
                  <a:noFill/>
                </a:ln>
                <a:solidFill>
                  <a:srgbClr val="002060"/>
                </a:solidFill>
                <a:effectLst/>
                <a:uLnTx/>
                <a:uFillTx/>
                <a:latin typeface="EC Square Sans Pro" panose="020B0506040000020004" pitchFamily="34" charset="0"/>
                <a:sym typeface="Wingdings" panose="05000000000000000000" pitchFamily="2" charset="2"/>
              </a:rPr>
              <a:t></a:t>
            </a:r>
            <a:r>
              <a:rPr kumimoji="0" lang="en-GB" sz="1800" b="0" i="0" u="none" strike="noStrike" kern="0" cap="none" spc="0" normalizeH="0" baseline="0" noProof="0" dirty="0">
                <a:ln>
                  <a:noFill/>
                </a:ln>
                <a:solidFill>
                  <a:srgbClr val="002060"/>
                </a:solidFill>
                <a:effectLst/>
                <a:uLnTx/>
                <a:uFillTx/>
                <a:latin typeface="EC Square Sans Pro" panose="020B0506040000020004" pitchFamily="34" charset="0"/>
              </a:rPr>
              <a:t> raise awareness and help in the prevention and spread of pathogens</a:t>
            </a:r>
          </a:p>
          <a:p>
            <a:pPr marL="285750" marR="0" lvl="1" indent="-285750" algn="l" defTabSz="91440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GB" sz="1800" b="1" i="0" u="none" strike="noStrike" kern="0" cap="none" spc="0" normalizeH="0" baseline="0" noProof="0" dirty="0">
                <a:ln>
                  <a:noFill/>
                </a:ln>
                <a:solidFill>
                  <a:srgbClr val="002060"/>
                </a:solidFill>
                <a:effectLst/>
                <a:uLnTx/>
                <a:uFillTx/>
                <a:latin typeface="EC Square Sans Pro"/>
              </a:rPr>
              <a:t>CA</a:t>
            </a:r>
            <a:r>
              <a:rPr kumimoji="0" lang="en-GB" sz="1800" b="0" i="0" u="none" strike="noStrike" kern="0" cap="none" spc="0" normalizeH="0" baseline="0" noProof="0" dirty="0">
                <a:ln>
                  <a:noFill/>
                </a:ln>
                <a:solidFill>
                  <a:srgbClr val="002060"/>
                </a:solidFill>
                <a:effectLst/>
                <a:uLnTx/>
                <a:uFillTx/>
                <a:latin typeface="EC Square Sans Pro"/>
              </a:rPr>
              <a:t> </a:t>
            </a:r>
            <a:r>
              <a:rPr kumimoji="0" lang="en-GB" sz="1800" b="0" i="0" u="none" strike="noStrike" kern="0" cap="none" spc="0" normalizeH="0" baseline="0" noProof="0" dirty="0">
                <a:ln>
                  <a:noFill/>
                </a:ln>
                <a:solidFill>
                  <a:srgbClr val="002060"/>
                </a:solidFill>
                <a:effectLst/>
                <a:uLnTx/>
                <a:uFillTx/>
                <a:latin typeface="EC Square Sans Pro"/>
                <a:sym typeface="Wingdings" panose="05000000000000000000" pitchFamily="2" charset="2"/>
              </a:rPr>
              <a:t></a:t>
            </a:r>
            <a:r>
              <a:rPr kumimoji="0" lang="en-GB" sz="1800" b="0" i="0" u="none" strike="noStrike" kern="0" cap="none" spc="0" normalizeH="0" baseline="0" noProof="0" dirty="0">
                <a:ln>
                  <a:noFill/>
                </a:ln>
                <a:solidFill>
                  <a:srgbClr val="002060"/>
                </a:solidFill>
                <a:effectLst/>
                <a:uLnTx/>
                <a:uFillTx/>
                <a:latin typeface="EC Square Sans Pro"/>
              </a:rPr>
              <a:t> protect animal health, human</a:t>
            </a:r>
          </a:p>
          <a:p>
            <a:pPr marL="0" marR="0" lvl="1" indent="0" algn="l" defTabSz="914400" eaLnBrk="1" fontAlgn="auto" latinLnBrk="0" hangingPunct="1">
              <a:lnSpc>
                <a:spcPct val="100000"/>
              </a:lnSpc>
              <a:spcBef>
                <a:spcPts val="0"/>
              </a:spcBef>
              <a:spcAft>
                <a:spcPts val="1200"/>
              </a:spcAft>
              <a:buClrTx/>
              <a:buSzTx/>
              <a:buFontTx/>
              <a:buNone/>
              <a:tabLst/>
              <a:defRPr/>
            </a:pPr>
            <a:r>
              <a:rPr kumimoji="0" lang="en-GB" sz="1800" b="0" i="0" u="none" strike="noStrike" kern="0" cap="none" spc="0" normalizeH="0" baseline="0" noProof="0" dirty="0">
                <a:ln>
                  <a:noFill/>
                </a:ln>
                <a:solidFill>
                  <a:srgbClr val="002060"/>
                </a:solidFill>
                <a:effectLst/>
                <a:uLnTx/>
                <a:uFillTx/>
                <a:latin typeface="EC Square Sans Pro"/>
              </a:rPr>
              <a:t> health and environment</a:t>
            </a:r>
            <a:endParaRPr kumimoji="0" lang="en-GB" sz="1800" b="0" i="0" u="none" strike="noStrike" kern="0" cap="none" spc="0" normalizeH="0" baseline="0" noProof="0" dirty="0">
              <a:ln>
                <a:noFill/>
              </a:ln>
              <a:solidFill>
                <a:sysClr val="windowText" lastClr="000000"/>
              </a:solidFill>
              <a:effectLst/>
              <a:uLnTx/>
              <a:uFillTx/>
              <a:latin typeface="EC Square Sans Pro"/>
            </a:endParaRPr>
          </a:p>
        </p:txBody>
      </p:sp>
      <p:sp>
        <p:nvSpPr>
          <p:cNvPr id="10" name="CuadroTexto 9">
            <a:extLst>
              <a:ext uri="{FF2B5EF4-FFF2-40B4-BE49-F238E27FC236}">
                <a16:creationId xmlns:a16="http://schemas.microsoft.com/office/drawing/2014/main" id="{E74ED37D-C482-486E-AF69-173FCDD414FE}"/>
              </a:ext>
            </a:extLst>
          </p:cNvPr>
          <p:cNvSpPr txBox="1"/>
          <p:nvPr/>
        </p:nvSpPr>
        <p:spPr>
          <a:xfrm>
            <a:off x="7882194" y="2970628"/>
            <a:ext cx="4309806" cy="2769989"/>
          </a:xfrm>
          <a:prstGeom prst="rect">
            <a:avLst/>
          </a:prstGeom>
          <a:solidFill>
            <a:srgbClr val="2C7470"/>
          </a:solid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002060"/>
              </a:solidFill>
              <a:effectLst/>
              <a:uLnTx/>
              <a:uFillTx/>
              <a:latin typeface="EC Square Sans Pro" panose="020B0506040000020004" pitchFamily="34" charset="0"/>
            </a:endParaRPr>
          </a:p>
          <a:p>
            <a:pPr marL="0" marR="0" lvl="0" indent="0" algn="l" defTabSz="914400" eaLnBrk="1" fontAlgn="auto" latinLnBrk="0" hangingPunct="1">
              <a:lnSpc>
                <a:spcPct val="100000"/>
              </a:lnSpc>
              <a:spcBef>
                <a:spcPts val="0"/>
              </a:spcBef>
              <a:spcAft>
                <a:spcPts val="1200"/>
              </a:spcAft>
              <a:buClrTx/>
              <a:buSzTx/>
              <a:buFontTx/>
              <a:buNone/>
              <a:tabLst/>
              <a:defRPr/>
            </a:pPr>
            <a:r>
              <a:rPr kumimoji="0" lang="en-GB" sz="1800" b="1" i="0" u="none" strike="noStrike" kern="0" cap="none" spc="0" normalizeH="0" baseline="0" noProof="0" dirty="0">
                <a:ln>
                  <a:noFill/>
                </a:ln>
                <a:solidFill>
                  <a:srgbClr val="FFFFFF"/>
                </a:solidFill>
                <a:effectLst/>
                <a:uLnTx/>
                <a:uFillTx/>
                <a:latin typeface="EC Square Sans Pro" panose="020B0506040000020004" pitchFamily="34" charset="0"/>
              </a:rPr>
              <a:t>Prioritising </a:t>
            </a:r>
            <a:r>
              <a:rPr kumimoji="0" lang="en-GB" sz="1800" b="0" i="0" u="none" strike="noStrike" kern="0" cap="none" spc="0" normalizeH="0" baseline="0" noProof="0" dirty="0">
                <a:ln>
                  <a:noFill/>
                </a:ln>
                <a:solidFill>
                  <a:srgbClr val="FFFFFF"/>
                </a:solidFill>
                <a:effectLst/>
                <a:uLnTx/>
                <a:uFillTx/>
                <a:latin typeface="EC Square Sans Pro" panose="020B0506040000020004" pitchFamily="34" charset="0"/>
              </a:rPr>
              <a:t>EU intervention</a:t>
            </a:r>
          </a:p>
          <a:p>
            <a:pPr marL="182563" marR="0" lvl="0" indent="-182563" algn="l" defTabSz="91440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GB" sz="1800" b="0" i="0" u="none" strike="noStrike" kern="0" cap="none" spc="0" normalizeH="0" baseline="0" noProof="0" dirty="0">
                <a:ln>
                  <a:noFill/>
                </a:ln>
                <a:solidFill>
                  <a:srgbClr val="FFFFFF"/>
                </a:solidFill>
                <a:effectLst/>
                <a:uLnTx/>
                <a:uFillTx/>
                <a:latin typeface="EC Square Sans Pro" panose="020B0506040000020004" pitchFamily="34" charset="0"/>
              </a:rPr>
              <a:t>Regulatory tools/interventions for resistant pathogens: "disease agents“</a:t>
            </a:r>
          </a:p>
          <a:p>
            <a:pPr marL="182563" marR="0" lvl="0" indent="-182563" algn="l" defTabSz="91440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GB" sz="1800" b="0" i="0" u="none" strike="noStrike" kern="0" cap="none" spc="0" normalizeH="0" baseline="0" noProof="0" dirty="0">
                <a:ln>
                  <a:noFill/>
                </a:ln>
                <a:solidFill>
                  <a:srgbClr val="FFFFFF"/>
                </a:solidFill>
                <a:effectLst/>
                <a:uLnTx/>
                <a:uFillTx/>
                <a:latin typeface="EC Square Sans Pro" panose="020B0506040000020004" pitchFamily="34" charset="0"/>
              </a:rPr>
              <a:t>Disease preventive and control measures may apply (surveillance, eradication etc.)</a:t>
            </a:r>
          </a:p>
          <a:p>
            <a:pPr marL="182563" marR="0" lvl="0" indent="-182563" algn="l" defTabSz="91440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GB" sz="1800" b="0" i="0" u="none" strike="noStrike" kern="0" cap="none" spc="0" normalizeH="0" baseline="0" noProof="0" dirty="0">
                <a:ln>
                  <a:noFill/>
                </a:ln>
                <a:solidFill>
                  <a:srgbClr val="FFFFFF"/>
                </a:solidFill>
                <a:effectLst/>
                <a:uLnTx/>
                <a:uFillTx/>
                <a:latin typeface="EC Square Sans Pro" panose="020B0506040000020004" pitchFamily="34" charset="0"/>
              </a:rPr>
              <a:t>Legal basis monitoring AMR in animal pathogens</a:t>
            </a:r>
            <a:endParaRPr kumimoji="0" lang="en-US" sz="1800" b="0" i="0" u="none" strike="noStrike" kern="0" cap="none" spc="0" normalizeH="0" baseline="0" noProof="0" dirty="0">
              <a:ln>
                <a:noFill/>
              </a:ln>
              <a:solidFill>
                <a:srgbClr val="002060"/>
              </a:solidFill>
              <a:effectLst/>
              <a:uLnTx/>
              <a:uFillTx/>
              <a:latin typeface="EC Square Sans Pro" panose="020B0506040000020004" pitchFamily="34" charset="0"/>
            </a:endParaRPr>
          </a:p>
        </p:txBody>
      </p:sp>
      <p:sp>
        <p:nvSpPr>
          <p:cNvPr id="3" name="Rectángulo 2">
            <a:extLst>
              <a:ext uri="{FF2B5EF4-FFF2-40B4-BE49-F238E27FC236}">
                <a16:creationId xmlns:a16="http://schemas.microsoft.com/office/drawing/2014/main" id="{1773ED4B-94AE-4043-B465-D839C22AE128}"/>
              </a:ext>
            </a:extLst>
          </p:cNvPr>
          <p:cNvSpPr/>
          <p:nvPr/>
        </p:nvSpPr>
        <p:spPr>
          <a:xfrm>
            <a:off x="76200" y="2970628"/>
            <a:ext cx="3157798" cy="276998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n-GB" sz="1800" b="1" i="0" u="none" strike="noStrike" kern="0" cap="none" spc="0" normalizeH="0" baseline="0" noProof="0" dirty="0">
                <a:ln>
                  <a:noFill/>
                </a:ln>
                <a:solidFill>
                  <a:srgbClr val="002060"/>
                </a:solidFill>
                <a:effectLst/>
                <a:uLnTx/>
                <a:uFillTx/>
                <a:latin typeface="EC Square Sans Pro" panose="020B0506040000020004" pitchFamily="34" charset="0"/>
                <a:ea typeface="+mn-ea"/>
                <a:cs typeface="+mn-cs"/>
              </a:rPr>
              <a:t>Preventive </a:t>
            </a:r>
            <a:r>
              <a:rPr kumimoji="0" lang="en-GB" sz="1800" b="0" i="0" u="none" strike="noStrike" kern="0" cap="none" spc="0" normalizeH="0" baseline="0" noProof="0" dirty="0">
                <a:ln>
                  <a:noFill/>
                </a:ln>
                <a:solidFill>
                  <a:srgbClr val="002060"/>
                </a:solidFill>
                <a:effectLst/>
                <a:uLnTx/>
                <a:uFillTx/>
                <a:latin typeface="EC Square Sans Pro" panose="020B0506040000020004" pitchFamily="34" charset="0"/>
                <a:ea typeface="+mn-ea"/>
                <a:cs typeface="+mn-cs"/>
              </a:rPr>
              <a:t>driven </a:t>
            </a:r>
            <a:r>
              <a:rPr kumimoji="0" lang="en-GB" sz="1800" b="1" i="0" u="none" strike="noStrike" kern="0" cap="none" spc="0" normalizeH="0" baseline="0" noProof="0" dirty="0">
                <a:ln>
                  <a:noFill/>
                </a:ln>
                <a:solidFill>
                  <a:srgbClr val="002060"/>
                </a:solidFill>
                <a:effectLst/>
                <a:uLnTx/>
                <a:uFillTx/>
                <a:latin typeface="EC Square Sans Pro" panose="020B0506040000020004" pitchFamily="34" charset="0"/>
                <a:ea typeface="+mn-ea"/>
                <a:cs typeface="+mn-cs"/>
              </a:rPr>
              <a:t>approach</a:t>
            </a:r>
            <a:r>
              <a:rPr kumimoji="0" lang="en-GB" sz="1800" b="0" i="0" u="none" strike="noStrike" kern="0" cap="none" spc="0" normalizeH="0" baseline="0" noProof="0" dirty="0">
                <a:ln>
                  <a:noFill/>
                </a:ln>
                <a:solidFill>
                  <a:srgbClr val="002060"/>
                </a:solidFill>
                <a:effectLst/>
                <a:uLnTx/>
                <a:uFillTx/>
                <a:latin typeface="EC Square Sans Pro" panose="020B0506040000020004" pitchFamily="34" charset="0"/>
                <a:ea typeface="+mn-ea"/>
                <a:cs typeface="+mn-cs"/>
              </a:rPr>
              <a:t>: </a:t>
            </a: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srgbClr val="002060"/>
              </a:solidFill>
              <a:effectLst/>
              <a:uLnTx/>
              <a:uFillTx/>
              <a:latin typeface="EC Square Sans Pro" panose="020B0506040000020004" pitchFamily="34" charset="0"/>
              <a:ea typeface="+mn-ea"/>
              <a:cs typeface="+mn-cs"/>
            </a:endParaRPr>
          </a:p>
          <a:p>
            <a:pPr marL="0" marR="0" lvl="0" indent="0" algn="l"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a:ln>
                  <a:noFill/>
                </a:ln>
                <a:solidFill>
                  <a:srgbClr val="002060"/>
                </a:solidFill>
                <a:effectLst/>
                <a:uLnTx/>
                <a:uFillTx/>
                <a:latin typeface="EC Square Sans Pro" panose="020B0506040000020004" pitchFamily="34" charset="0"/>
                <a:ea typeface="+mn-ea"/>
                <a:cs typeface="+mn-cs"/>
              </a:rPr>
              <a:t>improvement of animal health and biosecurity measures, good farming practices</a:t>
            </a:r>
          </a:p>
        </p:txBody>
      </p:sp>
    </p:spTree>
    <p:extLst>
      <p:ext uri="{BB962C8B-B14F-4D97-AF65-F5344CB8AC3E}">
        <p14:creationId xmlns:p14="http://schemas.microsoft.com/office/powerpoint/2010/main" val="21012567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8FF0C3B0-8099-791F-475C-767B65B12EB5}"/>
              </a:ext>
            </a:extLst>
          </p:cNvPr>
          <p:cNvSpPr>
            <a:spLocks noGrp="1"/>
          </p:cNvSpPr>
          <p:nvPr>
            <p:ph type="body" sz="quarter" idx="10"/>
          </p:nvPr>
        </p:nvSpPr>
        <p:spPr>
          <a:xfrm>
            <a:off x="1447800" y="1911350"/>
            <a:ext cx="3269385" cy="1637690"/>
          </a:xfrm>
          <a:effectLst>
            <a:outerShdw blurRad="50800" dist="38100" dir="5400000" algn="t" rotWithShape="0">
              <a:prstClr val="black">
                <a:alpha val="40000"/>
              </a:prstClr>
            </a:outerShdw>
            <a:reflection blurRad="6350" stA="50000" endA="300" endPos="90000" dir="5400000" sy="-100000" algn="bl" rotWithShape="0"/>
          </a:effectLst>
        </p:spPr>
        <p:txBody>
          <a:bodyPr lIns="91440" tIns="45720" rIns="91440" bIns="45720" anchor="t"/>
          <a:lstStyle/>
          <a:p>
            <a:r>
              <a:rPr lang="es-ES" sz="4400" b="1" dirty="0">
                <a:solidFill>
                  <a:schemeClr val="tx2"/>
                </a:solidFill>
                <a:latin typeface="EC Square Sans Pro"/>
                <a:cs typeface="Arial"/>
              </a:rPr>
              <a:t>National </a:t>
            </a:r>
            <a:r>
              <a:rPr lang="es-ES" sz="4400" b="1" dirty="0" err="1">
                <a:solidFill>
                  <a:schemeClr val="tx2"/>
                </a:solidFill>
                <a:latin typeface="EC Square Sans Pro"/>
                <a:cs typeface="Arial"/>
              </a:rPr>
              <a:t>provision</a:t>
            </a:r>
            <a:r>
              <a:rPr lang="es-ES" sz="4400" b="1" dirty="0" err="1">
                <a:latin typeface="EC Square Sans Pro"/>
                <a:cs typeface="Arial"/>
              </a:rPr>
              <a:t>s</a:t>
            </a:r>
            <a:endParaRPr lang="es-ES" sz="3200" b="1" dirty="0">
              <a:latin typeface="EC Square Sans Pro"/>
              <a:cs typeface="Arial"/>
            </a:endParaRPr>
          </a:p>
        </p:txBody>
      </p:sp>
      <p:pic>
        <p:nvPicPr>
          <p:cNvPr id="1026" name="Picture 2">
            <a:extLst>
              <a:ext uri="{FF2B5EF4-FFF2-40B4-BE49-F238E27FC236}">
                <a16:creationId xmlns:a16="http://schemas.microsoft.com/office/drawing/2014/main" id="{F208CF0B-FC71-EA31-B631-34D0372A334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p:blipFill>
        <p:spPr bwMode="auto">
          <a:xfrm>
            <a:off x="6491333" y="1911349"/>
            <a:ext cx="3247933" cy="2417635"/>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349256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CD411D83-B87A-6460-82ED-63D29A7601A0}"/>
              </a:ext>
            </a:extLst>
          </p:cNvPr>
          <p:cNvSpPr>
            <a:spLocks noGrp="1"/>
          </p:cNvSpPr>
          <p:nvPr>
            <p:ph type="body" sz="quarter" idx="10"/>
          </p:nvPr>
        </p:nvSpPr>
        <p:spPr/>
        <p:txBody>
          <a:bodyPr lIns="91440" tIns="45720" rIns="91440" bIns="45720" anchor="t"/>
          <a:lstStyle/>
          <a:p>
            <a:r>
              <a:rPr lang="el-GR" sz="3200" b="1" dirty="0" smtClean="0">
                <a:latin typeface="+mn-lt"/>
                <a:cs typeface="Arial"/>
              </a:rPr>
              <a:t>      </a:t>
            </a:r>
            <a:r>
              <a:rPr lang="en-US" sz="3600" b="1" dirty="0">
                <a:latin typeface="+mn-lt"/>
                <a:cs typeface="Arial"/>
              </a:rPr>
              <a:t>Competent authorities – </a:t>
            </a:r>
            <a:r>
              <a:rPr lang="en-US" sz="3600" b="1" dirty="0" smtClean="0">
                <a:latin typeface="+mn-lt"/>
                <a:cs typeface="Arial"/>
              </a:rPr>
              <a:t>Greece</a:t>
            </a:r>
            <a:endParaRPr lang="es-ES" sz="3600" b="1" dirty="0"/>
          </a:p>
        </p:txBody>
      </p:sp>
      <p:sp>
        <p:nvSpPr>
          <p:cNvPr id="3" name="Rectangle 2">
            <a:extLst>
              <a:ext uri="{FF2B5EF4-FFF2-40B4-BE49-F238E27FC236}">
                <a16:creationId xmlns:a16="http://schemas.microsoft.com/office/drawing/2014/main" id="{DB320445-7405-3FF8-3955-EA4D0B993D2F}"/>
              </a:ext>
            </a:extLst>
          </p:cNvPr>
          <p:cNvSpPr txBox="1">
            <a:spLocks noChangeArrowheads="1"/>
          </p:cNvSpPr>
          <p:nvPr/>
        </p:nvSpPr>
        <p:spPr>
          <a:xfrm>
            <a:off x="252862" y="1530350"/>
            <a:ext cx="10695675" cy="4953000"/>
          </a:xfrm>
          <a:prstGeom prst="rect">
            <a:avLst/>
          </a:prstGeom>
        </p:spPr>
        <p:txBody>
          <a:bodyPr>
            <a:normAutofit fontScale="92500" lnSpcReduction="10000"/>
          </a:bodyPr>
          <a:lst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609600" indent="-609600">
              <a:buFont typeface="Wingdings" panose="05000000000000000000" pitchFamily="2" charset="2"/>
              <a:buChar char="§"/>
            </a:pPr>
            <a:endParaRPr lang="hr-HR" altLang="sr-Latn-RS" sz="800" b="1" dirty="0">
              <a:solidFill>
                <a:srgbClr val="002060"/>
              </a:solidFill>
              <a:effectLst>
                <a:outerShdw blurRad="38100" dist="38100" dir="2700000" algn="tl">
                  <a:srgbClr val="000000">
                    <a:alpha val="43137"/>
                  </a:srgbClr>
                </a:outerShdw>
              </a:effectLst>
              <a:cs typeface="Arial" panose="020B0604020202020204" pitchFamily="34" charset="0"/>
            </a:endParaRPr>
          </a:p>
          <a:p>
            <a:pPr marL="609600" indent="-609600">
              <a:buFont typeface="Wingdings" panose="05000000000000000000" pitchFamily="2" charset="2"/>
              <a:buChar char="§"/>
            </a:pPr>
            <a:r>
              <a:rPr lang="en-US" altLang="sr-Latn-RS" sz="2400" b="1" dirty="0" smtClean="0">
                <a:solidFill>
                  <a:srgbClr val="002060"/>
                </a:solidFill>
                <a:effectLst>
                  <a:outerShdw blurRad="38100" dist="38100" dir="2700000" algn="tl">
                    <a:srgbClr val="000000">
                      <a:alpha val="43137"/>
                    </a:srgbClr>
                  </a:outerShdw>
                </a:effectLst>
                <a:cs typeface="Arial" panose="020B0604020202020204" pitchFamily="34" charset="0"/>
              </a:rPr>
              <a:t>National </a:t>
            </a:r>
            <a:r>
              <a:rPr lang="en-US" altLang="sr-Latn-RS" sz="2400" b="1" dirty="0">
                <a:solidFill>
                  <a:srgbClr val="002060"/>
                </a:solidFill>
                <a:effectLst>
                  <a:outerShdw blurRad="38100" dist="38100" dir="2700000" algn="tl">
                    <a:srgbClr val="000000">
                      <a:alpha val="43137"/>
                    </a:srgbClr>
                  </a:outerShdw>
                </a:effectLst>
                <a:cs typeface="Arial" panose="020B0604020202020204" pitchFamily="34" charset="0"/>
              </a:rPr>
              <a:t>Organization for Medicines (EOF)</a:t>
            </a:r>
            <a:r>
              <a:rPr lang="en-US" altLang="sr-Latn-RS" sz="2400" b="1" dirty="0">
                <a:solidFill>
                  <a:srgbClr val="002060"/>
                </a:solidFill>
                <a:cs typeface="Arial" panose="020B0604020202020204" pitchFamily="34" charset="0"/>
              </a:rPr>
              <a:t> </a:t>
            </a:r>
            <a:r>
              <a:rPr lang="en-US" altLang="sr-Latn-RS" sz="2400" dirty="0">
                <a:solidFill>
                  <a:srgbClr val="002060"/>
                </a:solidFill>
                <a:cs typeface="Arial" panose="020B0604020202020204" pitchFamily="34" charset="0"/>
              </a:rPr>
              <a:t>– </a:t>
            </a:r>
            <a:r>
              <a:rPr lang="en-US" altLang="sr-Latn-RS" sz="2400" dirty="0" smtClean="0">
                <a:solidFill>
                  <a:srgbClr val="002060"/>
                </a:solidFill>
                <a:cs typeface="Arial" panose="020B0604020202020204" pitchFamily="34" charset="0"/>
              </a:rPr>
              <a:t>Responsible for marketing </a:t>
            </a:r>
            <a:r>
              <a:rPr lang="en-US" altLang="sr-Latn-RS" sz="2400" dirty="0">
                <a:solidFill>
                  <a:srgbClr val="002060"/>
                </a:solidFill>
                <a:cs typeface="Arial" panose="020B0604020202020204" pitchFamily="34" charset="0"/>
              </a:rPr>
              <a:t>approval, monitoring </a:t>
            </a:r>
            <a:r>
              <a:rPr lang="en-US" altLang="sr-Latn-RS" sz="2400" dirty="0" smtClean="0">
                <a:solidFill>
                  <a:srgbClr val="002060"/>
                </a:solidFill>
                <a:cs typeface="Arial" panose="020B0604020202020204" pitchFamily="34" charset="0"/>
              </a:rPr>
              <a:t>clinical </a:t>
            </a:r>
            <a:r>
              <a:rPr lang="en-US" altLang="sr-Latn-RS" sz="2400" dirty="0">
                <a:solidFill>
                  <a:srgbClr val="002060"/>
                </a:solidFill>
                <a:cs typeface="Arial" panose="020B0604020202020204" pitchFamily="34" charset="0"/>
              </a:rPr>
              <a:t>trials, pharmacovigilance, </a:t>
            </a:r>
            <a:r>
              <a:rPr lang="en-US" altLang="sr-Latn-RS" sz="2400" dirty="0" err="1" smtClean="0">
                <a:solidFill>
                  <a:srgbClr val="002060"/>
                </a:solidFill>
                <a:cs typeface="Arial" panose="020B0604020202020204" pitchFamily="34" charset="0"/>
              </a:rPr>
              <a:t>contucting</a:t>
            </a:r>
            <a:r>
              <a:rPr lang="en-US" altLang="sr-Latn-RS" sz="2400" dirty="0" smtClean="0">
                <a:solidFill>
                  <a:srgbClr val="002060"/>
                </a:solidFill>
                <a:cs typeface="Arial" panose="020B0604020202020204" pitchFamily="34" charset="0"/>
              </a:rPr>
              <a:t> inspections </a:t>
            </a:r>
            <a:r>
              <a:rPr lang="en-US" altLang="sr-Latn-RS" sz="2400" dirty="0">
                <a:solidFill>
                  <a:srgbClr val="002060"/>
                </a:solidFill>
                <a:cs typeface="Arial" panose="020B0604020202020204" pitchFamily="34" charset="0"/>
              </a:rPr>
              <a:t>of production units and overseeing </a:t>
            </a:r>
            <a:r>
              <a:rPr lang="en-US" altLang="sr-Latn-RS" sz="2400" dirty="0" smtClean="0">
                <a:solidFill>
                  <a:srgbClr val="002060"/>
                </a:solidFill>
                <a:cs typeface="Arial" panose="020B0604020202020204" pitchFamily="34" charset="0"/>
              </a:rPr>
              <a:t>the marketing </a:t>
            </a:r>
            <a:r>
              <a:rPr lang="en-US" altLang="sr-Latn-RS" sz="2400" dirty="0">
                <a:solidFill>
                  <a:srgbClr val="002060"/>
                </a:solidFill>
                <a:cs typeface="Arial" panose="020B0604020202020204" pitchFamily="34" charset="0"/>
              </a:rPr>
              <a:t>of veterinary medicines, medicated feed and intermediate products</a:t>
            </a:r>
            <a:endParaRPr lang="el-GR" altLang="sr-Latn-RS" sz="2400" dirty="0" smtClean="0">
              <a:solidFill>
                <a:srgbClr val="002060"/>
              </a:solidFill>
              <a:cs typeface="Arial" panose="020B0604020202020204" pitchFamily="34" charset="0"/>
            </a:endParaRPr>
          </a:p>
          <a:p>
            <a:pPr marL="609600" indent="-609600">
              <a:buFont typeface="Wingdings" panose="05000000000000000000" pitchFamily="2" charset="2"/>
              <a:buChar char="§"/>
            </a:pPr>
            <a:endParaRPr lang="hr-HR" altLang="sr-Latn-RS" sz="800" dirty="0">
              <a:solidFill>
                <a:srgbClr val="002060"/>
              </a:solidFill>
              <a:cs typeface="Arial" panose="020B0604020202020204" pitchFamily="34" charset="0"/>
            </a:endParaRPr>
          </a:p>
          <a:p>
            <a:pPr marL="609600" indent="-609600">
              <a:buFont typeface="Wingdings" panose="05000000000000000000" pitchFamily="2" charset="2"/>
              <a:buChar char="§"/>
            </a:pPr>
            <a:endParaRPr lang="hr-HR" altLang="sr-Latn-RS" sz="800" dirty="0">
              <a:solidFill>
                <a:srgbClr val="002060"/>
              </a:solidFill>
              <a:effectLst>
                <a:outerShdw blurRad="38100" dist="38100" dir="2700000" algn="tl">
                  <a:srgbClr val="000000">
                    <a:alpha val="43137"/>
                  </a:srgbClr>
                </a:outerShdw>
              </a:effectLst>
              <a:cs typeface="Arial" panose="020B0604020202020204" pitchFamily="34" charset="0"/>
            </a:endParaRPr>
          </a:p>
          <a:p>
            <a:pPr marL="609600" indent="-609600">
              <a:buFont typeface="Wingdings" panose="05000000000000000000" pitchFamily="2" charset="2"/>
              <a:buChar char="§"/>
            </a:pPr>
            <a:r>
              <a:rPr lang="en-US" altLang="sr-Latn-RS" sz="2400" b="1" dirty="0" smtClean="0">
                <a:solidFill>
                  <a:srgbClr val="002060"/>
                </a:solidFill>
                <a:effectLst>
                  <a:outerShdw blurRad="38100" dist="38100" dir="2700000" algn="tl">
                    <a:srgbClr val="000000">
                      <a:alpha val="43137"/>
                    </a:srgbClr>
                  </a:outerShdw>
                </a:effectLst>
                <a:cs typeface="Arial" panose="020B0604020202020204" pitchFamily="34" charset="0"/>
              </a:rPr>
              <a:t>Ministry of Rural Development and Food, Directorate of Animal Protection and Veterinary Drugs,</a:t>
            </a:r>
            <a:r>
              <a:rPr lang="el-GR" altLang="sr-Latn-RS" sz="2400" b="1" dirty="0" smtClean="0">
                <a:solidFill>
                  <a:srgbClr val="002060"/>
                </a:solidFill>
                <a:effectLst>
                  <a:outerShdw blurRad="38100" dist="38100" dir="2700000" algn="tl">
                    <a:srgbClr val="000000">
                      <a:alpha val="43137"/>
                    </a:srgbClr>
                  </a:outerShdw>
                </a:effectLst>
                <a:cs typeface="Arial" panose="020B0604020202020204" pitchFamily="34" charset="0"/>
              </a:rPr>
              <a:t> </a:t>
            </a:r>
            <a:r>
              <a:rPr lang="en-US" altLang="sr-Latn-RS" sz="2400" b="1" dirty="0">
                <a:solidFill>
                  <a:srgbClr val="002060"/>
                </a:solidFill>
                <a:effectLst>
                  <a:outerShdw blurRad="38100" dist="38100" dir="2700000" algn="tl">
                    <a:srgbClr val="000000">
                      <a:alpha val="43137"/>
                    </a:srgbClr>
                  </a:outerShdw>
                </a:effectLst>
                <a:cs typeface="Arial" panose="020B0604020202020204" pitchFamily="34" charset="0"/>
              </a:rPr>
              <a:t>Department of Veterinary Medicines, Residues and Veterinary </a:t>
            </a:r>
            <a:r>
              <a:rPr lang="en-US" altLang="sr-Latn-RS" sz="2400" b="1" dirty="0" smtClean="0">
                <a:solidFill>
                  <a:srgbClr val="002060"/>
                </a:solidFill>
                <a:effectLst>
                  <a:outerShdw blurRad="38100" dist="38100" dir="2700000" algn="tl">
                    <a:srgbClr val="000000">
                      <a:alpha val="43137"/>
                    </a:srgbClr>
                  </a:outerShdw>
                </a:effectLst>
                <a:cs typeface="Arial" panose="020B0604020202020204" pitchFamily="34" charset="0"/>
              </a:rPr>
              <a:t>Supplies - </a:t>
            </a:r>
            <a:r>
              <a:rPr lang="en-US" altLang="sr-Latn-RS" sz="2400" dirty="0">
                <a:solidFill>
                  <a:srgbClr val="002060"/>
                </a:solidFill>
                <a:cs typeface="Arial" panose="020B0604020202020204" pitchFamily="34" charset="0"/>
              </a:rPr>
              <a:t>Develops and implements the legislative framework for the marketing, </a:t>
            </a:r>
            <a:r>
              <a:rPr lang="en-US" altLang="sr-Latn-RS" sz="2400" dirty="0" smtClean="0">
                <a:solidFill>
                  <a:srgbClr val="002060"/>
                </a:solidFill>
                <a:cs typeface="Arial" panose="020B0604020202020204" pitchFamily="34" charset="0"/>
              </a:rPr>
              <a:t>disposal and </a:t>
            </a:r>
            <a:r>
              <a:rPr lang="en-US" altLang="sr-Latn-RS" sz="2400" dirty="0">
                <a:solidFill>
                  <a:srgbClr val="002060"/>
                </a:solidFill>
                <a:cs typeface="Arial" panose="020B0604020202020204" pitchFamily="34" charset="0"/>
              </a:rPr>
              <a:t>use of </a:t>
            </a:r>
            <a:r>
              <a:rPr lang="en-US" altLang="sr-Latn-RS" sz="2400" dirty="0" smtClean="0">
                <a:solidFill>
                  <a:srgbClr val="002060"/>
                </a:solidFill>
                <a:cs typeface="Arial" panose="020B0604020202020204" pitchFamily="34" charset="0"/>
              </a:rPr>
              <a:t>VMP</a:t>
            </a:r>
            <a:r>
              <a:rPr lang="en-US" altLang="sr-Latn-RS" sz="2400" dirty="0">
                <a:solidFill>
                  <a:srgbClr val="002060"/>
                </a:solidFill>
                <a:cs typeface="Arial" panose="020B0604020202020204" pitchFamily="34" charset="0"/>
              </a:rPr>
              <a:t>, </a:t>
            </a:r>
            <a:r>
              <a:rPr lang="en-US" altLang="sr-Latn-RS" sz="2400" dirty="0" smtClean="0">
                <a:solidFill>
                  <a:srgbClr val="002060"/>
                </a:solidFill>
                <a:cs typeface="Arial" panose="020B0604020202020204" pitchFamily="34" charset="0"/>
              </a:rPr>
              <a:t>ensuring harmonization </a:t>
            </a:r>
            <a:r>
              <a:rPr lang="en-US" altLang="sr-Latn-RS" sz="2400" dirty="0">
                <a:solidFill>
                  <a:srgbClr val="002060"/>
                </a:solidFill>
                <a:cs typeface="Arial" panose="020B0604020202020204" pitchFamily="34" charset="0"/>
              </a:rPr>
              <a:t>with European </a:t>
            </a:r>
            <a:r>
              <a:rPr lang="en-US" altLang="sr-Latn-RS" sz="2400" dirty="0" smtClean="0">
                <a:solidFill>
                  <a:srgbClr val="002060"/>
                </a:solidFill>
                <a:cs typeface="Arial" panose="020B0604020202020204" pitchFamily="34" charset="0"/>
              </a:rPr>
              <a:t>Legislation. Also </a:t>
            </a:r>
            <a:r>
              <a:rPr lang="en-US" altLang="sr-Latn-RS" sz="2400" dirty="0">
                <a:solidFill>
                  <a:srgbClr val="002060"/>
                </a:solidFill>
                <a:cs typeface="Arial" panose="020B0604020202020204" pitchFamily="34" charset="0"/>
              </a:rPr>
              <a:t>involved in the planning, organization, monitoring, surveillance, and evaluation of official control </a:t>
            </a:r>
            <a:r>
              <a:rPr lang="en-US" altLang="sr-Latn-RS" sz="2400" dirty="0" smtClean="0">
                <a:solidFill>
                  <a:srgbClr val="002060"/>
                </a:solidFill>
                <a:cs typeface="Arial" panose="020B0604020202020204" pitchFamily="34" charset="0"/>
              </a:rPr>
              <a:t>system.</a:t>
            </a:r>
          </a:p>
          <a:p>
            <a:pPr marL="609600" indent="-609600">
              <a:buFont typeface="Wingdings" panose="05000000000000000000" pitchFamily="2" charset="2"/>
              <a:buChar char="§"/>
            </a:pPr>
            <a:endParaRPr lang="en-US" altLang="sr-Latn-RS" sz="2400" dirty="0">
              <a:solidFill>
                <a:srgbClr val="002060"/>
              </a:solidFill>
              <a:cs typeface="Arial" panose="020B0604020202020204" pitchFamily="34" charset="0"/>
            </a:endParaRPr>
          </a:p>
          <a:p>
            <a:pPr marL="609600" indent="-609600">
              <a:buFont typeface="Wingdings" panose="05000000000000000000" pitchFamily="2" charset="2"/>
              <a:buChar char="§"/>
            </a:pPr>
            <a:r>
              <a:rPr lang="en-US" altLang="sr-Latn-RS" sz="2400" b="1" dirty="0" smtClean="0">
                <a:solidFill>
                  <a:srgbClr val="002060"/>
                </a:solidFill>
                <a:effectLst>
                  <a:outerShdw blurRad="38100" dist="38100" dir="2700000" algn="tl">
                    <a:srgbClr val="000000">
                      <a:alpha val="43137"/>
                    </a:srgbClr>
                  </a:outerShdw>
                </a:effectLst>
                <a:cs typeface="Arial" panose="020B0604020202020204" pitchFamily="34" charset="0"/>
              </a:rPr>
              <a:t>Veterinary Services of Regional Units </a:t>
            </a:r>
            <a:r>
              <a:rPr lang="hr-HR" altLang="sr-Latn-RS" sz="2400" b="1" dirty="0" smtClean="0">
                <a:solidFill>
                  <a:srgbClr val="002060"/>
                </a:solidFill>
                <a:cs typeface="Arial" panose="020B0604020202020204" pitchFamily="34" charset="0"/>
              </a:rPr>
              <a:t>– </a:t>
            </a:r>
            <a:r>
              <a:rPr lang="en-US" altLang="sr-Latn-RS" sz="2400" dirty="0">
                <a:solidFill>
                  <a:srgbClr val="002060"/>
                </a:solidFill>
                <a:cs typeface="Arial" panose="020B0604020202020204" pitchFamily="34" charset="0"/>
              </a:rPr>
              <a:t>Responsible for the approval and official control of veterinary pharmacies (both wholesale and retail), veterinary </a:t>
            </a:r>
            <a:r>
              <a:rPr lang="en-US" altLang="sr-Latn-RS" sz="2400" dirty="0" smtClean="0">
                <a:solidFill>
                  <a:srgbClr val="002060"/>
                </a:solidFill>
                <a:cs typeface="Arial" panose="020B0604020202020204" pitchFamily="34" charset="0"/>
              </a:rPr>
              <a:t>practices/ clinics</a:t>
            </a:r>
            <a:r>
              <a:rPr lang="en-US" altLang="sr-Latn-RS" sz="2400" dirty="0">
                <a:solidFill>
                  <a:srgbClr val="002060"/>
                </a:solidFill>
                <a:cs typeface="Arial" panose="020B0604020202020204" pitchFamily="34" charset="0"/>
              </a:rPr>
              <a:t>. Also oversees official controls of farms regarding the use of veterinary medicinal products (VMPs) and medicated feed (MF).</a:t>
            </a:r>
            <a:endParaRPr lang="hr-HR" altLang="sr-Latn-RS" sz="800" b="1" dirty="0">
              <a:solidFill>
                <a:srgbClr val="002060"/>
              </a:solidFill>
              <a:effectLst>
                <a:outerShdw blurRad="38100" dist="38100" dir="2700000" algn="tl">
                  <a:srgbClr val="000000">
                    <a:alpha val="43137"/>
                  </a:srgbClr>
                </a:outerShdw>
              </a:effectLst>
              <a:cs typeface="Arial" panose="020B0604020202020204" pitchFamily="34" charset="0"/>
            </a:endParaRPr>
          </a:p>
          <a:p>
            <a:endParaRPr lang="hr-HR" altLang="sr-Latn-RS" sz="2400" dirty="0">
              <a:solidFill>
                <a:srgbClr val="002060"/>
              </a:solidFill>
              <a:cs typeface="Arial" panose="020B0604020202020204" pitchFamily="34" charset="0"/>
            </a:endParaRPr>
          </a:p>
        </p:txBody>
      </p:sp>
    </p:spTree>
    <p:extLst>
      <p:ext uri="{BB962C8B-B14F-4D97-AF65-F5344CB8AC3E}">
        <p14:creationId xmlns:p14="http://schemas.microsoft.com/office/powerpoint/2010/main" val="2990278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1000"/>
                                        <p:tgtEl>
                                          <p:spTgt spid="3">
                                            <p:txEl>
                                              <p:pRg st="4" end="4"/>
                                            </p:txEl>
                                          </p:spTgt>
                                        </p:tgtEl>
                                      </p:cBhvr>
                                    </p:animEffect>
                                    <p:anim calcmode="lin" valueType="num">
                                      <p:cBhvr>
                                        <p:cTn id="1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4" end="4"/>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fade">
                                      <p:cBhvr>
                                        <p:cTn id="17" dur="1000"/>
                                        <p:tgtEl>
                                          <p:spTgt spid="3">
                                            <p:txEl>
                                              <p:pRg st="6" end="6"/>
                                            </p:txEl>
                                          </p:spTgt>
                                        </p:tgtEl>
                                      </p:cBhvr>
                                    </p:animEffect>
                                    <p:anim calcmode="lin" valueType="num">
                                      <p:cBhvr>
                                        <p:cTn id="1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κειμένου 1"/>
          <p:cNvSpPr>
            <a:spLocks noGrp="1"/>
          </p:cNvSpPr>
          <p:nvPr>
            <p:ph type="body" sz="quarter" idx="10"/>
          </p:nvPr>
        </p:nvSpPr>
        <p:spPr>
          <a:xfrm>
            <a:off x="762000" y="234950"/>
            <a:ext cx="9677400" cy="762000"/>
          </a:xfrm>
        </p:spPr>
        <p:txBody>
          <a:bodyPr/>
          <a:lstStyle/>
          <a:p>
            <a:r>
              <a:rPr lang="el-GR" sz="3200" b="1" dirty="0" smtClean="0"/>
              <a:t>          </a:t>
            </a:r>
            <a:r>
              <a:rPr lang="en-US" sz="3200" b="1" dirty="0" smtClean="0"/>
              <a:t>National Legislation</a:t>
            </a:r>
            <a:endParaRPr lang="el-GR" sz="3200" b="1" dirty="0"/>
          </a:p>
        </p:txBody>
      </p:sp>
      <p:sp>
        <p:nvSpPr>
          <p:cNvPr id="5" name="TextBox 4"/>
          <p:cNvSpPr txBox="1"/>
          <p:nvPr/>
        </p:nvSpPr>
        <p:spPr>
          <a:xfrm>
            <a:off x="762000" y="1183721"/>
            <a:ext cx="2514600" cy="877163"/>
          </a:xfrm>
          <a:prstGeom prst="rect">
            <a:avLst/>
          </a:prstGeom>
          <a:noFill/>
        </p:spPr>
        <p:txBody>
          <a:bodyPr wrap="square" rtlCol="0">
            <a:spAutoFit/>
          </a:bodyPr>
          <a:lstStyle/>
          <a:p>
            <a:pPr marL="285750" indent="-285750">
              <a:buFont typeface="Arial" panose="020B0604020202020204" pitchFamily="34" charset="0"/>
              <a:buChar char="•"/>
            </a:pPr>
            <a:r>
              <a:rPr lang="en-US" sz="1700" b="1" i="1" dirty="0">
                <a:solidFill>
                  <a:srgbClr val="002060"/>
                </a:solidFill>
              </a:rPr>
              <a:t>L</a:t>
            </a:r>
            <a:r>
              <a:rPr lang="el-GR" sz="1700" b="1" i="1" dirty="0" smtClean="0">
                <a:solidFill>
                  <a:srgbClr val="002060"/>
                </a:solidFill>
              </a:rPr>
              <a:t>.2538/1997</a:t>
            </a:r>
            <a:endParaRPr lang="el-GR" sz="1700" b="1" i="1" dirty="0" smtClean="0">
              <a:solidFill>
                <a:srgbClr val="002060"/>
              </a:solidFill>
            </a:endParaRPr>
          </a:p>
          <a:p>
            <a:pPr marL="285750" indent="-285750">
              <a:buFont typeface="Arial" panose="020B0604020202020204" pitchFamily="34" charset="0"/>
              <a:buChar char="•"/>
            </a:pPr>
            <a:r>
              <a:rPr lang="en-US" sz="1700" b="1" i="1" dirty="0" smtClean="0">
                <a:solidFill>
                  <a:srgbClr val="002060"/>
                </a:solidFill>
              </a:rPr>
              <a:t>M.D.</a:t>
            </a:r>
            <a:r>
              <a:rPr lang="el-GR" sz="1700" b="1" i="1" dirty="0" smtClean="0">
                <a:solidFill>
                  <a:srgbClr val="002060"/>
                </a:solidFill>
              </a:rPr>
              <a:t> </a:t>
            </a:r>
            <a:r>
              <a:rPr lang="el-GR" sz="1700" b="1" i="1" dirty="0" smtClean="0">
                <a:solidFill>
                  <a:srgbClr val="002060"/>
                </a:solidFill>
              </a:rPr>
              <a:t>310584/1998 </a:t>
            </a:r>
          </a:p>
          <a:p>
            <a:pPr marL="285750" indent="-285750">
              <a:buFont typeface="Arial" panose="020B0604020202020204" pitchFamily="34" charset="0"/>
              <a:buChar char="•"/>
            </a:pPr>
            <a:r>
              <a:rPr lang="en-US" sz="1700" b="1" i="1" dirty="0">
                <a:solidFill>
                  <a:srgbClr val="002060"/>
                </a:solidFill>
              </a:rPr>
              <a:t>L</a:t>
            </a:r>
            <a:r>
              <a:rPr lang="el-GR" sz="1700" b="1" i="1" dirty="0" smtClean="0">
                <a:solidFill>
                  <a:srgbClr val="002060"/>
                </a:solidFill>
              </a:rPr>
              <a:t>. 2945/2001</a:t>
            </a:r>
            <a:endParaRPr lang="el-GR" sz="1700" b="1" i="1" dirty="0" smtClean="0">
              <a:solidFill>
                <a:srgbClr val="002060"/>
              </a:solidFill>
            </a:endParaRPr>
          </a:p>
        </p:txBody>
      </p:sp>
      <p:sp>
        <p:nvSpPr>
          <p:cNvPr id="6" name="TextBox 5"/>
          <p:cNvSpPr txBox="1"/>
          <p:nvPr/>
        </p:nvSpPr>
        <p:spPr>
          <a:xfrm>
            <a:off x="3886200" y="1166880"/>
            <a:ext cx="3048000" cy="1415772"/>
          </a:xfrm>
          <a:prstGeom prst="rect">
            <a:avLst/>
          </a:prstGeom>
          <a:noFill/>
        </p:spPr>
        <p:txBody>
          <a:bodyPr wrap="square" rtlCol="0">
            <a:spAutoFit/>
          </a:bodyPr>
          <a:lstStyle/>
          <a:p>
            <a:pPr marL="285750" indent="-285750">
              <a:buFont typeface="Arial" panose="020B0604020202020204" pitchFamily="34" charset="0"/>
              <a:buChar char="•"/>
            </a:pPr>
            <a:r>
              <a:rPr lang="en-US" sz="1700" b="1" i="1" dirty="0">
                <a:solidFill>
                  <a:srgbClr val="002060"/>
                </a:solidFill>
              </a:rPr>
              <a:t>L</a:t>
            </a:r>
            <a:r>
              <a:rPr lang="el-GR" sz="1700" b="1" i="1" dirty="0" smtClean="0">
                <a:solidFill>
                  <a:srgbClr val="002060"/>
                </a:solidFill>
              </a:rPr>
              <a:t>. 3698/2008</a:t>
            </a:r>
          </a:p>
          <a:p>
            <a:pPr marL="285750" indent="-285750">
              <a:buFont typeface="Arial" panose="020B0604020202020204" pitchFamily="34" charset="0"/>
              <a:buChar char="•"/>
            </a:pPr>
            <a:r>
              <a:rPr lang="en-US" sz="1700" b="1" i="1" dirty="0" smtClean="0">
                <a:solidFill>
                  <a:srgbClr val="002060"/>
                </a:solidFill>
              </a:rPr>
              <a:t>M.D.</a:t>
            </a:r>
            <a:r>
              <a:rPr lang="el-GR" sz="1700" b="1" i="1" dirty="0" smtClean="0">
                <a:solidFill>
                  <a:srgbClr val="002060"/>
                </a:solidFill>
              </a:rPr>
              <a:t> 282371/2006</a:t>
            </a:r>
          </a:p>
          <a:p>
            <a:pPr marL="285750" indent="-285750">
              <a:buFont typeface="Arial" panose="020B0604020202020204" pitchFamily="34" charset="0"/>
              <a:buChar char="•"/>
            </a:pPr>
            <a:r>
              <a:rPr lang="en-US" sz="1700" b="1" i="1" dirty="0">
                <a:solidFill>
                  <a:srgbClr val="002060"/>
                </a:solidFill>
              </a:rPr>
              <a:t>L</a:t>
            </a:r>
            <a:r>
              <a:rPr lang="el-GR" sz="1700" b="1" i="1" dirty="0" smtClean="0">
                <a:solidFill>
                  <a:srgbClr val="002060"/>
                </a:solidFill>
              </a:rPr>
              <a:t>. 3955/2011</a:t>
            </a:r>
          </a:p>
          <a:p>
            <a:pPr marL="285750" indent="-285750">
              <a:buFont typeface="Arial" panose="020B0604020202020204" pitchFamily="34" charset="0"/>
              <a:buChar char="•"/>
            </a:pPr>
            <a:endParaRPr lang="el-GR" sz="1700" b="1" i="1" dirty="0" smtClean="0">
              <a:solidFill>
                <a:srgbClr val="002060"/>
              </a:solidFill>
            </a:endParaRPr>
          </a:p>
          <a:p>
            <a:pPr marL="285750" indent="-285750">
              <a:buFont typeface="Arial" panose="020B0604020202020204" pitchFamily="34" charset="0"/>
              <a:buChar char="•"/>
            </a:pPr>
            <a:endParaRPr lang="el-GR" sz="1700" b="1" i="1" dirty="0" smtClean="0">
              <a:solidFill>
                <a:srgbClr val="002060"/>
              </a:solidFill>
            </a:endParaRPr>
          </a:p>
        </p:txBody>
      </p:sp>
      <p:sp>
        <p:nvSpPr>
          <p:cNvPr id="3" name="TextBox 2"/>
          <p:cNvSpPr txBox="1"/>
          <p:nvPr/>
        </p:nvSpPr>
        <p:spPr>
          <a:xfrm>
            <a:off x="304800" y="2109259"/>
            <a:ext cx="10744200" cy="4278094"/>
          </a:xfrm>
          <a:prstGeom prst="rect">
            <a:avLst/>
          </a:prstGeom>
          <a:noFill/>
        </p:spPr>
        <p:txBody>
          <a:bodyPr wrap="square" rtlCol="0">
            <a:spAutoFit/>
          </a:bodyPr>
          <a:lstStyle/>
          <a:p>
            <a:r>
              <a:rPr lang="en-US" sz="1700" b="1" dirty="0" smtClean="0">
                <a:solidFill>
                  <a:srgbClr val="002060"/>
                </a:solidFill>
              </a:rPr>
              <a:t>Retail sale of veterinary medicinal products is permitted only from licensed premises under the supervision of a qualified responsible scientist:</a:t>
            </a:r>
            <a:endParaRPr lang="el-GR" sz="1700" dirty="0" smtClean="0">
              <a:solidFill>
                <a:srgbClr val="002060"/>
              </a:solidFill>
            </a:endParaRPr>
          </a:p>
          <a:p>
            <a:pPr marL="720000" lvl="1" indent="-285750">
              <a:lnSpc>
                <a:spcPct val="150000"/>
              </a:lnSpc>
              <a:buFont typeface="Arial" panose="020B0604020202020204" pitchFamily="34" charset="0"/>
              <a:buChar char="•"/>
            </a:pPr>
            <a:r>
              <a:rPr lang="en-US" sz="1700" dirty="0" smtClean="0">
                <a:solidFill>
                  <a:srgbClr val="002060"/>
                </a:solidFill>
              </a:rPr>
              <a:t>Veterinary Pharmacies</a:t>
            </a:r>
            <a:endParaRPr lang="el-GR" sz="1700" dirty="0" smtClean="0">
              <a:solidFill>
                <a:srgbClr val="002060"/>
              </a:solidFill>
            </a:endParaRPr>
          </a:p>
          <a:p>
            <a:pPr marL="720000" marR="0" lvl="1" indent="-285750" defTabSz="914400" eaLnBrk="1" fontAlgn="auto" latinLnBrk="0" hangingPunct="1">
              <a:lnSpc>
                <a:spcPct val="150000"/>
              </a:lnSpc>
              <a:spcBef>
                <a:spcPts val="0"/>
              </a:spcBef>
              <a:spcAft>
                <a:spcPts val="0"/>
              </a:spcAft>
              <a:buClrTx/>
              <a:buSzTx/>
              <a:buFont typeface="Arial" panose="020B0604020202020204" pitchFamily="34" charset="0"/>
              <a:buChar char="•"/>
              <a:tabLst/>
              <a:defRPr/>
            </a:pPr>
            <a:r>
              <a:rPr lang="en-US" sz="1700" dirty="0" smtClean="0">
                <a:solidFill>
                  <a:srgbClr val="002060"/>
                </a:solidFill>
              </a:rPr>
              <a:t>Veterinary practice</a:t>
            </a:r>
            <a:r>
              <a:rPr lang="el-GR" sz="1700" dirty="0" smtClean="0">
                <a:solidFill>
                  <a:srgbClr val="002060"/>
                </a:solidFill>
              </a:rPr>
              <a:t>/</a:t>
            </a:r>
            <a:r>
              <a:rPr lang="en-US" sz="1700" dirty="0" smtClean="0">
                <a:solidFill>
                  <a:srgbClr val="002060"/>
                </a:solidFill>
              </a:rPr>
              <a:t>clinics</a:t>
            </a:r>
            <a:r>
              <a:rPr lang="el-GR" sz="1700" dirty="0" smtClean="0">
                <a:solidFill>
                  <a:srgbClr val="002060"/>
                </a:solidFill>
              </a:rPr>
              <a:t> </a:t>
            </a:r>
            <a:r>
              <a:rPr kumimoji="0" lang="el-GR" sz="1700" b="0" i="0" u="none" strike="noStrike" kern="0" cap="none" spc="0" normalizeH="0" baseline="0" noProof="0" dirty="0" smtClean="0">
                <a:ln>
                  <a:noFill/>
                </a:ln>
                <a:solidFill>
                  <a:srgbClr val="002060"/>
                </a:solidFill>
                <a:effectLst/>
                <a:uLnTx/>
                <a:uFillTx/>
              </a:rPr>
              <a:t>(</a:t>
            </a:r>
            <a:r>
              <a:rPr kumimoji="0" lang="en-US" sz="1700" b="0" i="0" u="sng" strike="noStrike" kern="0" cap="none" spc="0" normalizeH="0" baseline="0" noProof="0" dirty="0" smtClean="0">
                <a:ln>
                  <a:noFill/>
                </a:ln>
                <a:solidFill>
                  <a:srgbClr val="002060"/>
                </a:solidFill>
                <a:effectLst/>
                <a:uLnTx/>
                <a:uFillTx/>
              </a:rPr>
              <a:t>for the animals they examine/monitor</a:t>
            </a:r>
            <a:r>
              <a:rPr kumimoji="0" lang="el-GR" sz="1700" b="0" i="0" u="none" strike="noStrike" kern="0" cap="none" spc="0" normalizeH="0" baseline="0" noProof="0" dirty="0" smtClean="0">
                <a:ln>
                  <a:noFill/>
                </a:ln>
                <a:solidFill>
                  <a:srgbClr val="002060"/>
                </a:solidFill>
                <a:effectLst/>
                <a:uLnTx/>
                <a:uFillTx/>
              </a:rPr>
              <a:t>)</a:t>
            </a:r>
            <a:endParaRPr lang="el-GR" sz="1700" dirty="0" smtClean="0">
              <a:solidFill>
                <a:srgbClr val="002060"/>
              </a:solidFill>
            </a:endParaRPr>
          </a:p>
          <a:p>
            <a:pPr marL="720000" lvl="1" indent="-285750">
              <a:lnSpc>
                <a:spcPct val="150000"/>
              </a:lnSpc>
              <a:buFont typeface="Arial" panose="020B0604020202020204" pitchFamily="34" charset="0"/>
              <a:buChar char="•"/>
            </a:pPr>
            <a:r>
              <a:rPr lang="en-US" sz="1700" dirty="0">
                <a:solidFill>
                  <a:srgbClr val="002060"/>
                </a:solidFill>
              </a:rPr>
              <a:t>P</a:t>
            </a:r>
            <a:r>
              <a:rPr lang="en-US" sz="1700" dirty="0" smtClean="0">
                <a:solidFill>
                  <a:srgbClr val="002060"/>
                </a:solidFill>
              </a:rPr>
              <a:t>harmacies</a:t>
            </a:r>
            <a:endParaRPr lang="el-GR" sz="1700" dirty="0" smtClean="0">
              <a:solidFill>
                <a:srgbClr val="002060"/>
              </a:solidFill>
            </a:endParaRPr>
          </a:p>
          <a:p>
            <a:pPr>
              <a:lnSpc>
                <a:spcPct val="150000"/>
              </a:lnSpc>
            </a:pPr>
            <a:r>
              <a:rPr lang="en-US" sz="1700" b="1" dirty="0" smtClean="0">
                <a:solidFill>
                  <a:srgbClr val="002060"/>
                </a:solidFill>
              </a:rPr>
              <a:t>Veterinarians that are not authorized to prescribe:</a:t>
            </a:r>
            <a:endParaRPr lang="el-GR" sz="1700" b="1" dirty="0" smtClean="0">
              <a:solidFill>
                <a:srgbClr val="002060"/>
              </a:solidFill>
            </a:endParaRPr>
          </a:p>
          <a:p>
            <a:pPr marL="556260" indent="-285750">
              <a:lnSpc>
                <a:spcPct val="150000"/>
              </a:lnSpc>
              <a:buFont typeface="Arial" panose="020B0604020202020204" pitchFamily="34" charset="0"/>
              <a:buChar char="•"/>
            </a:pPr>
            <a:r>
              <a:rPr lang="en-US" sz="1700" dirty="0" smtClean="0">
                <a:solidFill>
                  <a:srgbClr val="002060"/>
                </a:solidFill>
              </a:rPr>
              <a:t>Engage in VMP trading businesses</a:t>
            </a:r>
            <a:endParaRPr lang="el-GR" sz="1700" dirty="0" smtClean="0">
              <a:solidFill>
                <a:srgbClr val="002060"/>
              </a:solidFill>
              <a:effectLst/>
            </a:endParaRPr>
          </a:p>
          <a:p>
            <a:pPr marL="556260" indent="-285750">
              <a:lnSpc>
                <a:spcPct val="150000"/>
              </a:lnSpc>
              <a:buFont typeface="Arial" panose="020B0604020202020204" pitchFamily="34" charset="0"/>
              <a:buChar char="•"/>
            </a:pPr>
            <a:r>
              <a:rPr lang="en-US" sz="1700" dirty="0">
                <a:solidFill>
                  <a:srgbClr val="002060"/>
                </a:solidFill>
              </a:rPr>
              <a:t>H</a:t>
            </a:r>
            <a:r>
              <a:rPr lang="en-US" sz="1700" dirty="0" smtClean="0">
                <a:solidFill>
                  <a:srgbClr val="002060"/>
                </a:solidFill>
                <a:effectLst/>
              </a:rPr>
              <a:t>old a valid VMP retail or wholesale shop license</a:t>
            </a:r>
          </a:p>
          <a:p>
            <a:pPr marL="556260" indent="-285750">
              <a:lnSpc>
                <a:spcPct val="150000"/>
              </a:lnSpc>
              <a:buFont typeface="Arial" panose="020B0604020202020204" pitchFamily="34" charset="0"/>
              <a:buChar char="•"/>
            </a:pPr>
            <a:r>
              <a:rPr lang="en-US" sz="1700" dirty="0">
                <a:solidFill>
                  <a:srgbClr val="002060"/>
                </a:solidFill>
              </a:rPr>
              <a:t>P</a:t>
            </a:r>
            <a:r>
              <a:rPr lang="en-US" sz="1700" dirty="0" smtClean="0">
                <a:solidFill>
                  <a:srgbClr val="002060"/>
                </a:solidFill>
                <a:effectLst/>
              </a:rPr>
              <a:t>articipate in activities related to the production, importation and/or marketing of VMP</a:t>
            </a:r>
            <a:endParaRPr lang="el-GR" sz="1700" dirty="0" smtClean="0">
              <a:solidFill>
                <a:srgbClr val="002060"/>
              </a:solidFill>
              <a:effectLst/>
            </a:endParaRPr>
          </a:p>
          <a:p>
            <a:pPr marL="556260" indent="-285750">
              <a:lnSpc>
                <a:spcPct val="150000"/>
              </a:lnSpc>
              <a:buFont typeface="Arial" panose="020B0604020202020204" pitchFamily="34" charset="0"/>
              <a:buChar char="•"/>
            </a:pPr>
            <a:r>
              <a:rPr lang="en-US" sz="1700" dirty="0" smtClean="0">
                <a:solidFill>
                  <a:srgbClr val="002060"/>
                </a:solidFill>
              </a:rPr>
              <a:t>Official veterinarians</a:t>
            </a:r>
            <a:r>
              <a:rPr lang="el-GR" sz="1700" dirty="0" smtClean="0">
                <a:solidFill>
                  <a:srgbClr val="002060"/>
                </a:solidFill>
              </a:rPr>
              <a:t> (</a:t>
            </a:r>
            <a:r>
              <a:rPr lang="en-US" sz="1700" dirty="0" smtClean="0">
                <a:solidFill>
                  <a:srgbClr val="002060"/>
                </a:solidFill>
              </a:rPr>
              <a:t>with some exceptions</a:t>
            </a:r>
            <a:r>
              <a:rPr lang="el-GR" sz="1700" dirty="0" smtClean="0">
                <a:solidFill>
                  <a:srgbClr val="002060"/>
                </a:solidFill>
              </a:rPr>
              <a:t>) </a:t>
            </a:r>
          </a:p>
          <a:p>
            <a:pPr marL="434250" lvl="1"/>
            <a:endParaRPr lang="el-GR" sz="1700" dirty="0">
              <a:solidFill>
                <a:srgbClr val="002060"/>
              </a:solidFill>
            </a:endParaRPr>
          </a:p>
          <a:p>
            <a:pPr marL="720000" lvl="1" indent="-285750">
              <a:buFont typeface="Arial" panose="020B0604020202020204" pitchFamily="34" charset="0"/>
              <a:buChar char="•"/>
            </a:pPr>
            <a:endParaRPr lang="el-GR" sz="1700" dirty="0">
              <a:solidFill>
                <a:srgbClr val="002060"/>
              </a:solidFill>
            </a:endParaRPr>
          </a:p>
        </p:txBody>
      </p:sp>
      <p:sp>
        <p:nvSpPr>
          <p:cNvPr id="7" name="Ορθογώνιο 6"/>
          <p:cNvSpPr/>
          <p:nvPr/>
        </p:nvSpPr>
        <p:spPr>
          <a:xfrm>
            <a:off x="7162800" y="1220138"/>
            <a:ext cx="2514600" cy="646331"/>
          </a:xfrm>
          <a:prstGeom prst="rect">
            <a:avLst/>
          </a:prstGeom>
        </p:spPr>
        <p:txBody>
          <a:bodyPr wrap="square">
            <a:spAutoFit/>
          </a:bodyPr>
          <a:lstStyle/>
          <a:p>
            <a:pPr marL="285750" indent="-285750">
              <a:buFont typeface="Arial" panose="020B0604020202020204" pitchFamily="34" charset="0"/>
              <a:buChar char="•"/>
            </a:pPr>
            <a:r>
              <a:rPr lang="en-US" b="1" dirty="0">
                <a:solidFill>
                  <a:srgbClr val="002060"/>
                </a:solidFill>
              </a:rPr>
              <a:t>L</a:t>
            </a:r>
            <a:r>
              <a:rPr lang="el-GR" sz="1800" b="1" dirty="0" smtClean="0">
                <a:solidFill>
                  <a:srgbClr val="002060"/>
                </a:solidFill>
              </a:rPr>
              <a:t>.4691/2020</a:t>
            </a:r>
          </a:p>
          <a:p>
            <a:pPr marL="285750" indent="-285750">
              <a:buFont typeface="Arial" panose="020B0604020202020204" pitchFamily="34" charset="0"/>
              <a:buChar char="•"/>
            </a:pPr>
            <a:r>
              <a:rPr lang="en-US" b="1" dirty="0">
                <a:solidFill>
                  <a:srgbClr val="002060"/>
                </a:solidFill>
              </a:rPr>
              <a:t>L</a:t>
            </a:r>
            <a:r>
              <a:rPr lang="el-GR" sz="1800" b="1" dirty="0" smtClean="0">
                <a:solidFill>
                  <a:srgbClr val="002060"/>
                </a:solidFill>
              </a:rPr>
              <a:t>.4711/2020 </a:t>
            </a:r>
            <a:endParaRPr lang="el-GR" sz="1800" b="1" dirty="0" smtClean="0">
              <a:solidFill>
                <a:srgbClr val="002060"/>
              </a:solidFill>
            </a:endParaRPr>
          </a:p>
        </p:txBody>
      </p:sp>
    </p:spTree>
    <p:extLst>
      <p:ext uri="{BB962C8B-B14F-4D97-AF65-F5344CB8AC3E}">
        <p14:creationId xmlns:p14="http://schemas.microsoft.com/office/powerpoint/2010/main" val="172079208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κειμένου 1"/>
          <p:cNvSpPr>
            <a:spLocks noGrp="1"/>
          </p:cNvSpPr>
          <p:nvPr>
            <p:ph type="body" sz="quarter" idx="10"/>
          </p:nvPr>
        </p:nvSpPr>
        <p:spPr>
          <a:xfrm>
            <a:off x="304800" y="311150"/>
            <a:ext cx="10515600" cy="533400"/>
          </a:xfrm>
        </p:spPr>
        <p:txBody>
          <a:bodyPr/>
          <a:lstStyle/>
          <a:p>
            <a:r>
              <a:rPr lang="el-GR" sz="3200" b="1" dirty="0">
                <a:solidFill>
                  <a:srgbClr val="FFFFFF"/>
                </a:solidFill>
              </a:rPr>
              <a:t> </a:t>
            </a:r>
            <a:r>
              <a:rPr lang="el-GR" sz="3200" b="1" dirty="0" smtClean="0">
                <a:solidFill>
                  <a:srgbClr val="FFFFFF"/>
                </a:solidFill>
              </a:rPr>
              <a:t>    </a:t>
            </a:r>
            <a:r>
              <a:rPr lang="en-US" sz="3200" b="1" dirty="0" smtClean="0">
                <a:solidFill>
                  <a:srgbClr val="FFFFFF"/>
                </a:solidFill>
              </a:rPr>
              <a:t>National Legislation – New Ministerial </a:t>
            </a:r>
            <a:r>
              <a:rPr lang="en-US" sz="3200" b="1" dirty="0" err="1" smtClean="0">
                <a:solidFill>
                  <a:srgbClr val="FFFFFF"/>
                </a:solidFill>
              </a:rPr>
              <a:t>Desitions</a:t>
            </a:r>
            <a:r>
              <a:rPr lang="el-GR" sz="3200" b="1" dirty="0" smtClean="0">
                <a:solidFill>
                  <a:srgbClr val="FFFFFF"/>
                </a:solidFill>
              </a:rPr>
              <a:t> </a:t>
            </a:r>
            <a:endParaRPr lang="el-GR" dirty="0"/>
          </a:p>
        </p:txBody>
      </p:sp>
      <p:sp>
        <p:nvSpPr>
          <p:cNvPr id="3" name="TextBox 2"/>
          <p:cNvSpPr txBox="1"/>
          <p:nvPr/>
        </p:nvSpPr>
        <p:spPr>
          <a:xfrm>
            <a:off x="457200" y="1248623"/>
            <a:ext cx="10896600" cy="4893647"/>
          </a:xfrm>
          <a:prstGeom prst="rect">
            <a:avLst/>
          </a:prstGeom>
          <a:noFill/>
          <a:ln>
            <a:solidFill>
              <a:schemeClr val="accent1"/>
            </a:solidFill>
          </a:ln>
        </p:spPr>
        <p:txBody>
          <a:bodyPr wrap="square" rtlCol="0">
            <a:spAutoFit/>
          </a:bodyPr>
          <a:lstStyle/>
          <a:p>
            <a:pPr marL="197100" lvl="2" algn="l"/>
            <a:r>
              <a:rPr lang="en-US" sz="2400" b="1" dirty="0" smtClean="0">
                <a:solidFill>
                  <a:srgbClr val="002060"/>
                </a:solidFill>
              </a:rPr>
              <a:t>M.D.</a:t>
            </a:r>
            <a:r>
              <a:rPr lang="el-GR" sz="2400" b="1" dirty="0" smtClean="0">
                <a:solidFill>
                  <a:srgbClr val="002060"/>
                </a:solidFill>
              </a:rPr>
              <a:t> 410185/31-12-2024 </a:t>
            </a:r>
          </a:p>
          <a:p>
            <a:pPr marL="197100" lvl="2" algn="l"/>
            <a:endParaRPr lang="el-GR" sz="2400" b="1" dirty="0" smtClean="0">
              <a:solidFill>
                <a:srgbClr val="002060"/>
              </a:solidFill>
            </a:endParaRPr>
          </a:p>
          <a:p>
            <a:pPr marL="197100" lvl="2" algn="l"/>
            <a:r>
              <a:rPr lang="en-US" sz="2400" u="sng" dirty="0" smtClean="0">
                <a:solidFill>
                  <a:srgbClr val="002060"/>
                </a:solidFill>
              </a:rPr>
              <a:t>for the implementation of Reg. 2019/6 and Executive Reg. 2021/1248</a:t>
            </a:r>
          </a:p>
          <a:p>
            <a:pPr marL="197100" lvl="2" algn="l"/>
            <a:r>
              <a:rPr kumimoji="0" lang="el-GR" sz="2400" b="0" i="0" u="sng" strike="noStrike" kern="0" cap="none" spc="0" normalizeH="0" baseline="0" noProof="0" dirty="0" smtClean="0">
                <a:ln>
                  <a:noFill/>
                </a:ln>
                <a:solidFill>
                  <a:srgbClr val="002060"/>
                </a:solidFill>
                <a:effectLst/>
                <a:uLnTx/>
                <a:uFillTx/>
                <a:latin typeface="MyriadPro-Semibold"/>
              </a:rPr>
              <a:t> </a:t>
            </a:r>
          </a:p>
          <a:p>
            <a:pPr marL="654300" lvl="2" indent="-457200" algn="l">
              <a:lnSpc>
                <a:spcPct val="150000"/>
              </a:lnSpc>
              <a:buFont typeface="+mj-lt"/>
              <a:buAutoNum type="arabicPeriod"/>
            </a:pPr>
            <a:r>
              <a:rPr lang="en-US" sz="2400" dirty="0" smtClean="0">
                <a:solidFill>
                  <a:srgbClr val="002060"/>
                </a:solidFill>
                <a:latin typeface="MyriadPro-Semibold"/>
              </a:rPr>
              <a:t>measures on </a:t>
            </a:r>
            <a:r>
              <a:rPr lang="en-US" sz="2400" dirty="0">
                <a:solidFill>
                  <a:srgbClr val="002060"/>
                </a:solidFill>
                <a:latin typeface="MyriadPro-Semibold"/>
              </a:rPr>
              <a:t>G</a:t>
            </a:r>
            <a:r>
              <a:rPr lang="en-US" sz="2400" dirty="0" smtClean="0">
                <a:solidFill>
                  <a:srgbClr val="002060"/>
                </a:solidFill>
                <a:latin typeface="MyriadPro-Semibold"/>
              </a:rPr>
              <a:t>ood Distribution Practice (GDP) for the wholesale, distribution and storage of veterinary medicinal products</a:t>
            </a:r>
            <a:endParaRPr lang="el-GR" sz="2400" dirty="0" smtClean="0">
              <a:solidFill>
                <a:srgbClr val="002060"/>
              </a:solidFill>
              <a:latin typeface="MyriadPro-Semibold"/>
            </a:endParaRPr>
          </a:p>
          <a:p>
            <a:pPr marL="972000" lvl="2" indent="-342900" algn="l">
              <a:lnSpc>
                <a:spcPct val="150000"/>
              </a:lnSpc>
              <a:buFont typeface="Arial" panose="020B0604020202020204" pitchFamily="34" charset="0"/>
              <a:buChar char="•"/>
            </a:pPr>
            <a:r>
              <a:rPr lang="en-US" sz="2400" dirty="0" smtClean="0">
                <a:solidFill>
                  <a:srgbClr val="002060"/>
                </a:solidFill>
              </a:rPr>
              <a:t>conditions and procedure for granting a license for the wholesale sale of veterinary drugs</a:t>
            </a:r>
            <a:endParaRPr lang="el-GR" sz="2400" dirty="0" smtClean="0">
              <a:solidFill>
                <a:srgbClr val="002060"/>
              </a:solidFill>
            </a:endParaRPr>
          </a:p>
          <a:p>
            <a:pPr marL="972000" lvl="2" indent="-342900" algn="l">
              <a:lnSpc>
                <a:spcPct val="150000"/>
              </a:lnSpc>
              <a:buFont typeface="Arial" panose="020B0604020202020204" pitchFamily="34" charset="0"/>
              <a:buChar char="•"/>
            </a:pPr>
            <a:r>
              <a:rPr lang="en-US" sz="2400" dirty="0" smtClean="0">
                <a:solidFill>
                  <a:srgbClr val="002060"/>
                </a:solidFill>
              </a:rPr>
              <a:t>operation and obligations of veterinary drug wholesale businesses</a:t>
            </a:r>
            <a:endParaRPr lang="el-GR" sz="2400" dirty="0" smtClean="0">
              <a:solidFill>
                <a:srgbClr val="002060"/>
              </a:solidFill>
            </a:endParaRPr>
          </a:p>
          <a:p>
            <a:pPr marL="781200" lvl="2" indent="-457200" algn="l">
              <a:lnSpc>
                <a:spcPct val="150000"/>
              </a:lnSpc>
              <a:buFont typeface="+mj-lt"/>
              <a:buAutoNum type="arabicPeriod" startAt="2"/>
            </a:pPr>
            <a:r>
              <a:rPr lang="en-US" sz="2400" dirty="0" smtClean="0">
                <a:solidFill>
                  <a:srgbClr val="002060"/>
                </a:solidFill>
              </a:rPr>
              <a:t>measures for at the distance retailing of veterinary medical products</a:t>
            </a:r>
            <a:endParaRPr lang="el-GR" sz="2400" dirty="0">
              <a:solidFill>
                <a:srgbClr val="003399"/>
              </a:solidFill>
            </a:endParaRPr>
          </a:p>
        </p:txBody>
      </p:sp>
    </p:spTree>
    <p:extLst>
      <p:ext uri="{BB962C8B-B14F-4D97-AF65-F5344CB8AC3E}">
        <p14:creationId xmlns:p14="http://schemas.microsoft.com/office/powerpoint/2010/main" val="27482980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411CE633-EB29-E927-F456-A78DDF0F09C5}"/>
              </a:ext>
            </a:extLst>
          </p:cNvPr>
          <p:cNvSpPr>
            <a:spLocks noGrp="1"/>
          </p:cNvSpPr>
          <p:nvPr>
            <p:ph type="body" sz="quarter" idx="4294967295"/>
          </p:nvPr>
        </p:nvSpPr>
        <p:spPr>
          <a:xfrm>
            <a:off x="6109200" y="1073150"/>
            <a:ext cx="6082800" cy="3200400"/>
          </a:xfrm>
          <a:prstGeom prst="rect">
            <a:avLst/>
          </a:prstGeom>
        </p:spPr>
        <p:txBody>
          <a:bodyPr/>
          <a:lstStyle/>
          <a:p>
            <a:pPr algn="l"/>
            <a:r>
              <a:rPr lang="en-US" sz="3200" b="1" dirty="0">
                <a:solidFill>
                  <a:srgbClr val="003399"/>
                </a:solidFill>
                <a:latin typeface="EC Square Sans Pro" panose="020B0506040000020004" pitchFamily="34" charset="0"/>
              </a:rPr>
              <a:t>Additional relevant legislation, provisions and/or guidelines to be considered by veterinarians &amp; farmers (II) </a:t>
            </a:r>
          </a:p>
          <a:p>
            <a:pPr algn="l"/>
            <a:r>
              <a:rPr lang="en-US" sz="1600" i="1" dirty="0">
                <a:solidFill>
                  <a:srgbClr val="003399"/>
                </a:solidFill>
                <a:latin typeface="EC Square Sans Pro" panose="020B0506040000020004" pitchFamily="34" charset="0"/>
              </a:rPr>
              <a:t>Lecture 4</a:t>
            </a:r>
            <a:endParaRPr lang="es-ES" sz="1600" dirty="0">
              <a:solidFill>
                <a:srgbClr val="003399"/>
              </a:solidFill>
              <a:latin typeface="EC Square Sans Pro" panose="020B0506040000020004" pitchFamily="34" charset="0"/>
            </a:endParaRPr>
          </a:p>
        </p:txBody>
      </p:sp>
      <p:sp>
        <p:nvSpPr>
          <p:cNvPr id="3" name="Marcador de texto 2">
            <a:extLst>
              <a:ext uri="{FF2B5EF4-FFF2-40B4-BE49-F238E27FC236}">
                <a16:creationId xmlns:a16="http://schemas.microsoft.com/office/drawing/2014/main" id="{A38D9E58-19B1-E7ED-7608-24282A0A681D}"/>
              </a:ext>
            </a:extLst>
          </p:cNvPr>
          <p:cNvSpPr>
            <a:spLocks noGrp="1"/>
          </p:cNvSpPr>
          <p:nvPr>
            <p:ph type="body" sz="quarter" idx="11"/>
          </p:nvPr>
        </p:nvSpPr>
        <p:spPr/>
        <p:txBody>
          <a:bodyPr/>
          <a:lstStyle/>
          <a:p>
            <a:r>
              <a:rPr lang="es-ES" dirty="0">
                <a:latin typeface="EC Square Sans Pro" panose="020B0506040000020004" pitchFamily="34" charset="0"/>
              </a:rPr>
              <a:t>7 FEBRUARY 2025</a:t>
            </a:r>
          </a:p>
          <a:p>
            <a:endParaRPr lang="es-ES" dirty="0"/>
          </a:p>
        </p:txBody>
      </p:sp>
    </p:spTree>
    <p:extLst>
      <p:ext uri="{BB962C8B-B14F-4D97-AF65-F5344CB8AC3E}">
        <p14:creationId xmlns:p14="http://schemas.microsoft.com/office/powerpoint/2010/main" val="39717939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κειμένου 1"/>
          <p:cNvSpPr>
            <a:spLocks noGrp="1"/>
          </p:cNvSpPr>
          <p:nvPr>
            <p:ph type="body" sz="quarter" idx="10"/>
          </p:nvPr>
        </p:nvSpPr>
        <p:spPr>
          <a:xfrm>
            <a:off x="76200" y="311150"/>
            <a:ext cx="10363200" cy="609600"/>
          </a:xfrm>
        </p:spPr>
        <p:txBody>
          <a:bodyPr/>
          <a:lstStyle/>
          <a:p>
            <a:r>
              <a:rPr lang="el-GR" sz="3200" b="1" dirty="0" smtClean="0">
                <a:solidFill>
                  <a:srgbClr val="FFFFFF"/>
                </a:solidFill>
              </a:rPr>
              <a:t>     </a:t>
            </a:r>
            <a:r>
              <a:rPr lang="en-US" sz="3200" b="1" dirty="0">
                <a:solidFill>
                  <a:srgbClr val="FFFFFF"/>
                </a:solidFill>
              </a:rPr>
              <a:t>National Legislation – New Ministerial </a:t>
            </a:r>
            <a:r>
              <a:rPr lang="en-US" sz="3200" b="1" dirty="0" err="1">
                <a:solidFill>
                  <a:srgbClr val="FFFFFF"/>
                </a:solidFill>
              </a:rPr>
              <a:t>Desitions</a:t>
            </a:r>
            <a:r>
              <a:rPr lang="en-US" sz="3200" b="1" dirty="0">
                <a:solidFill>
                  <a:srgbClr val="FFFFFF"/>
                </a:solidFill>
              </a:rPr>
              <a:t> </a:t>
            </a:r>
          </a:p>
          <a:p>
            <a:endParaRPr lang="el-GR" dirty="0"/>
          </a:p>
        </p:txBody>
      </p:sp>
      <p:sp>
        <p:nvSpPr>
          <p:cNvPr id="5" name="Ορθογώνιο 4"/>
          <p:cNvSpPr/>
          <p:nvPr/>
        </p:nvSpPr>
        <p:spPr>
          <a:xfrm>
            <a:off x="457200" y="1149350"/>
            <a:ext cx="10515599" cy="5447645"/>
          </a:xfrm>
          <a:prstGeom prst="rect">
            <a:avLst/>
          </a:prstGeom>
        </p:spPr>
        <p:txBody>
          <a:bodyPr wrap="square">
            <a:spAutoFit/>
          </a:bodyPr>
          <a:lstStyle/>
          <a:p>
            <a:pPr>
              <a:lnSpc>
                <a:spcPct val="150000"/>
              </a:lnSpc>
            </a:pPr>
            <a:r>
              <a:rPr lang="en-US" sz="2000" b="1" dirty="0" smtClean="0">
                <a:solidFill>
                  <a:srgbClr val="002060"/>
                </a:solidFill>
              </a:rPr>
              <a:t>M.D.</a:t>
            </a:r>
            <a:r>
              <a:rPr lang="el-GR" sz="2000" b="1" dirty="0" smtClean="0">
                <a:solidFill>
                  <a:srgbClr val="002060"/>
                </a:solidFill>
              </a:rPr>
              <a:t> 407523/27-12-2024</a:t>
            </a:r>
          </a:p>
          <a:p>
            <a:pPr>
              <a:lnSpc>
                <a:spcPct val="150000"/>
              </a:lnSpc>
            </a:pPr>
            <a:r>
              <a:rPr lang="en-US" sz="2000" u="sng" dirty="0" smtClean="0">
                <a:solidFill>
                  <a:srgbClr val="002060"/>
                </a:solidFill>
              </a:rPr>
              <a:t>Electronic prescription of veterinary drugs</a:t>
            </a:r>
          </a:p>
          <a:p>
            <a:pPr>
              <a:lnSpc>
                <a:spcPct val="150000"/>
              </a:lnSpc>
            </a:pPr>
            <a:endParaRPr lang="el-GR" sz="2000" u="sng" dirty="0">
              <a:solidFill>
                <a:srgbClr val="002060"/>
              </a:solidFill>
            </a:endParaRPr>
          </a:p>
          <a:p>
            <a:pPr marL="285750" indent="-285750">
              <a:lnSpc>
                <a:spcPct val="150000"/>
              </a:lnSpc>
              <a:buFont typeface="Arial" panose="020B0604020202020204" pitchFamily="34" charset="0"/>
              <a:buChar char="•"/>
            </a:pPr>
            <a:r>
              <a:rPr lang="en-US" sz="2000" dirty="0" smtClean="0">
                <a:solidFill>
                  <a:srgbClr val="002060"/>
                </a:solidFill>
              </a:rPr>
              <a:t>Operation of an information system integrated</a:t>
            </a:r>
            <a:r>
              <a:rPr lang="el-GR" sz="2000" dirty="0" smtClean="0">
                <a:solidFill>
                  <a:srgbClr val="002060"/>
                </a:solidFill>
              </a:rPr>
              <a:t> </a:t>
            </a:r>
            <a:r>
              <a:rPr lang="en-US" sz="2000" dirty="0" smtClean="0">
                <a:solidFill>
                  <a:srgbClr val="002060"/>
                </a:solidFill>
              </a:rPr>
              <a:t>with the Unified Digital Portal of the Public Administration (gov.gr), for the electronic prescription of VMP and MF intended for food-producing animals (mammals, birds, fish, bees)</a:t>
            </a:r>
          </a:p>
          <a:p>
            <a:pPr marL="285750" indent="-285750">
              <a:lnSpc>
                <a:spcPct val="150000"/>
              </a:lnSpc>
              <a:buFont typeface="Arial" panose="020B0604020202020204" pitchFamily="34" charset="0"/>
              <a:buChar char="•"/>
            </a:pPr>
            <a:endParaRPr lang="el-GR" sz="2000" dirty="0" smtClean="0">
              <a:solidFill>
                <a:srgbClr val="002060"/>
              </a:solidFill>
            </a:endParaRPr>
          </a:p>
          <a:p>
            <a:pPr marL="285750" indent="-285750">
              <a:lnSpc>
                <a:spcPct val="150000"/>
              </a:lnSpc>
              <a:buFont typeface="Arial" panose="020B0604020202020204" pitchFamily="34" charset="0"/>
              <a:buChar char="•"/>
            </a:pPr>
            <a:r>
              <a:rPr lang="en-US" sz="2000" dirty="0" smtClean="0">
                <a:solidFill>
                  <a:srgbClr val="002060"/>
                </a:solidFill>
              </a:rPr>
              <a:t>Mandatory electronic prescription of VMP and MF for cattle, pigs, broilers, laying hens and turkeys</a:t>
            </a:r>
          </a:p>
          <a:p>
            <a:pPr marL="285750" indent="-285750">
              <a:lnSpc>
                <a:spcPct val="150000"/>
              </a:lnSpc>
              <a:buFont typeface="Arial" panose="020B0604020202020204" pitchFamily="34" charset="0"/>
              <a:buChar char="•"/>
            </a:pPr>
            <a:endParaRPr lang="el-GR" sz="2000" dirty="0" smtClean="0">
              <a:solidFill>
                <a:srgbClr val="002060"/>
              </a:solidFill>
            </a:endParaRPr>
          </a:p>
          <a:p>
            <a:pPr marL="285750" indent="-285750">
              <a:lnSpc>
                <a:spcPct val="150000"/>
              </a:lnSpc>
              <a:buFont typeface="Arial" panose="020B0604020202020204" pitchFamily="34" charset="0"/>
              <a:buChar char="•"/>
            </a:pPr>
            <a:r>
              <a:rPr lang="en-US" sz="2000" dirty="0">
                <a:solidFill>
                  <a:srgbClr val="002060"/>
                </a:solidFill>
              </a:rPr>
              <a:t>O</a:t>
            </a:r>
            <a:r>
              <a:rPr lang="en-US" sz="2000" dirty="0" smtClean="0">
                <a:solidFill>
                  <a:srgbClr val="002060"/>
                </a:solidFill>
              </a:rPr>
              <a:t>ptional for the other species of food producing animals until 01/01/2026</a:t>
            </a:r>
            <a:endParaRPr lang="el-GR" dirty="0">
              <a:solidFill>
                <a:srgbClr val="002060"/>
              </a:solidFill>
            </a:endParaRPr>
          </a:p>
          <a:p>
            <a:endParaRPr lang="el-GR" dirty="0"/>
          </a:p>
        </p:txBody>
      </p:sp>
    </p:spTree>
    <p:extLst>
      <p:ext uri="{BB962C8B-B14F-4D97-AF65-F5344CB8AC3E}">
        <p14:creationId xmlns:p14="http://schemas.microsoft.com/office/powerpoint/2010/main" val="140666907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κειμένου 1"/>
          <p:cNvSpPr>
            <a:spLocks noGrp="1"/>
          </p:cNvSpPr>
          <p:nvPr>
            <p:ph type="body" sz="quarter" idx="10"/>
          </p:nvPr>
        </p:nvSpPr>
        <p:spPr>
          <a:xfrm>
            <a:off x="533400" y="387350"/>
            <a:ext cx="10668000" cy="685800"/>
          </a:xfrm>
        </p:spPr>
        <p:txBody>
          <a:bodyPr/>
          <a:lstStyle/>
          <a:p>
            <a:r>
              <a:rPr lang="el-GR" sz="3200" b="1" dirty="0" smtClean="0">
                <a:solidFill>
                  <a:srgbClr val="FFFFFF"/>
                </a:solidFill>
              </a:rPr>
              <a:t>       </a:t>
            </a:r>
            <a:r>
              <a:rPr lang="en-US" sz="3200" b="1" dirty="0">
                <a:solidFill>
                  <a:srgbClr val="FFFFFF"/>
                </a:solidFill>
              </a:rPr>
              <a:t>National Legislation – New Ministerial </a:t>
            </a:r>
            <a:r>
              <a:rPr lang="en-US" sz="3200" b="1" dirty="0" err="1">
                <a:solidFill>
                  <a:srgbClr val="FFFFFF"/>
                </a:solidFill>
              </a:rPr>
              <a:t>Desitions</a:t>
            </a:r>
            <a:r>
              <a:rPr lang="en-US" sz="3200" b="1" dirty="0">
                <a:solidFill>
                  <a:srgbClr val="FFFFFF"/>
                </a:solidFill>
              </a:rPr>
              <a:t> </a:t>
            </a:r>
          </a:p>
          <a:p>
            <a:endParaRPr lang="en-US" sz="3200" b="1" dirty="0">
              <a:solidFill>
                <a:srgbClr val="FFFFFF"/>
              </a:solidFill>
            </a:endParaRPr>
          </a:p>
          <a:p>
            <a:endParaRPr lang="el-GR" sz="3200" dirty="0"/>
          </a:p>
        </p:txBody>
      </p:sp>
      <p:sp>
        <p:nvSpPr>
          <p:cNvPr id="3" name="Ορθογώνιο 2"/>
          <p:cNvSpPr/>
          <p:nvPr/>
        </p:nvSpPr>
        <p:spPr>
          <a:xfrm>
            <a:off x="304800" y="1301750"/>
            <a:ext cx="8153400" cy="6093976"/>
          </a:xfrm>
          <a:prstGeom prst="rect">
            <a:avLst/>
          </a:prstGeom>
        </p:spPr>
        <p:txBody>
          <a:bodyPr wrap="square">
            <a:spAutoFit/>
          </a:bodyPr>
          <a:lstStyle/>
          <a:p>
            <a:r>
              <a:rPr lang="en-US" sz="2000" b="1" dirty="0" smtClean="0">
                <a:solidFill>
                  <a:srgbClr val="002060"/>
                </a:solidFill>
              </a:rPr>
              <a:t>M.D.</a:t>
            </a:r>
            <a:r>
              <a:rPr lang="el-GR" sz="2000" b="1" dirty="0" smtClean="0">
                <a:solidFill>
                  <a:srgbClr val="002060"/>
                </a:solidFill>
              </a:rPr>
              <a:t> 407523/27-12-2024:</a:t>
            </a:r>
          </a:p>
          <a:p>
            <a:endParaRPr lang="el-GR" sz="2000" b="1" dirty="0">
              <a:solidFill>
                <a:srgbClr val="002060"/>
              </a:solidFill>
            </a:endParaRPr>
          </a:p>
          <a:p>
            <a:r>
              <a:rPr kumimoji="0" lang="en-US" sz="2000" b="1" i="0" u="none" strike="noStrike" kern="0" cap="none" spc="0" normalizeH="0" baseline="0" noProof="0" dirty="0" smtClean="0">
                <a:ln>
                  <a:noFill/>
                </a:ln>
                <a:solidFill>
                  <a:srgbClr val="002060"/>
                </a:solidFill>
                <a:effectLst/>
                <a:uLnTx/>
                <a:uFillTx/>
              </a:rPr>
              <a:t>Administrator</a:t>
            </a:r>
            <a:r>
              <a:rPr kumimoji="0" lang="el-GR" sz="2000" b="1" i="0" u="none" strike="noStrike" kern="0" cap="none" spc="0" normalizeH="0" baseline="0" noProof="0" dirty="0" smtClean="0">
                <a:ln>
                  <a:noFill/>
                </a:ln>
                <a:solidFill>
                  <a:srgbClr val="002060"/>
                </a:solidFill>
                <a:effectLst/>
                <a:uLnTx/>
                <a:uFillTx/>
              </a:rPr>
              <a:t> </a:t>
            </a:r>
            <a:r>
              <a:rPr kumimoji="0" lang="en-US" sz="2000" b="1" i="0" u="none" strike="noStrike" kern="0" cap="none" spc="0" normalizeH="0" baseline="0" noProof="0" dirty="0" smtClean="0">
                <a:ln>
                  <a:noFill/>
                </a:ln>
                <a:solidFill>
                  <a:srgbClr val="002060"/>
                </a:solidFill>
                <a:effectLst/>
                <a:uLnTx/>
                <a:uFillTx/>
              </a:rPr>
              <a:t>of the information system</a:t>
            </a:r>
            <a:r>
              <a:rPr kumimoji="0" lang="el-GR" sz="2000" b="1" i="0" u="none" strike="noStrike" kern="0" cap="none" spc="0" normalizeH="0" baseline="0" noProof="0" dirty="0" smtClean="0">
                <a:ln>
                  <a:noFill/>
                </a:ln>
                <a:solidFill>
                  <a:srgbClr val="002060"/>
                </a:solidFill>
                <a:effectLst/>
                <a:uLnTx/>
                <a:uFillTx/>
              </a:rPr>
              <a:t>:</a:t>
            </a:r>
            <a:r>
              <a:rPr kumimoji="0" lang="en-US" sz="2000" b="1" i="0" u="none" strike="noStrike" kern="0" cap="none" spc="0" normalizeH="0" baseline="0" noProof="0" dirty="0" smtClean="0">
                <a:ln>
                  <a:noFill/>
                </a:ln>
                <a:solidFill>
                  <a:srgbClr val="002060"/>
                </a:solidFill>
                <a:effectLst/>
                <a:uLnTx/>
                <a:uFillTx/>
              </a:rPr>
              <a:t> Ministry of  Rural Development</a:t>
            </a:r>
            <a:r>
              <a:rPr kumimoji="0" lang="en-US" sz="2000" b="1" i="0" u="none" strike="noStrike" kern="0" cap="none" spc="0" normalizeH="0" noProof="0" dirty="0" smtClean="0">
                <a:ln>
                  <a:noFill/>
                </a:ln>
                <a:solidFill>
                  <a:srgbClr val="002060"/>
                </a:solidFill>
                <a:effectLst/>
                <a:uLnTx/>
                <a:uFillTx/>
              </a:rPr>
              <a:t> and Food </a:t>
            </a:r>
            <a:endParaRPr kumimoji="0" lang="en-US" sz="2000" b="1" i="0" u="none" strike="noStrike" kern="0" cap="none" spc="0" normalizeH="0" baseline="0" noProof="0" dirty="0" smtClean="0">
              <a:ln>
                <a:noFill/>
              </a:ln>
              <a:solidFill>
                <a:srgbClr val="002060"/>
              </a:solidFill>
              <a:effectLst/>
              <a:uLnTx/>
              <a:uFillTx/>
            </a:endParaRPr>
          </a:p>
          <a:p>
            <a:endParaRPr lang="el-GR" sz="2000" b="1" dirty="0">
              <a:solidFill>
                <a:srgbClr val="002060"/>
              </a:solidFill>
            </a:endParaRPr>
          </a:p>
          <a:p>
            <a:r>
              <a:rPr lang="en-US" sz="2000" b="1" dirty="0" smtClean="0">
                <a:solidFill>
                  <a:srgbClr val="002060"/>
                </a:solidFill>
              </a:rPr>
              <a:t>Users of the information system:</a:t>
            </a:r>
            <a:endParaRPr lang="el-GR" sz="2000" b="1" dirty="0">
              <a:solidFill>
                <a:srgbClr val="002060"/>
              </a:solidFill>
            </a:endParaRPr>
          </a:p>
          <a:p>
            <a:pPr marL="285750" indent="-285750">
              <a:lnSpc>
                <a:spcPct val="150000"/>
              </a:lnSpc>
              <a:buFont typeface="Arial" panose="020B0604020202020204" pitchFamily="34" charset="0"/>
              <a:buChar char="•"/>
            </a:pPr>
            <a:r>
              <a:rPr lang="en-US" sz="2000" dirty="0" smtClean="0">
                <a:solidFill>
                  <a:srgbClr val="002060"/>
                </a:solidFill>
              </a:rPr>
              <a:t>Veterinarians authorized to prescribe (dispensing veterinary prescriptions)</a:t>
            </a:r>
            <a:endParaRPr lang="el-GR" sz="2000" dirty="0" smtClean="0">
              <a:solidFill>
                <a:srgbClr val="002060"/>
              </a:solidFill>
            </a:endParaRPr>
          </a:p>
          <a:p>
            <a:pPr marL="285750" indent="-285750">
              <a:lnSpc>
                <a:spcPct val="150000"/>
              </a:lnSpc>
              <a:buFont typeface="Arial" panose="020B0604020202020204" pitchFamily="34" charset="0"/>
              <a:buChar char="•"/>
            </a:pPr>
            <a:r>
              <a:rPr lang="en-US" sz="2000" dirty="0" smtClean="0">
                <a:solidFill>
                  <a:srgbClr val="002060"/>
                </a:solidFill>
              </a:rPr>
              <a:t>• Responsible scientists of enterprises authorized to retail GMP (implementing veterinary prescriptions)</a:t>
            </a:r>
            <a:endParaRPr lang="el-GR" sz="2000" dirty="0" smtClean="0">
              <a:solidFill>
                <a:srgbClr val="002060"/>
              </a:solidFill>
            </a:endParaRPr>
          </a:p>
          <a:p>
            <a:pPr marL="285750" indent="-285750">
              <a:lnSpc>
                <a:spcPct val="150000"/>
              </a:lnSpc>
              <a:buFont typeface="Arial" panose="020B0604020202020204" pitchFamily="34" charset="0"/>
              <a:buChar char="•"/>
            </a:pPr>
            <a:r>
              <a:rPr lang="en-US" sz="2000" dirty="0" smtClean="0">
                <a:solidFill>
                  <a:srgbClr val="002060"/>
                </a:solidFill>
              </a:rPr>
              <a:t>• Farmers (access limited to prescriptions and records related to their farm)</a:t>
            </a:r>
            <a:endParaRPr lang="el-GR" sz="2000" dirty="0" smtClean="0">
              <a:solidFill>
                <a:srgbClr val="002060"/>
              </a:solidFill>
            </a:endParaRPr>
          </a:p>
          <a:p>
            <a:pPr marL="285750" indent="-285750">
              <a:lnSpc>
                <a:spcPct val="150000"/>
              </a:lnSpc>
              <a:buFont typeface="Arial" panose="020B0604020202020204" pitchFamily="34" charset="0"/>
              <a:buChar char="•"/>
            </a:pPr>
            <a:r>
              <a:rPr lang="en-US" sz="2000" dirty="0" smtClean="0">
                <a:solidFill>
                  <a:srgbClr val="002060"/>
                </a:solidFill>
              </a:rPr>
              <a:t> Veterinary services (access to prescriptions and farm/business registers within their areas of responsibility)</a:t>
            </a:r>
            <a:endParaRPr lang="el-GR" sz="2000" dirty="0">
              <a:solidFill>
                <a:srgbClr val="002060"/>
              </a:solidFill>
            </a:endParaRPr>
          </a:p>
          <a:p>
            <a:pPr marL="556260" indent="-285750">
              <a:lnSpc>
                <a:spcPts val="1800"/>
              </a:lnSpc>
              <a:buFont typeface="Arial" panose="020B0604020202020204" pitchFamily="34" charset="0"/>
              <a:buChar char="•"/>
            </a:pPr>
            <a:endParaRPr lang="el-GR" dirty="0" smtClean="0">
              <a:solidFill>
                <a:srgbClr val="002060"/>
              </a:solidFill>
            </a:endParaRPr>
          </a:p>
          <a:p>
            <a:pPr marL="270510">
              <a:lnSpc>
                <a:spcPts val="1800"/>
              </a:lnSpc>
            </a:pPr>
            <a:r>
              <a:rPr lang="el-GR" dirty="0" smtClean="0">
                <a:solidFill>
                  <a:srgbClr val="002060"/>
                </a:solidFill>
              </a:rPr>
              <a:t> </a:t>
            </a:r>
            <a:endParaRPr lang="el-GR" dirty="0">
              <a:solidFill>
                <a:srgbClr val="002060"/>
              </a:solidFill>
            </a:endParaRPr>
          </a:p>
        </p:txBody>
      </p:sp>
      <p:pic>
        <p:nvPicPr>
          <p:cNvPr id="4" name="Εικόνα 3"/>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8305800" y="1373899"/>
            <a:ext cx="3276600" cy="4943933"/>
          </a:xfrm>
          <a:prstGeom prst="rect">
            <a:avLst/>
          </a:prstGeom>
        </p:spPr>
      </p:pic>
    </p:spTree>
    <p:extLst>
      <p:ext uri="{BB962C8B-B14F-4D97-AF65-F5344CB8AC3E}">
        <p14:creationId xmlns:p14="http://schemas.microsoft.com/office/powerpoint/2010/main" val="203669909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κειμένου 1"/>
          <p:cNvSpPr>
            <a:spLocks noGrp="1"/>
          </p:cNvSpPr>
          <p:nvPr>
            <p:ph type="body" sz="quarter" idx="10"/>
          </p:nvPr>
        </p:nvSpPr>
        <p:spPr/>
        <p:txBody>
          <a:bodyPr/>
          <a:lstStyle/>
          <a:p>
            <a:r>
              <a:rPr lang="el-GR" sz="2800" b="1" dirty="0" smtClean="0"/>
              <a:t>          </a:t>
            </a:r>
            <a:r>
              <a:rPr lang="en-US" sz="3200" b="1" dirty="0"/>
              <a:t>Pharmacovigilance</a:t>
            </a:r>
            <a:endParaRPr lang="el-GR" sz="3200" b="1" dirty="0"/>
          </a:p>
        </p:txBody>
      </p:sp>
      <p:pic>
        <p:nvPicPr>
          <p:cNvPr id="3" name="Εικόνα 2"/>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5861304" y="1301750"/>
            <a:ext cx="5519108" cy="5162536"/>
          </a:xfrm>
          <a:prstGeom prst="rect">
            <a:avLst/>
          </a:prstGeom>
        </p:spPr>
      </p:pic>
      <p:sp>
        <p:nvSpPr>
          <p:cNvPr id="4" name="TextBox 3"/>
          <p:cNvSpPr txBox="1"/>
          <p:nvPr/>
        </p:nvSpPr>
        <p:spPr>
          <a:xfrm>
            <a:off x="381000" y="1682750"/>
            <a:ext cx="5181600" cy="3077766"/>
          </a:xfrm>
          <a:prstGeom prst="rect">
            <a:avLst/>
          </a:prstGeom>
          <a:noFill/>
        </p:spPr>
        <p:txBody>
          <a:bodyPr wrap="square" rtlCol="0">
            <a:spAutoFit/>
          </a:bodyPr>
          <a:lstStyle/>
          <a:p>
            <a:r>
              <a:rPr lang="en-US" sz="3200" b="1" dirty="0" smtClean="0">
                <a:solidFill>
                  <a:srgbClr val="002060"/>
                </a:solidFill>
                <a:latin typeface="+mn-lt"/>
              </a:rPr>
              <a:t>Yellow card</a:t>
            </a:r>
            <a:endParaRPr lang="el-GR" sz="3200" b="1" dirty="0" smtClean="0">
              <a:solidFill>
                <a:srgbClr val="002060"/>
              </a:solidFill>
              <a:latin typeface="+mn-lt"/>
            </a:endParaRPr>
          </a:p>
          <a:p>
            <a:endParaRPr lang="el-GR" dirty="0">
              <a:solidFill>
                <a:srgbClr val="002060"/>
              </a:solidFill>
            </a:endParaRPr>
          </a:p>
          <a:p>
            <a:pPr marL="342900" indent="-342900">
              <a:buFont typeface="Arial" panose="020B0604020202020204" pitchFamily="34" charset="0"/>
              <a:buChar char="•"/>
            </a:pPr>
            <a:r>
              <a:rPr lang="en-US" sz="2400" dirty="0" smtClean="0">
                <a:solidFill>
                  <a:srgbClr val="002060"/>
                </a:solidFill>
                <a:latin typeface="+mn-lt"/>
              </a:rPr>
              <a:t>Available from National Organization for Medicines (EOF)</a:t>
            </a:r>
          </a:p>
          <a:p>
            <a:pPr marL="342900" indent="-342900">
              <a:buFont typeface="Arial" panose="020B0604020202020204" pitchFamily="34" charset="0"/>
              <a:buChar char="•"/>
            </a:pPr>
            <a:endParaRPr lang="el-GR" sz="2400" dirty="0">
              <a:solidFill>
                <a:srgbClr val="002060"/>
              </a:solidFill>
              <a:latin typeface="+mn-lt"/>
            </a:endParaRPr>
          </a:p>
          <a:p>
            <a:pPr marL="342900" indent="-342900">
              <a:buFont typeface="Arial" panose="020B0604020202020204" pitchFamily="34" charset="0"/>
              <a:buChar char="•"/>
            </a:pPr>
            <a:r>
              <a:rPr lang="en-US" sz="2400" dirty="0" smtClean="0">
                <a:solidFill>
                  <a:srgbClr val="002060"/>
                </a:solidFill>
                <a:latin typeface="+mn-lt"/>
              </a:rPr>
              <a:t>EOF Website</a:t>
            </a:r>
            <a:endParaRPr lang="el-GR" sz="2400" dirty="0" smtClean="0">
              <a:solidFill>
                <a:srgbClr val="002060"/>
              </a:solidFill>
              <a:latin typeface="+mn-lt"/>
            </a:endParaRPr>
          </a:p>
          <a:p>
            <a:pPr marL="342900" indent="-342900">
              <a:buFont typeface="Arial" panose="020B0604020202020204" pitchFamily="34" charset="0"/>
              <a:buChar char="•"/>
            </a:pPr>
            <a:endParaRPr lang="el-GR" sz="2400" dirty="0" smtClean="0">
              <a:solidFill>
                <a:srgbClr val="002060"/>
              </a:solidFill>
              <a:latin typeface="+mn-lt"/>
            </a:endParaRPr>
          </a:p>
          <a:p>
            <a:pPr marL="342900" indent="-342900">
              <a:buFont typeface="Arial" panose="020B0604020202020204" pitchFamily="34" charset="0"/>
              <a:buChar char="•"/>
            </a:pPr>
            <a:r>
              <a:rPr lang="en-US" sz="2400" dirty="0" smtClean="0">
                <a:solidFill>
                  <a:srgbClr val="002060"/>
                </a:solidFill>
                <a:latin typeface="+mn-lt"/>
              </a:rPr>
              <a:t>Send to EOF by post or electronically</a:t>
            </a:r>
            <a:endParaRPr lang="el-GR" sz="2400" dirty="0">
              <a:solidFill>
                <a:srgbClr val="002060"/>
              </a:solidFill>
              <a:latin typeface="+mn-lt"/>
            </a:endParaRPr>
          </a:p>
        </p:txBody>
      </p:sp>
    </p:spTree>
    <p:extLst>
      <p:ext uri="{BB962C8B-B14F-4D97-AF65-F5344CB8AC3E}">
        <p14:creationId xmlns:p14="http://schemas.microsoft.com/office/powerpoint/2010/main" val="239000536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κειμένου 1"/>
          <p:cNvSpPr>
            <a:spLocks noGrp="1"/>
          </p:cNvSpPr>
          <p:nvPr>
            <p:ph type="body" sz="quarter" idx="10"/>
          </p:nvPr>
        </p:nvSpPr>
        <p:spPr/>
        <p:txBody>
          <a:bodyPr/>
          <a:lstStyle/>
          <a:p>
            <a:r>
              <a:rPr lang="el-GR" dirty="0" smtClean="0"/>
              <a:t> </a:t>
            </a:r>
            <a:r>
              <a:rPr lang="en-US" sz="3200" b="1" dirty="0"/>
              <a:t>Withdrawal and destruction</a:t>
            </a:r>
            <a:endParaRPr lang="el-GR" sz="3200" b="1" dirty="0"/>
          </a:p>
        </p:txBody>
      </p:sp>
      <p:sp>
        <p:nvSpPr>
          <p:cNvPr id="3" name="TextBox 2"/>
          <p:cNvSpPr txBox="1"/>
          <p:nvPr/>
        </p:nvSpPr>
        <p:spPr>
          <a:xfrm>
            <a:off x="533400" y="1454150"/>
            <a:ext cx="10210800" cy="3600986"/>
          </a:xfrm>
          <a:prstGeom prst="rect">
            <a:avLst/>
          </a:prstGeom>
          <a:noFill/>
        </p:spPr>
        <p:txBody>
          <a:bodyPr wrap="square" rtlCol="0">
            <a:spAutoFit/>
          </a:bodyPr>
          <a:lstStyle/>
          <a:p>
            <a:endParaRPr lang="el-GR" sz="1800" dirty="0" smtClean="0"/>
          </a:p>
          <a:p>
            <a:endParaRPr lang="el-GR" dirty="0"/>
          </a:p>
          <a:p>
            <a:pPr marL="285750" indent="-285750">
              <a:buFont typeface="Arial" panose="020B0604020202020204" pitchFamily="34" charset="0"/>
              <a:buChar char="•"/>
            </a:pPr>
            <a:r>
              <a:rPr lang="en-US" sz="2400" dirty="0" smtClean="0">
                <a:solidFill>
                  <a:srgbClr val="002060"/>
                </a:solidFill>
              </a:rPr>
              <a:t>Producers, importers, distributors and manufacturers are responsible for withdrawing and/or destroying VMP and MF, that are expired or due to expire within the current semester</a:t>
            </a:r>
          </a:p>
          <a:p>
            <a:pPr marL="285750" indent="-285750">
              <a:buFont typeface="Arial" panose="020B0604020202020204" pitchFamily="34" charset="0"/>
              <a:buChar char="•"/>
            </a:pPr>
            <a:endParaRPr lang="el-GR" sz="2400" dirty="0">
              <a:solidFill>
                <a:srgbClr val="002060"/>
              </a:solidFill>
            </a:endParaRPr>
          </a:p>
          <a:p>
            <a:pPr marL="285750" indent="-285750">
              <a:buFont typeface="Arial" panose="020B0604020202020204" pitchFamily="34" charset="0"/>
              <a:buChar char="•"/>
            </a:pPr>
            <a:r>
              <a:rPr lang="en-US" sz="2400" dirty="0">
                <a:solidFill>
                  <a:srgbClr val="002060"/>
                </a:solidFill>
              </a:rPr>
              <a:t>T</a:t>
            </a:r>
            <a:r>
              <a:rPr lang="en-US" sz="2400" dirty="0" smtClean="0">
                <a:solidFill>
                  <a:srgbClr val="002060"/>
                </a:solidFill>
              </a:rPr>
              <a:t>he management (storage, transport and destruction) of waste (unused, expired, inappropriate SPCs and FZs), must comply  with the applicable regulations concerning solid or hazardous waste, based on the specific case at hand</a:t>
            </a:r>
            <a:endParaRPr lang="el-GR" sz="2400" dirty="0">
              <a:solidFill>
                <a:srgbClr val="002060"/>
              </a:solidFill>
            </a:endParaRPr>
          </a:p>
        </p:txBody>
      </p:sp>
    </p:spTree>
    <p:extLst>
      <p:ext uri="{BB962C8B-B14F-4D97-AF65-F5344CB8AC3E}">
        <p14:creationId xmlns:p14="http://schemas.microsoft.com/office/powerpoint/2010/main" val="230125677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D101AA75-9CC9-7D06-6708-98AC32F4A41A}"/>
              </a:ext>
            </a:extLst>
          </p:cNvPr>
          <p:cNvSpPr>
            <a:spLocks noGrp="1"/>
          </p:cNvSpPr>
          <p:nvPr>
            <p:ph type="body" sz="quarter" idx="4294967295"/>
          </p:nvPr>
        </p:nvSpPr>
        <p:spPr>
          <a:xfrm>
            <a:off x="380972" y="5267537"/>
            <a:ext cx="7874000" cy="781632"/>
          </a:xfrm>
          <a:prstGeom prst="rect">
            <a:avLst/>
          </a:prstGeom>
        </p:spPr>
        <p:txBody>
          <a:bodyPr/>
          <a:lstStyle/>
          <a:p>
            <a:endParaRPr lang="es-ES" dirty="0"/>
          </a:p>
        </p:txBody>
      </p:sp>
    </p:spTree>
    <p:extLst>
      <p:ext uri="{BB962C8B-B14F-4D97-AF65-F5344CB8AC3E}">
        <p14:creationId xmlns:p14="http://schemas.microsoft.com/office/powerpoint/2010/main" val="984158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8FF0C3B0-8099-791F-475C-767B65B12EB5}"/>
              </a:ext>
            </a:extLst>
          </p:cNvPr>
          <p:cNvSpPr>
            <a:spLocks noGrp="1"/>
          </p:cNvSpPr>
          <p:nvPr>
            <p:ph type="body" sz="quarter" idx="10"/>
          </p:nvPr>
        </p:nvSpPr>
        <p:spPr/>
        <p:txBody>
          <a:bodyPr/>
          <a:lstStyle/>
          <a:p>
            <a:pPr algn="ctr"/>
            <a:r>
              <a:rPr kumimoji="0" lang="en-US" sz="2400" b="0" i="0" u="none" strike="noStrike" kern="0" cap="none" spc="0" normalizeH="0" baseline="0" noProof="0" dirty="0">
                <a:ln>
                  <a:noFill/>
                </a:ln>
                <a:effectLst/>
                <a:uLnTx/>
                <a:uFillTx/>
                <a:latin typeface="EC Square Sans Pro" panose="020B0506040000020004" pitchFamily="34" charset="0"/>
              </a:rPr>
              <a:t>EU legal framework on veterinary medicinal products/medicated feed</a:t>
            </a:r>
            <a:endParaRPr kumimoji="0" lang="en-GB" sz="1800" b="1" i="0" u="none" strike="noStrike" kern="0" cap="none" spc="0" normalizeH="0" baseline="0" noProof="0" dirty="0">
              <a:ln>
                <a:noFill/>
              </a:ln>
              <a:effectLst/>
              <a:uLnTx/>
              <a:uFillTx/>
            </a:endParaRPr>
          </a:p>
          <a:p>
            <a:endParaRPr lang="es-ES" dirty="0"/>
          </a:p>
        </p:txBody>
      </p:sp>
      <p:sp>
        <p:nvSpPr>
          <p:cNvPr id="5" name="Rectángulo 2">
            <a:extLst>
              <a:ext uri="{FF2B5EF4-FFF2-40B4-BE49-F238E27FC236}">
                <a16:creationId xmlns:a16="http://schemas.microsoft.com/office/drawing/2014/main" id="{9D3B450E-7A93-3DB5-B075-862AB47C58CA}"/>
              </a:ext>
            </a:extLst>
          </p:cNvPr>
          <p:cNvSpPr/>
          <p:nvPr/>
        </p:nvSpPr>
        <p:spPr>
          <a:xfrm>
            <a:off x="152400" y="1757036"/>
            <a:ext cx="5638800" cy="3122113"/>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solidFill>
                  <a:srgbClr val="000000"/>
                </a:solidFill>
                <a:effectLst/>
                <a:uLnTx/>
                <a:uFillTx/>
                <a:latin typeface="EC Square Sans Pro" panose="020B0506040000020004" pitchFamily="34" charset="0"/>
                <a:ea typeface="+mn-ea"/>
                <a:cs typeface="+mn-cs"/>
              </a:rPr>
              <a:t>Regulation (EU) 2019/6 on Veterinary Medicinal Products</a:t>
            </a:r>
            <a:r>
              <a:rPr kumimoji="0" lang="en-US" sz="1800" b="1" i="0" u="none" strike="noStrike" kern="0" cap="none" spc="0" normalizeH="0" baseline="0" noProof="0" dirty="0">
                <a:ln>
                  <a:noFill/>
                </a:ln>
                <a:solidFill>
                  <a:srgbClr val="FFFFFF"/>
                </a:solidFill>
                <a:effectLst/>
                <a:uLnTx/>
                <a:uFillTx/>
                <a:latin typeface="Calibri"/>
                <a:ea typeface="+mn-ea"/>
                <a:cs typeface="+mn-cs"/>
              </a:rPr>
              <a:t/>
            </a:r>
            <a:br>
              <a:rPr kumimoji="0" lang="en-US" sz="1800" b="1" i="0" u="none" strike="noStrike" kern="0" cap="none" spc="0" normalizeH="0" baseline="0" noProof="0" dirty="0">
                <a:ln>
                  <a:noFill/>
                </a:ln>
                <a:solidFill>
                  <a:srgbClr val="FFFFFF"/>
                </a:solidFill>
                <a:effectLst/>
                <a:uLnTx/>
                <a:uFillTx/>
                <a:latin typeface="Calibri"/>
                <a:ea typeface="+mn-ea"/>
                <a:cs typeface="+mn-cs"/>
              </a:rPr>
            </a:br>
            <a:r>
              <a:rPr kumimoji="0" lang="en-US" sz="1800" b="1" i="0" u="none" strike="noStrike" kern="0" cap="none" spc="0" normalizeH="0" baseline="0" noProof="0" dirty="0">
                <a:ln>
                  <a:noFill/>
                </a:ln>
                <a:solidFill>
                  <a:srgbClr val="003399"/>
                </a:solidFill>
                <a:effectLst/>
                <a:uLnTx/>
                <a:uFillTx/>
                <a:latin typeface="EC Square Sans Pro" panose="020B0506040000020004" pitchFamily="34" charset="0"/>
                <a:ea typeface="Montserrat" charset="0"/>
                <a:cs typeface="Montserrat" charset="0"/>
              </a:rPr>
              <a:t> </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baseline="0" noProof="0" dirty="0">
              <a:ln>
                <a:noFill/>
              </a:ln>
              <a:solidFill>
                <a:srgbClr val="003399"/>
              </a:solidFill>
              <a:effectLst/>
              <a:uLnTx/>
              <a:uFillTx/>
              <a:latin typeface="EC Square Sans Pro" panose="020B0506040000020004" pitchFamily="34" charset="0"/>
              <a:ea typeface="+mn-ea"/>
              <a:cs typeface="+mn-cs"/>
            </a:endParaRPr>
          </a:p>
        </p:txBody>
      </p:sp>
      <p:sp>
        <p:nvSpPr>
          <p:cNvPr id="6" name="Rectángulo 10">
            <a:extLst>
              <a:ext uri="{FF2B5EF4-FFF2-40B4-BE49-F238E27FC236}">
                <a16:creationId xmlns:a16="http://schemas.microsoft.com/office/drawing/2014/main" id="{8E70A223-9C04-A114-9ABC-6AFEBE1B7957}"/>
              </a:ext>
            </a:extLst>
          </p:cNvPr>
          <p:cNvSpPr/>
          <p:nvPr/>
        </p:nvSpPr>
        <p:spPr>
          <a:xfrm>
            <a:off x="6012735" y="1789354"/>
            <a:ext cx="5562600" cy="3122113"/>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a:ln>
                  <a:noFill/>
                </a:ln>
                <a:solidFill>
                  <a:srgbClr val="000000"/>
                </a:solidFill>
                <a:effectLst/>
                <a:uLnTx/>
                <a:uFillTx/>
                <a:latin typeface="EC Square Sans Pro" panose="020B0506040000020004" pitchFamily="34" charset="0"/>
                <a:ea typeface="+mn-ea"/>
                <a:cs typeface="+mn-cs"/>
              </a:rPr>
              <a:t>Regulation (EU) 2019/4 on Medicated Feed</a:t>
            </a:r>
            <a:endParaRPr kumimoji="0" lang="en-GB" sz="2800" b="1" i="0" u="none" strike="noStrike" kern="0" cap="none" spc="0" normalizeH="0" baseline="0" noProof="0" dirty="0">
              <a:ln>
                <a:noFill/>
              </a:ln>
              <a:solidFill>
                <a:srgbClr val="000000"/>
              </a:solidFill>
              <a:effectLst/>
              <a:uLnTx/>
              <a:uFillTx/>
              <a:latin typeface="EC Square Sans Pro" panose="020B0506040000020004" pitchFamily="34" charset="0"/>
              <a:ea typeface="+mn-ea"/>
              <a:cs typeface="+mn-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baseline="0" noProof="0" dirty="0">
              <a:ln>
                <a:noFill/>
              </a:ln>
              <a:solidFill>
                <a:srgbClr val="FFFFFF"/>
              </a:solidFill>
              <a:effectLst/>
              <a:uLnTx/>
              <a:uFillTx/>
              <a:latin typeface="EC Square Sans Pro" panose="020B0506040000020004" pitchFamily="34" charset="0"/>
              <a:ea typeface="+mn-ea"/>
              <a:cs typeface="+mn-cs"/>
            </a:endParaRPr>
          </a:p>
        </p:txBody>
      </p:sp>
      <p:sp>
        <p:nvSpPr>
          <p:cNvPr id="7" name="Speech Bubble: Rectangle with Corners Rounded 6">
            <a:extLst>
              <a:ext uri="{FF2B5EF4-FFF2-40B4-BE49-F238E27FC236}">
                <a16:creationId xmlns:a16="http://schemas.microsoft.com/office/drawing/2014/main" id="{78FEC682-77D0-5936-48B2-A04B72C9279D}"/>
              </a:ext>
            </a:extLst>
          </p:cNvPr>
          <p:cNvSpPr/>
          <p:nvPr/>
        </p:nvSpPr>
        <p:spPr>
          <a:xfrm>
            <a:off x="2743200" y="5533206"/>
            <a:ext cx="6172200" cy="1219200"/>
          </a:xfrm>
          <a:prstGeom prst="wedgeRoundRectCallout">
            <a:avLst>
              <a:gd name="adj1" fmla="val -4837"/>
              <a:gd name="adj2" fmla="val -86957"/>
              <a:gd name="adj3" fmla="val 16667"/>
            </a:avLst>
          </a:prstGeom>
          <a:solidFill>
            <a:schemeClr val="accent5">
              <a:lumMod val="50000"/>
            </a:schemeClr>
          </a:solidFill>
          <a:ln>
            <a:solidFill>
              <a:srgbClr val="00339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LID4096"/>
          </a:p>
        </p:txBody>
      </p:sp>
      <p:sp>
        <p:nvSpPr>
          <p:cNvPr id="8" name="TextBox 7">
            <a:extLst>
              <a:ext uri="{FF2B5EF4-FFF2-40B4-BE49-F238E27FC236}">
                <a16:creationId xmlns:a16="http://schemas.microsoft.com/office/drawing/2014/main" id="{E9FB8A17-D36B-F3DB-5323-56182A838105}"/>
              </a:ext>
            </a:extLst>
          </p:cNvPr>
          <p:cNvSpPr txBox="1"/>
          <p:nvPr/>
        </p:nvSpPr>
        <p:spPr>
          <a:xfrm>
            <a:off x="2990850" y="5881843"/>
            <a:ext cx="5600700" cy="523220"/>
          </a:xfrm>
          <a:prstGeom prst="rect">
            <a:avLst/>
          </a:prstGeom>
          <a:noFill/>
        </p:spPr>
        <p:txBody>
          <a:bodyPr wrap="square" rtlCol="0">
            <a:spAutoFit/>
          </a:bodyPr>
          <a:lstStyle/>
          <a:p>
            <a:r>
              <a:rPr lang="en-US" sz="2800" dirty="0">
                <a:solidFill>
                  <a:schemeClr val="bg1"/>
                </a:solidFill>
                <a:latin typeface="EC Square Sans Pro" panose="020B0506040000020004"/>
              </a:rPr>
              <a:t> + Implementing and delegating Acts</a:t>
            </a:r>
            <a:endParaRPr lang="LID4096" sz="2800" dirty="0">
              <a:solidFill>
                <a:schemeClr val="bg1"/>
              </a:solidFill>
              <a:latin typeface="EC Square Sans Pro" panose="020B0506040000020004"/>
            </a:endParaRPr>
          </a:p>
        </p:txBody>
      </p:sp>
    </p:spTree>
    <p:extLst>
      <p:ext uri="{BB962C8B-B14F-4D97-AF65-F5344CB8AC3E}">
        <p14:creationId xmlns:p14="http://schemas.microsoft.com/office/powerpoint/2010/main" val="16137767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8AA6D533-5045-43BA-9B12-C06A15751DE9}"/>
              </a:ext>
            </a:extLst>
          </p:cNvPr>
          <p:cNvSpPr>
            <a:spLocks noGrp="1"/>
          </p:cNvSpPr>
          <p:nvPr>
            <p:ph type="body" sz="quarter" idx="10"/>
          </p:nvPr>
        </p:nvSpPr>
        <p:spPr>
          <a:xfrm>
            <a:off x="6478904" y="5492750"/>
            <a:ext cx="4876800" cy="533400"/>
          </a:xfrm>
        </p:spPr>
        <p:txBody>
          <a:bodyPr/>
          <a:lstStyle/>
          <a:p>
            <a:pPr>
              <a:buClr>
                <a:srgbClr val="2C7470"/>
              </a:buClr>
            </a:pPr>
            <a:r>
              <a:rPr lang="en-US" sz="1800" i="1" dirty="0">
                <a:latin typeface="EC Square Sans Pro" panose="020B0506040000020004" pitchFamily="34" charset="0"/>
              </a:rPr>
              <a:t>Commission Implementing Regulation (EU) 2022/1255</a:t>
            </a:r>
            <a:endParaRPr lang="en-GB" dirty="0"/>
          </a:p>
        </p:txBody>
      </p:sp>
      <p:sp>
        <p:nvSpPr>
          <p:cNvPr id="11" name="Rectángulo redondeado 13">
            <a:extLst>
              <a:ext uri="{FF2B5EF4-FFF2-40B4-BE49-F238E27FC236}">
                <a16:creationId xmlns:a16="http://schemas.microsoft.com/office/drawing/2014/main" id="{3C063308-3175-470A-8674-23998002115A}"/>
              </a:ext>
            </a:extLst>
          </p:cNvPr>
          <p:cNvSpPr/>
          <p:nvPr/>
        </p:nvSpPr>
        <p:spPr>
          <a:xfrm>
            <a:off x="0" y="1377950"/>
            <a:ext cx="12192000" cy="568148"/>
          </a:xfrm>
          <a:prstGeom prst="roundRect">
            <a:avLst>
              <a:gd name="adj" fmla="val 10"/>
            </a:avLst>
          </a:prstGeom>
          <a:solidFill>
            <a:srgbClr val="19355D"/>
          </a:solidFill>
          <a:ln w="22225">
            <a:no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just" defTabSz="914400" eaLnBrk="1" fontAlgn="auto" latinLnBrk="0" hangingPunct="1">
              <a:lnSpc>
                <a:spcPct val="120000"/>
              </a:lnSpc>
              <a:spcBef>
                <a:spcPts val="0"/>
              </a:spcBef>
              <a:spcAft>
                <a:spcPts val="0"/>
              </a:spcAft>
              <a:buClrTx/>
              <a:buSzTx/>
              <a:buFontTx/>
              <a:buNone/>
              <a:tabLst/>
              <a:defRPr/>
            </a:pPr>
            <a:endParaRPr kumimoji="0" lang="es-ES" sz="1050" b="1" i="0" u="none" strike="noStrike" kern="0" cap="none" spc="0" normalizeH="0" baseline="0" noProof="0" dirty="0">
              <a:ln>
                <a:noFill/>
              </a:ln>
              <a:solidFill>
                <a:srgbClr val="FFFFFF"/>
              </a:solidFill>
              <a:effectLst/>
              <a:uLnTx/>
              <a:uFillTx/>
              <a:latin typeface="Montserrat" panose="00000500000000000000" pitchFamily="2" charset="0"/>
              <a:ea typeface="+mn-ea"/>
              <a:cs typeface="+mn-cs"/>
            </a:endParaRPr>
          </a:p>
        </p:txBody>
      </p:sp>
      <p:sp>
        <p:nvSpPr>
          <p:cNvPr id="16" name="Rectángulo 15">
            <a:extLst>
              <a:ext uri="{FF2B5EF4-FFF2-40B4-BE49-F238E27FC236}">
                <a16:creationId xmlns:a16="http://schemas.microsoft.com/office/drawing/2014/main" id="{C79C4BED-479A-45B6-97C3-BC92A7F5A580}"/>
              </a:ext>
            </a:extLst>
          </p:cNvPr>
          <p:cNvSpPr/>
          <p:nvPr/>
        </p:nvSpPr>
        <p:spPr>
          <a:xfrm>
            <a:off x="533400" y="3293386"/>
            <a:ext cx="5334000" cy="2092881"/>
          </a:xfrm>
          <a:prstGeom prst="rect">
            <a:avLst/>
          </a:prstGeom>
        </p:spPr>
        <p:txBody>
          <a:bodyPr wrap="square" lIns="91440" tIns="45720" rIns="91440" bIns="45720" anchor="t">
            <a:spAutoFit/>
          </a:bodyPr>
          <a:ls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just" defTabSz="914400" rtl="0" eaLnBrk="1" fontAlgn="auto" latinLnBrk="0" hangingPunct="1">
              <a:lnSpc>
                <a:spcPct val="100000"/>
              </a:lnSpc>
              <a:spcBef>
                <a:spcPts val="0"/>
              </a:spcBef>
              <a:spcAft>
                <a:spcPts val="1200"/>
              </a:spcAft>
              <a:buClrTx/>
              <a:buSzTx/>
              <a:buFontTx/>
              <a:buNone/>
              <a:tabLst/>
              <a:defRPr/>
            </a:pPr>
            <a:r>
              <a:rPr kumimoji="0" lang="en-US" sz="2000" b="0" i="0" u="none" strike="noStrike" kern="1200" cap="none" spc="0" normalizeH="0" baseline="0" noProof="0" dirty="0">
                <a:ln>
                  <a:noFill/>
                </a:ln>
                <a:solidFill>
                  <a:srgbClr val="000000"/>
                </a:solidFill>
                <a:effectLst/>
                <a:uLnTx/>
                <a:uFillTx/>
                <a:latin typeface="EC Square Sans Pro"/>
              </a:rPr>
              <a:t>The antimicrobials and group of antimicrobials listed in this Regulation </a:t>
            </a:r>
            <a:r>
              <a:rPr lang="en-US" sz="2000" b="1" dirty="0">
                <a:solidFill>
                  <a:srgbClr val="024B9C"/>
                </a:solidFill>
                <a:latin typeface="EC Square Sans Pro"/>
              </a:rPr>
              <a:t>cannot</a:t>
            </a:r>
            <a:r>
              <a:rPr lang="en-US" sz="2000" dirty="0">
                <a:solidFill>
                  <a:srgbClr val="024B9C"/>
                </a:solidFill>
                <a:latin typeface="EC Square Sans Pro"/>
              </a:rPr>
              <a:t> be used in animals under any circumstances. </a:t>
            </a:r>
            <a:endParaRPr lang="en-US" sz="2000" strike="sngStrike" dirty="0">
              <a:solidFill>
                <a:srgbClr val="FF0000"/>
              </a:solidFill>
              <a:latin typeface="EC Square Sans Pro"/>
            </a:endParaRPr>
          </a:p>
          <a:p>
            <a:pPr marL="0" marR="0" lvl="0" indent="0" algn="just" defTabSz="914400" rtl="0" eaLnBrk="1" fontAlgn="auto" latinLnBrk="0" hangingPunct="1">
              <a:lnSpc>
                <a:spcPct val="100000"/>
              </a:lnSpc>
              <a:spcBef>
                <a:spcPts val="0"/>
              </a:spcBef>
              <a:spcAft>
                <a:spcPts val="1200"/>
              </a:spcAft>
              <a:buClrTx/>
              <a:buSzTx/>
              <a:buFontTx/>
              <a:buNone/>
              <a:tabLst/>
              <a:defRPr/>
            </a:pPr>
            <a:r>
              <a:rPr kumimoji="0" lang="en-US" sz="2000" b="0" i="0" u="none" strike="noStrike" kern="1200" cap="none" spc="0" normalizeH="0" baseline="0" noProof="0" dirty="0">
                <a:ln>
                  <a:noFill/>
                </a:ln>
                <a:solidFill>
                  <a:srgbClr val="000000"/>
                </a:solidFill>
                <a:effectLst/>
                <a:uLnTx/>
                <a:uFillTx/>
                <a:latin typeface="EC Square Sans Pro" panose="020B0506040000020004" pitchFamily="34" charset="0"/>
                <a:ea typeface="+mn-ea"/>
                <a:cs typeface="+mn-cs"/>
              </a:rPr>
              <a:t>This list will</a:t>
            </a:r>
            <a:r>
              <a:rPr kumimoji="0" lang="en-US" sz="2000" b="0" i="0" u="none" strike="noStrike" kern="1200" cap="none" spc="0" normalizeH="0" baseline="0" noProof="0" dirty="0">
                <a:ln>
                  <a:noFill/>
                </a:ln>
                <a:solidFill>
                  <a:srgbClr val="024B9C"/>
                </a:solidFill>
                <a:effectLst/>
                <a:uLnTx/>
                <a:uFillTx/>
                <a:latin typeface="EC Square Sans Pro" panose="020B0506040000020004" pitchFamily="34" charset="0"/>
                <a:ea typeface="+mn-ea"/>
                <a:cs typeface="+mn-cs"/>
              </a:rPr>
              <a:t> be kept under continual review </a:t>
            </a:r>
            <a:r>
              <a:rPr kumimoji="0" lang="en-US" sz="2000" b="0" i="0" u="none" strike="noStrike" kern="1200" cap="none" spc="0" normalizeH="0" baseline="0" noProof="0" dirty="0">
                <a:ln>
                  <a:noFill/>
                </a:ln>
                <a:solidFill>
                  <a:srgbClr val="000000"/>
                </a:solidFill>
                <a:effectLst/>
                <a:uLnTx/>
                <a:uFillTx/>
                <a:latin typeface="EC Square Sans Pro" panose="020B0506040000020004" pitchFamily="34" charset="0"/>
                <a:ea typeface="+mn-ea"/>
                <a:cs typeface="+mn-cs"/>
              </a:rPr>
              <a:t>in the light of new scientific evidence or emerging information</a:t>
            </a:r>
            <a:endParaRPr kumimoji="0" lang="es-ES" sz="2000" b="0" i="0" u="none" strike="noStrike" kern="1200" cap="none" spc="0" normalizeH="0" baseline="0" noProof="0" dirty="0">
              <a:ln>
                <a:noFill/>
              </a:ln>
              <a:solidFill>
                <a:srgbClr val="000000"/>
              </a:solidFill>
              <a:effectLst/>
              <a:uLnTx/>
              <a:uFillTx/>
              <a:latin typeface="EC Square Sans Pro" panose="020B0506040000020004" pitchFamily="34" charset="0"/>
              <a:ea typeface="+mn-ea"/>
              <a:cs typeface="+mn-cs"/>
            </a:endParaRPr>
          </a:p>
        </p:txBody>
      </p:sp>
      <p:pic>
        <p:nvPicPr>
          <p:cNvPr id="17" name="Imagen 16">
            <a:extLst>
              <a:ext uri="{FF2B5EF4-FFF2-40B4-BE49-F238E27FC236}">
                <a16:creationId xmlns:a16="http://schemas.microsoft.com/office/drawing/2014/main" id="{69EEDB9F-1083-41DA-9AD0-3F26A694B7A3}"/>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b="-272"/>
          <a:stretch/>
        </p:blipFill>
        <p:spPr>
          <a:xfrm>
            <a:off x="6478905" y="2273055"/>
            <a:ext cx="5105400" cy="311321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19" name="CuadroTexto 18">
            <a:extLst>
              <a:ext uri="{FF2B5EF4-FFF2-40B4-BE49-F238E27FC236}">
                <a16:creationId xmlns:a16="http://schemas.microsoft.com/office/drawing/2014/main" id="{D1943CAF-5478-4463-AA84-1FFA92F30628}"/>
              </a:ext>
            </a:extLst>
          </p:cNvPr>
          <p:cNvSpPr txBox="1"/>
          <p:nvPr/>
        </p:nvSpPr>
        <p:spPr>
          <a:xfrm>
            <a:off x="10247404" y="2166572"/>
            <a:ext cx="1369286" cy="369332"/>
          </a:xfrm>
          <a:prstGeom prst="rect">
            <a:avLst/>
          </a:prstGeom>
          <a:solidFill>
            <a:srgbClr val="2C7470"/>
          </a:solid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a:ln>
                  <a:noFill/>
                </a:ln>
                <a:solidFill>
                  <a:srgbClr val="FFFFFF"/>
                </a:solidFill>
                <a:effectLst/>
                <a:uLnTx/>
                <a:uFillTx/>
                <a:latin typeface="EC Square Sans Pro" panose="020B0506040000020004" pitchFamily="34" charset="0"/>
              </a:rPr>
              <a:t>“reserve list”</a:t>
            </a:r>
          </a:p>
        </p:txBody>
      </p:sp>
      <p:sp>
        <p:nvSpPr>
          <p:cNvPr id="23" name="Marcador de texto 1">
            <a:extLst>
              <a:ext uri="{FF2B5EF4-FFF2-40B4-BE49-F238E27FC236}">
                <a16:creationId xmlns:a16="http://schemas.microsoft.com/office/drawing/2014/main" id="{7329D52D-90AE-48B1-A0EF-ED56FE7CCA71}"/>
              </a:ext>
            </a:extLst>
          </p:cNvPr>
          <p:cNvSpPr txBox="1">
            <a:spLocks/>
          </p:cNvSpPr>
          <p:nvPr/>
        </p:nvSpPr>
        <p:spPr>
          <a:xfrm>
            <a:off x="762000" y="311150"/>
            <a:ext cx="10363200" cy="533400"/>
          </a:xfrm>
          <a:prstGeom prst="rect">
            <a:avLst/>
          </a:prstGeom>
        </p:spPr>
        <p:txBody>
          <a:bodyPr/>
          <a:lstStyle>
            <a:lvl1pPr marL="0">
              <a:defRPr sz="2400">
                <a:solidFill>
                  <a:srgbClr val="003399"/>
                </a:solidFill>
                <a:latin typeface="Arial" panose="020B0604020202020204" pitchFamily="34" charset="0"/>
                <a:ea typeface="+mn-ea"/>
                <a:cs typeface="Arial" panose="020B0604020202020204" pitchFamily="34" charset="0"/>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400" b="1" i="0" u="none" strike="noStrike" kern="0" cap="none" spc="0" normalizeH="0" baseline="0" noProof="0" dirty="0">
                <a:ln>
                  <a:noFill/>
                </a:ln>
                <a:solidFill>
                  <a:srgbClr val="003399"/>
                </a:solidFill>
                <a:effectLst/>
                <a:uLnTx/>
                <a:uFillTx/>
                <a:latin typeface="EC Square Sans Pro" panose="020B0506040000020004" pitchFamily="34" charset="0"/>
                <a:ea typeface="+mn-ea"/>
                <a:cs typeface="Arial" panose="020B0604020202020204" pitchFamily="34" charset="0"/>
              </a:rPr>
              <a:t>CERTAIN ANTIMICROBIALS ARE PROHIBITED TO USE FOR ANIMAL TREATMENT </a:t>
            </a: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2400" b="0" i="0" u="none" strike="noStrike" kern="0" cap="none" spc="0" normalizeH="0" baseline="0" noProof="0" dirty="0">
              <a:ln>
                <a:noFill/>
              </a:ln>
              <a:solidFill>
                <a:srgbClr val="003399"/>
              </a:solidFill>
              <a:effectLst/>
              <a:uLnTx/>
              <a:uFillTx/>
              <a:latin typeface="Arial" panose="020B0604020202020204" pitchFamily="34" charset="0"/>
              <a:ea typeface="+mn-ea"/>
              <a:cs typeface="Arial" panose="020B0604020202020204" pitchFamily="34" charset="0"/>
            </a:endParaRPr>
          </a:p>
        </p:txBody>
      </p:sp>
      <p:sp>
        <p:nvSpPr>
          <p:cNvPr id="10" name="CuadroTexto 9">
            <a:extLst>
              <a:ext uri="{FF2B5EF4-FFF2-40B4-BE49-F238E27FC236}">
                <a16:creationId xmlns:a16="http://schemas.microsoft.com/office/drawing/2014/main" id="{424A30C1-DE06-42E0-A897-C1328FBE17E9}"/>
              </a:ext>
            </a:extLst>
          </p:cNvPr>
          <p:cNvSpPr txBox="1"/>
          <p:nvPr/>
        </p:nvSpPr>
        <p:spPr>
          <a:xfrm>
            <a:off x="762000" y="1318139"/>
            <a:ext cx="11277600" cy="400110"/>
          </a:xfrm>
          <a:prstGeom prst="rect">
            <a:avLst/>
          </a:prstGeom>
          <a:noFill/>
        </p:spPr>
        <p:txBody>
          <a:bodyPr wrap="square" rtlCol="0">
            <a:sp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US" sz="2000" b="1" dirty="0">
                <a:solidFill>
                  <a:srgbClr val="FFFFFF"/>
                </a:solidFill>
                <a:latin typeface="EC Square Sans Pro" panose="020B0506040000020004" pitchFamily="34" charset="0"/>
                <a:ea typeface="+mn-ea"/>
                <a:cs typeface="Arial" panose="020B0604020202020204" pitchFamily="34" charset="0"/>
              </a:rPr>
              <a:t>The human reserve list: antimicrobials which are reserved for treatment of certain infections in humans</a:t>
            </a:r>
            <a:endParaRPr kumimoji="0" lang="en-GB" sz="2000" b="1" i="0" u="none" strike="noStrike" kern="0" cap="none" spc="0" normalizeH="0" baseline="0" noProof="0" dirty="0">
              <a:ln>
                <a:noFill/>
              </a:ln>
              <a:solidFill>
                <a:srgbClr val="FFFFFF"/>
              </a:solidFill>
              <a:effectLst/>
              <a:uLnTx/>
              <a:uFillTx/>
              <a:latin typeface="EC Square Sans Pro" panose="020B0506040000020004" pitchFamily="34" charset="0"/>
              <a:ea typeface="+mn-ea"/>
              <a:cs typeface="Arial" panose="020B0604020202020204" pitchFamily="34" charset="0"/>
            </a:endParaRPr>
          </a:p>
        </p:txBody>
      </p:sp>
    </p:spTree>
    <p:extLst>
      <p:ext uri="{BB962C8B-B14F-4D97-AF65-F5344CB8AC3E}">
        <p14:creationId xmlns:p14="http://schemas.microsoft.com/office/powerpoint/2010/main" val="19321591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ángulo 8">
            <a:extLst>
              <a:ext uri="{FF2B5EF4-FFF2-40B4-BE49-F238E27FC236}">
                <a16:creationId xmlns:a16="http://schemas.microsoft.com/office/drawing/2014/main" id="{00294580-17A1-419A-A04F-FE29F0C4FFC0}"/>
              </a:ext>
            </a:extLst>
          </p:cNvPr>
          <p:cNvSpPr/>
          <p:nvPr/>
        </p:nvSpPr>
        <p:spPr>
          <a:xfrm>
            <a:off x="832557" y="1875533"/>
            <a:ext cx="5334000" cy="738664"/>
          </a:xfrm>
          <a:prstGeom prst="rect">
            <a:avLst/>
          </a:prstGeom>
        </p:spPr>
        <p:txBody>
          <a:bodyPr wrap="square">
            <a:spAutoFit/>
          </a:bodyPr>
          <a:ls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400" b="1" i="0" u="none" strike="noStrike" kern="1200" cap="none" spc="0" normalizeH="0" baseline="0" noProof="0" dirty="0">
              <a:ln>
                <a:noFill/>
              </a:ln>
              <a:solidFill>
                <a:srgbClr val="003399"/>
              </a:solidFill>
              <a:effectLst/>
              <a:uLnTx/>
              <a:uFillTx/>
              <a:latin typeface="EC Square Sans Pro" panose="020B05060400000200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0070C0"/>
              </a:solidFill>
              <a:effectLst/>
              <a:uLnTx/>
              <a:uFillTx/>
              <a:latin typeface="EC Square Sans Pro" panose="020B0506040000020004" pitchFamily="34" charset="0"/>
              <a:ea typeface="+mn-ea"/>
              <a:cs typeface="+mn-cs"/>
            </a:endParaRPr>
          </a:p>
        </p:txBody>
      </p:sp>
      <p:sp>
        <p:nvSpPr>
          <p:cNvPr id="17" name="Rectángulo 16">
            <a:extLst>
              <a:ext uri="{FF2B5EF4-FFF2-40B4-BE49-F238E27FC236}">
                <a16:creationId xmlns:a16="http://schemas.microsoft.com/office/drawing/2014/main" id="{845CAFF2-BFC2-41BD-A8E2-0C608AD73A14}"/>
              </a:ext>
            </a:extLst>
          </p:cNvPr>
          <p:cNvSpPr/>
          <p:nvPr/>
        </p:nvSpPr>
        <p:spPr>
          <a:xfrm>
            <a:off x="6314127" y="2256533"/>
            <a:ext cx="5105400" cy="4303017"/>
          </a:xfrm>
          <a:prstGeom prst="rect">
            <a:avLst/>
          </a:prstGeom>
          <a:no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rgbClr val="FFFFFF"/>
              </a:solidFill>
              <a:effectLst/>
              <a:uLnTx/>
              <a:uFillTx/>
              <a:latin typeface="Calibri"/>
              <a:ea typeface="+mn-ea"/>
              <a:cs typeface="+mn-cs"/>
            </a:endParaRPr>
          </a:p>
        </p:txBody>
      </p:sp>
      <p:pic>
        <p:nvPicPr>
          <p:cNvPr id="21" name="Imagen 20">
            <a:extLst>
              <a:ext uri="{FF2B5EF4-FFF2-40B4-BE49-F238E27FC236}">
                <a16:creationId xmlns:a16="http://schemas.microsoft.com/office/drawing/2014/main" id="{EC60EA5D-EDCD-4CB7-9DBF-4B36BB404C83}"/>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6374271" y="2308596"/>
            <a:ext cx="2957452" cy="4098554"/>
          </a:xfrm>
          <a:prstGeom prst="rect">
            <a:avLst/>
          </a:prstGeom>
        </p:spPr>
      </p:pic>
      <p:pic>
        <p:nvPicPr>
          <p:cNvPr id="23" name="Imagen 22">
            <a:extLst>
              <a:ext uri="{FF2B5EF4-FFF2-40B4-BE49-F238E27FC236}">
                <a16:creationId xmlns:a16="http://schemas.microsoft.com/office/drawing/2014/main" id="{66E371D6-5589-4B16-8C65-86003F95D1D8}"/>
              </a:ext>
            </a:extLst>
          </p:cNvPr>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9038617" y="2322863"/>
            <a:ext cx="2313412" cy="3855687"/>
          </a:xfrm>
          <a:prstGeom prst="rect">
            <a:avLst/>
          </a:prstGeom>
        </p:spPr>
      </p:pic>
      <p:sp>
        <p:nvSpPr>
          <p:cNvPr id="24" name="CuadroTexto 23">
            <a:extLst>
              <a:ext uri="{FF2B5EF4-FFF2-40B4-BE49-F238E27FC236}">
                <a16:creationId xmlns:a16="http://schemas.microsoft.com/office/drawing/2014/main" id="{A8E2F320-47EB-4C37-B9E4-0F1154B7B1B0}"/>
              </a:ext>
            </a:extLst>
          </p:cNvPr>
          <p:cNvSpPr txBox="1"/>
          <p:nvPr/>
        </p:nvSpPr>
        <p:spPr>
          <a:xfrm>
            <a:off x="762000" y="951033"/>
            <a:ext cx="1890261" cy="369332"/>
          </a:xfrm>
          <a:prstGeom prst="rect">
            <a:avLst/>
          </a:prstGeom>
          <a:solidFill>
            <a:srgbClr val="2C7470"/>
          </a:solid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a:ln>
                  <a:noFill/>
                </a:ln>
                <a:solidFill>
                  <a:srgbClr val="FFFFFF"/>
                </a:solidFill>
                <a:effectLst/>
                <a:uLnTx/>
                <a:uFillTx/>
                <a:latin typeface="EC Square Sans Pro" panose="020B0506040000020004" pitchFamily="34" charset="0"/>
              </a:rPr>
              <a:t>“human reserve list”</a:t>
            </a:r>
          </a:p>
        </p:txBody>
      </p:sp>
      <p:sp>
        <p:nvSpPr>
          <p:cNvPr id="25" name="Rectángulo redondeado 13">
            <a:extLst>
              <a:ext uri="{FF2B5EF4-FFF2-40B4-BE49-F238E27FC236}">
                <a16:creationId xmlns:a16="http://schemas.microsoft.com/office/drawing/2014/main" id="{1E5AE7B6-F26D-4D5D-89EE-ECC1E2DE7A68}"/>
              </a:ext>
            </a:extLst>
          </p:cNvPr>
          <p:cNvSpPr/>
          <p:nvPr/>
        </p:nvSpPr>
        <p:spPr>
          <a:xfrm>
            <a:off x="0" y="1377950"/>
            <a:ext cx="12192000" cy="568148"/>
          </a:xfrm>
          <a:prstGeom prst="roundRect">
            <a:avLst>
              <a:gd name="adj" fmla="val 10"/>
            </a:avLst>
          </a:prstGeom>
          <a:solidFill>
            <a:srgbClr val="19355D"/>
          </a:solidFill>
          <a:ln w="22225">
            <a:no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just" defTabSz="914400" eaLnBrk="1" fontAlgn="auto" latinLnBrk="0" hangingPunct="1">
              <a:lnSpc>
                <a:spcPct val="120000"/>
              </a:lnSpc>
              <a:spcBef>
                <a:spcPts val="0"/>
              </a:spcBef>
              <a:spcAft>
                <a:spcPts val="0"/>
              </a:spcAft>
              <a:buClrTx/>
              <a:buSzTx/>
              <a:buFontTx/>
              <a:buNone/>
              <a:tabLst/>
              <a:defRPr/>
            </a:pPr>
            <a:endParaRPr kumimoji="0" lang="es-ES" sz="1050" b="1" i="0" u="none" strike="noStrike" kern="0" cap="none" spc="0" normalizeH="0" baseline="0" noProof="0" dirty="0">
              <a:ln>
                <a:noFill/>
              </a:ln>
              <a:solidFill>
                <a:srgbClr val="FFFFFF"/>
              </a:solidFill>
              <a:effectLst/>
              <a:uLnTx/>
              <a:uFillTx/>
              <a:latin typeface="Montserrat" panose="00000500000000000000" pitchFamily="2" charset="0"/>
              <a:ea typeface="+mn-ea"/>
              <a:cs typeface="+mn-cs"/>
            </a:endParaRPr>
          </a:p>
        </p:txBody>
      </p:sp>
      <p:sp>
        <p:nvSpPr>
          <p:cNvPr id="28" name="CuadroTexto 27">
            <a:extLst>
              <a:ext uri="{FF2B5EF4-FFF2-40B4-BE49-F238E27FC236}">
                <a16:creationId xmlns:a16="http://schemas.microsoft.com/office/drawing/2014/main" id="{712C8666-2A72-4450-93DC-9CF50DD49CA4}"/>
              </a:ext>
            </a:extLst>
          </p:cNvPr>
          <p:cNvSpPr txBox="1"/>
          <p:nvPr/>
        </p:nvSpPr>
        <p:spPr>
          <a:xfrm>
            <a:off x="2352253" y="6441329"/>
            <a:ext cx="5105400" cy="307777"/>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dirty="0">
                <a:ln>
                  <a:noFill/>
                </a:ln>
                <a:solidFill>
                  <a:srgbClr val="003399"/>
                </a:solidFill>
                <a:effectLst/>
                <a:uLnTx/>
                <a:uFillTx/>
                <a:latin typeface="EC Square Sans Pro" panose="020B0506040000020004" pitchFamily="34" charset="0"/>
              </a:rPr>
              <a:t>Commission Implementing Regulation (EU) 2022/1255 </a:t>
            </a:r>
            <a:endParaRPr kumimoji="0" lang="en-GB" sz="1400" b="0" i="0" u="none" strike="noStrike" kern="0" cap="none" spc="0" normalizeH="0" baseline="0" noProof="0" dirty="0">
              <a:ln>
                <a:noFill/>
              </a:ln>
              <a:solidFill>
                <a:srgbClr val="003399"/>
              </a:solidFill>
              <a:effectLst/>
              <a:uLnTx/>
              <a:uFillTx/>
            </a:endParaRPr>
          </a:p>
        </p:txBody>
      </p:sp>
      <p:sp>
        <p:nvSpPr>
          <p:cNvPr id="29" name="Marcador de texto 1">
            <a:extLst>
              <a:ext uri="{FF2B5EF4-FFF2-40B4-BE49-F238E27FC236}">
                <a16:creationId xmlns:a16="http://schemas.microsoft.com/office/drawing/2014/main" id="{8CBE9950-E499-4893-A5C7-832B96A26BB5}"/>
              </a:ext>
            </a:extLst>
          </p:cNvPr>
          <p:cNvSpPr>
            <a:spLocks noGrp="1"/>
          </p:cNvSpPr>
          <p:nvPr>
            <p:ph type="body" sz="quarter" idx="10"/>
          </p:nvPr>
        </p:nvSpPr>
        <p:spPr>
          <a:xfrm>
            <a:off x="762000" y="311150"/>
            <a:ext cx="10287000" cy="533400"/>
          </a:xfr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400" b="1" i="0" u="none" strike="noStrike" kern="0" cap="none" spc="0" normalizeH="0" baseline="0" noProof="0" dirty="0">
                <a:ln>
                  <a:noFill/>
                </a:ln>
                <a:solidFill>
                  <a:srgbClr val="003399"/>
                </a:solidFill>
                <a:effectLst/>
                <a:uLnTx/>
                <a:uFillTx/>
                <a:latin typeface="EC Square Sans Pro" panose="020B0506040000020004" pitchFamily="34" charset="0"/>
                <a:ea typeface="+mn-ea"/>
                <a:cs typeface="Arial" panose="020B0604020202020204" pitchFamily="34" charset="0"/>
              </a:rPr>
              <a:t>ANTIMICROBIALS ON THE HUMAN RESERVE LIST</a:t>
            </a:r>
          </a:p>
          <a:p>
            <a:endParaRPr lang="en-GB" dirty="0"/>
          </a:p>
        </p:txBody>
      </p:sp>
      <p:sp>
        <p:nvSpPr>
          <p:cNvPr id="12" name="CuadroTexto 11">
            <a:extLst>
              <a:ext uri="{FF2B5EF4-FFF2-40B4-BE49-F238E27FC236}">
                <a16:creationId xmlns:a16="http://schemas.microsoft.com/office/drawing/2014/main" id="{424A30C1-DE06-42E0-A897-C1328FBE17E9}"/>
              </a:ext>
            </a:extLst>
          </p:cNvPr>
          <p:cNvSpPr txBox="1"/>
          <p:nvPr/>
        </p:nvSpPr>
        <p:spPr>
          <a:xfrm>
            <a:off x="2352253" y="1352837"/>
            <a:ext cx="6705599" cy="400110"/>
          </a:xfrm>
          <a:prstGeom prst="rect">
            <a:avLst/>
          </a:prstGeom>
          <a:noFill/>
        </p:spPr>
        <p:txBody>
          <a:bodyPr wrap="square" rtlCol="0">
            <a:sp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n-US" sz="2000" b="1" i="0" u="none" strike="noStrike" kern="0" cap="none" spc="0" normalizeH="0" baseline="0" noProof="0" dirty="0">
                <a:ln>
                  <a:noFill/>
                </a:ln>
                <a:solidFill>
                  <a:srgbClr val="FFFFFF"/>
                </a:solidFill>
                <a:effectLst/>
                <a:uLnTx/>
                <a:uFillTx/>
                <a:latin typeface="EC Square Sans Pro" panose="020B0506040000020004" pitchFamily="34" charset="0"/>
                <a:ea typeface="+mn-ea"/>
                <a:cs typeface="Arial" panose="020B0604020202020204" pitchFamily="34" charset="0"/>
              </a:rPr>
              <a:t>Supporting prudent use and preserving efficacy</a:t>
            </a:r>
            <a:endParaRPr kumimoji="0" lang="en-GB" sz="2000" b="1" i="0" u="none" strike="noStrike" kern="0" cap="none" spc="0" normalizeH="0" baseline="0" noProof="0" dirty="0">
              <a:ln>
                <a:noFill/>
              </a:ln>
              <a:solidFill>
                <a:srgbClr val="FFFFFF"/>
              </a:solidFill>
              <a:effectLst/>
              <a:uLnTx/>
              <a:uFillTx/>
              <a:latin typeface="EC Square Sans Pro" panose="020B0506040000020004" pitchFamily="34" charset="0"/>
              <a:ea typeface="+mn-ea"/>
              <a:cs typeface="Arial" panose="020B0604020202020204" pitchFamily="34" charset="0"/>
            </a:endParaRPr>
          </a:p>
        </p:txBody>
      </p:sp>
      <p:pic>
        <p:nvPicPr>
          <p:cNvPr id="6" name="Imagen 5"/>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267479" y="2003683"/>
            <a:ext cx="5437573" cy="4303017"/>
          </a:xfrm>
          <a:prstGeom prst="rect">
            <a:avLst/>
          </a:prstGeom>
        </p:spPr>
      </p:pic>
    </p:spTree>
    <p:extLst>
      <p:ext uri="{BB962C8B-B14F-4D97-AF65-F5344CB8AC3E}">
        <p14:creationId xmlns:p14="http://schemas.microsoft.com/office/powerpoint/2010/main" val="25360042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724BB1BD-B7B1-4E70-ABA2-FDDD49A09615}"/>
              </a:ext>
            </a:extLst>
          </p:cNvPr>
          <p:cNvSpPr>
            <a:spLocks noGrp="1"/>
          </p:cNvSpPr>
          <p:nvPr>
            <p:ph type="body" sz="quarter" idx="10"/>
          </p:nvPr>
        </p:nvSpPr>
        <p:spPr/>
        <p:txBody>
          <a:bodyPr lIns="91440" tIns="45720" rIns="91440" bIns="45720" anchor="t"/>
          <a:lstStyle/>
          <a:p>
            <a:pPr algn="ctr"/>
            <a:r>
              <a:rPr lang="en-US" b="1" dirty="0">
                <a:latin typeface="Arial"/>
                <a:cs typeface="Arial"/>
              </a:rPr>
              <a:t>CERTAIN ANTIMICROBIALS ARE NOT ALLOWED OR CONDITIONALLY ALLOWED TO USE </a:t>
            </a:r>
            <a:r>
              <a:rPr lang="en-GB" b="1" dirty="0">
                <a:latin typeface="Arial"/>
                <a:cs typeface="Arial"/>
              </a:rPr>
              <a:t>UNDER</a:t>
            </a:r>
            <a:r>
              <a:rPr lang="en-US" b="1" dirty="0">
                <a:latin typeface="Arial"/>
                <a:cs typeface="Arial"/>
              </a:rPr>
              <a:t> ART 112 &amp; 113*</a:t>
            </a:r>
            <a:endParaRPr lang="es-ES" b="1" dirty="0">
              <a:latin typeface="Arial"/>
              <a:cs typeface="Arial"/>
            </a:endParaRPr>
          </a:p>
          <a:p>
            <a:endParaRPr lang="es-ES" dirty="0"/>
          </a:p>
        </p:txBody>
      </p:sp>
      <p:sp>
        <p:nvSpPr>
          <p:cNvPr id="12" name="Rectángulo 11">
            <a:extLst>
              <a:ext uri="{FF2B5EF4-FFF2-40B4-BE49-F238E27FC236}">
                <a16:creationId xmlns:a16="http://schemas.microsoft.com/office/drawing/2014/main" id="{972B827D-A1F0-48D5-8EC8-4B6CDC56CF17}"/>
              </a:ext>
            </a:extLst>
          </p:cNvPr>
          <p:cNvSpPr/>
          <p:nvPr/>
        </p:nvSpPr>
        <p:spPr>
          <a:xfrm>
            <a:off x="9220200" y="3414688"/>
            <a:ext cx="1269088" cy="815607"/>
          </a:xfrm>
          <a:prstGeom prst="rect">
            <a:avLst/>
          </a:prstGeom>
          <a:solidFill>
            <a:srgbClr val="FFFFFF">
              <a:alpha val="5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rgbClr val="FFFFFF"/>
              </a:solidFill>
              <a:effectLst/>
              <a:uLnTx/>
              <a:uFillTx/>
              <a:latin typeface="Calibri"/>
              <a:ea typeface="+mn-ea"/>
              <a:cs typeface="+mn-cs"/>
            </a:endParaRPr>
          </a:p>
        </p:txBody>
      </p:sp>
      <p:sp>
        <p:nvSpPr>
          <p:cNvPr id="3" name="CuadroTexto 2">
            <a:extLst>
              <a:ext uri="{FF2B5EF4-FFF2-40B4-BE49-F238E27FC236}">
                <a16:creationId xmlns:a16="http://schemas.microsoft.com/office/drawing/2014/main" id="{37A1712A-12B1-48B4-3847-F1672708EEA6}"/>
              </a:ext>
            </a:extLst>
          </p:cNvPr>
          <p:cNvSpPr txBox="1"/>
          <p:nvPr/>
        </p:nvSpPr>
        <p:spPr>
          <a:xfrm>
            <a:off x="918485" y="1235723"/>
            <a:ext cx="10364802" cy="501675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R="0" lvl="0" defTabSz="914400" eaLnBrk="1" fontAlgn="auto" latinLnBrk="0" hangingPunct="1">
              <a:lnSpc>
                <a:spcPct val="100000"/>
              </a:lnSpc>
              <a:spcBef>
                <a:spcPts val="0"/>
              </a:spcBef>
              <a:spcAft>
                <a:spcPts val="0"/>
              </a:spcAft>
              <a:buClrTx/>
              <a:buSzTx/>
              <a:tabLst/>
              <a:defRPr/>
            </a:pPr>
            <a:endParaRPr kumimoji="0" lang="en-US" sz="2000" b="0" i="0" u="none" strike="noStrike" kern="0" cap="none" spc="0" normalizeH="0" baseline="0" noProof="0" dirty="0">
              <a:ln>
                <a:noFill/>
              </a:ln>
              <a:solidFill>
                <a:srgbClr val="002060"/>
              </a:solidFill>
              <a:effectLst/>
              <a:uLnTx/>
              <a:uFillTx/>
              <a:latin typeface="EC Square Sans Pro"/>
            </a:endParaRPr>
          </a:p>
          <a:p>
            <a:pPr marL="342900" indent="-342900">
              <a:buFont typeface="Arial" panose="020B0604020202020204" pitchFamily="34" charset="0"/>
              <a:buChar char="•"/>
              <a:defRPr/>
            </a:pPr>
            <a:r>
              <a:rPr lang="en-US" sz="2000" dirty="0">
                <a:solidFill>
                  <a:schemeClr val="tx2"/>
                </a:solidFill>
                <a:latin typeface="EC Square Sans Pro"/>
              </a:rPr>
              <a:t>Commission Implementing Regulation (EU) 2024/1973 lists antimicrobials which cannot be used in accordance with</a:t>
            </a:r>
            <a:r>
              <a:rPr lang="bg-BG" sz="2000" dirty="0">
                <a:solidFill>
                  <a:schemeClr val="tx2"/>
                </a:solidFill>
                <a:latin typeface="EC Square Sans Pro"/>
              </a:rPr>
              <a:t> </a:t>
            </a:r>
            <a:r>
              <a:rPr lang="en-US" sz="2000" dirty="0">
                <a:solidFill>
                  <a:schemeClr val="tx2"/>
                </a:solidFill>
                <a:latin typeface="EC Square Sans Pro"/>
              </a:rPr>
              <a:t>article 112 &amp; 113* (outside the marketing </a:t>
            </a:r>
            <a:r>
              <a:rPr lang="en-US" sz="2000" dirty="0" err="1">
                <a:solidFill>
                  <a:schemeClr val="tx2"/>
                </a:solidFill>
                <a:latin typeface="EC Square Sans Pro"/>
              </a:rPr>
              <a:t>authorisation</a:t>
            </a:r>
            <a:r>
              <a:rPr lang="en-US" sz="2000" dirty="0">
                <a:solidFill>
                  <a:schemeClr val="tx2"/>
                </a:solidFill>
                <a:latin typeface="EC Square Sans Pro"/>
              </a:rPr>
              <a:t>) or can only be used subject to certain conditions</a:t>
            </a:r>
            <a:r>
              <a:rPr lang="en-US" sz="2000" dirty="0">
                <a:solidFill>
                  <a:srgbClr val="002060"/>
                </a:solidFill>
                <a:latin typeface="EC Square Sans Pro"/>
              </a:rPr>
              <a:t>.</a:t>
            </a: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2000" dirty="0">
              <a:solidFill>
                <a:srgbClr val="002060"/>
              </a:solidFill>
              <a:latin typeface="EC Square Sans Pro"/>
            </a:endParaRP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dirty="0">
                <a:solidFill>
                  <a:srgbClr val="002060"/>
                </a:solidFill>
                <a:latin typeface="EC Square Sans Pro"/>
              </a:rPr>
              <a:t>Some examples: </a:t>
            </a:r>
          </a:p>
          <a:p>
            <a:pPr marL="342900" lvl="3" indent="-342900">
              <a:buFont typeface="Wingdings" panose="05000000000000000000" pitchFamily="2" charset="2"/>
              <a:buChar char="ü"/>
              <a:defRPr/>
            </a:pPr>
            <a:r>
              <a:rPr lang="en-US" sz="2000" dirty="0">
                <a:solidFill>
                  <a:srgbClr val="002060"/>
                </a:solidFill>
                <a:latin typeface="EC Square Sans Pro"/>
              </a:rPr>
              <a:t>Third- and fourth-generation </a:t>
            </a:r>
            <a:r>
              <a:rPr lang="en-US" sz="2000" dirty="0" err="1">
                <a:solidFill>
                  <a:srgbClr val="002060"/>
                </a:solidFill>
                <a:latin typeface="EC Square Sans Pro"/>
              </a:rPr>
              <a:t>cephalosporins</a:t>
            </a:r>
            <a:r>
              <a:rPr lang="en-US" sz="2000" dirty="0">
                <a:solidFill>
                  <a:srgbClr val="002060"/>
                </a:solidFill>
                <a:latin typeface="EC Square Sans Pro"/>
              </a:rPr>
              <a:t> </a:t>
            </a:r>
            <a:r>
              <a:rPr lang="en-US" sz="2000" dirty="0">
                <a:solidFill>
                  <a:srgbClr val="003399"/>
                </a:solidFill>
                <a:latin typeface="EC Square Sans Pro"/>
              </a:rPr>
              <a:t>canno</a:t>
            </a:r>
            <a:r>
              <a:rPr lang="en-US" sz="2000" dirty="0">
                <a:solidFill>
                  <a:srgbClr val="002060"/>
                </a:solidFill>
                <a:latin typeface="EC Square Sans Pro"/>
              </a:rPr>
              <a:t>t be used in accordance with Article</a:t>
            </a:r>
            <a:r>
              <a:rPr lang="en-US" sz="2000" dirty="0">
                <a:solidFill>
                  <a:srgbClr val="002060"/>
                </a:solidFill>
                <a:latin typeface="Times New Roman"/>
                <a:cs typeface="Times New Roman"/>
              </a:rPr>
              <a:t> </a:t>
            </a:r>
            <a:r>
              <a:rPr lang="en-US" sz="2000" dirty="0">
                <a:solidFill>
                  <a:srgbClr val="002060"/>
                </a:solidFill>
                <a:latin typeface="EC Square Sans Pro"/>
              </a:rPr>
              <a:t>113 in poultry</a:t>
            </a:r>
          </a:p>
          <a:p>
            <a:pPr marL="342900" lvl="3" indent="-342900">
              <a:buFont typeface="Wingdings" panose="05000000000000000000" pitchFamily="2" charset="2"/>
              <a:buChar char="ü"/>
              <a:defRPr/>
            </a:pPr>
            <a:r>
              <a:rPr lang="en-US" sz="2000" dirty="0">
                <a:solidFill>
                  <a:srgbClr val="003399"/>
                </a:solidFill>
                <a:latin typeface="EC Square Sans Pro"/>
              </a:rPr>
              <a:t>Polymyxins are allowed only after prior pathogen identification and susceptibility testing showing that they are likely to be effective and other preferable antimicrobials would not be effective.</a:t>
            </a:r>
          </a:p>
          <a:p>
            <a:pPr marL="342900" lvl="3" indent="-342900">
              <a:buFont typeface="Wingdings" panose="05000000000000000000" pitchFamily="2" charset="2"/>
              <a:buChar char="ü"/>
              <a:defRPr/>
            </a:pPr>
            <a:r>
              <a:rPr lang="en-US" sz="2000" dirty="0">
                <a:solidFill>
                  <a:srgbClr val="002060"/>
                </a:solidFill>
                <a:latin typeface="EC Square Sans Pro"/>
              </a:rPr>
              <a:t>Quinolones (including fluoroquinolones) </a:t>
            </a:r>
            <a:r>
              <a:rPr lang="en-US" sz="2000" dirty="0">
                <a:solidFill>
                  <a:srgbClr val="003399"/>
                </a:solidFill>
                <a:latin typeface="EC Square Sans Pro"/>
              </a:rPr>
              <a:t>cannot be used</a:t>
            </a:r>
            <a:r>
              <a:rPr lang="bg-BG" sz="2000" dirty="0">
                <a:solidFill>
                  <a:srgbClr val="003399"/>
                </a:solidFill>
                <a:latin typeface="EC Square Sans Pro"/>
              </a:rPr>
              <a:t> </a:t>
            </a:r>
            <a:r>
              <a:rPr lang="en-US" sz="2000" dirty="0">
                <a:solidFill>
                  <a:srgbClr val="003399"/>
                </a:solidFill>
                <a:latin typeface="EC Square Sans Pro"/>
              </a:rPr>
              <a:t>in accordance with Article</a:t>
            </a:r>
            <a:r>
              <a:rPr lang="en-US" sz="2000" dirty="0">
                <a:solidFill>
                  <a:srgbClr val="003399"/>
                </a:solidFill>
                <a:latin typeface="Times New Roman"/>
                <a:cs typeface="Times New Roman"/>
              </a:rPr>
              <a:t> </a:t>
            </a:r>
            <a:r>
              <a:rPr lang="en-US" sz="2000" dirty="0">
                <a:solidFill>
                  <a:srgbClr val="003399"/>
                </a:solidFill>
                <a:latin typeface="EC Square Sans Pro"/>
              </a:rPr>
              <a:t>113 for salmonellosis in poultry or </a:t>
            </a:r>
            <a:r>
              <a:rPr lang="en-GB" sz="2000" dirty="0">
                <a:solidFill>
                  <a:srgbClr val="003399"/>
                </a:solidFill>
                <a:latin typeface="EC Square Sans Pro"/>
              </a:rPr>
              <a:t>f</a:t>
            </a:r>
            <a:r>
              <a:rPr lang="en-US" sz="2000" dirty="0">
                <a:solidFill>
                  <a:srgbClr val="003399"/>
                </a:solidFill>
                <a:latin typeface="EC Square Sans Pro"/>
              </a:rPr>
              <a:t>or metaphylaxis of salmonellosis in </a:t>
            </a:r>
            <a:r>
              <a:rPr lang="en-US" sz="2000" dirty="0">
                <a:solidFill>
                  <a:srgbClr val="002060"/>
                </a:solidFill>
                <a:latin typeface="EC Square Sans Pro"/>
              </a:rPr>
              <a:t>animals other than poultry</a:t>
            </a:r>
            <a:endParaRPr lang="bg-BG" sz="2000" strike="dblStrike" dirty="0">
              <a:solidFill>
                <a:srgbClr val="FF0000"/>
              </a:solidFill>
              <a:latin typeface="EC Square Sans Pro"/>
            </a:endParaRPr>
          </a:p>
          <a:p>
            <a:pPr>
              <a:defRPr/>
            </a:pPr>
            <a:endParaRPr lang="en-US" sz="2000" dirty="0">
              <a:solidFill>
                <a:srgbClr val="002060"/>
              </a:solidFill>
              <a:latin typeface="EC Square Sans Pro"/>
            </a:endParaRPr>
          </a:p>
          <a:p>
            <a:pPr marR="0" lvl="0" defTabSz="914400">
              <a:lnSpc>
                <a:spcPct val="100000"/>
              </a:lnSpc>
              <a:spcBef>
                <a:spcPts val="0"/>
              </a:spcBef>
              <a:spcAft>
                <a:spcPts val="0"/>
              </a:spcAft>
              <a:buClrTx/>
              <a:buSzTx/>
              <a:tabLst/>
              <a:defRPr/>
            </a:pPr>
            <a:r>
              <a:rPr kumimoji="0" lang="en-US" sz="2000" b="0" i="0" u="none" strike="noStrike" kern="0" cap="none" spc="0" normalizeH="0" baseline="0" noProof="0" dirty="0">
                <a:ln>
                  <a:noFill/>
                </a:ln>
                <a:solidFill>
                  <a:srgbClr val="002060"/>
                </a:solidFill>
                <a:effectLst/>
                <a:uLnTx/>
                <a:uFillTx/>
                <a:latin typeface="EC Square Sans Pro"/>
              </a:rPr>
              <a:t>All details here: </a:t>
            </a:r>
            <a:r>
              <a:rPr kumimoji="0" lang="en-US" sz="2000" b="0" i="0" u="none" strike="noStrike" kern="0" cap="none" spc="0" normalizeH="0" baseline="0" noProof="0" dirty="0">
                <a:ln>
                  <a:noFill/>
                </a:ln>
                <a:solidFill>
                  <a:srgbClr val="002060"/>
                </a:solidFill>
                <a:effectLst/>
                <a:uLnTx/>
                <a:uFillTx/>
                <a:latin typeface="EC Square Sans Pro"/>
                <a:hlinkClick r:id="rId3"/>
              </a:rPr>
              <a:t>https://eur-lex.europa.eu/eli/reg_impl/2024/1973/oj</a:t>
            </a:r>
            <a:endParaRPr lang="en-US" sz="2000" b="0" i="0" u="none" strike="noStrike" kern="0" cap="none" spc="0" normalizeH="0" baseline="0" noProof="0" dirty="0">
              <a:ln>
                <a:noFill/>
              </a:ln>
              <a:solidFill>
                <a:srgbClr val="002060"/>
              </a:solidFill>
              <a:effectLst/>
              <a:uLnTx/>
              <a:uFillTx/>
              <a:latin typeface="EC Square Sans Pro"/>
            </a:endParaRPr>
          </a:p>
          <a:p>
            <a:pPr marR="0" lvl="0" defTabSz="914400" eaLnBrk="1" fontAlgn="auto" latinLnBrk="0" hangingPunct="1">
              <a:lnSpc>
                <a:spcPct val="100000"/>
              </a:lnSpc>
              <a:spcBef>
                <a:spcPts val="0"/>
              </a:spcBef>
              <a:spcAft>
                <a:spcPts val="0"/>
              </a:spcAft>
              <a:buClrTx/>
              <a:buSzTx/>
              <a:tabLst/>
              <a:defRPr/>
            </a:pPr>
            <a:endParaRPr kumimoji="0" lang="en-US" sz="2000" b="0" i="0" u="none" strike="noStrike" kern="0" cap="none" spc="0" normalizeH="0" baseline="0" noProof="0" dirty="0">
              <a:ln>
                <a:noFill/>
              </a:ln>
              <a:solidFill>
                <a:srgbClr val="002060"/>
              </a:solidFill>
              <a:effectLst/>
              <a:uLnTx/>
              <a:uFillTx/>
              <a:latin typeface="EC Square Sans Pro"/>
            </a:endParaRPr>
          </a:p>
          <a:p>
            <a:pPr marR="0" lvl="0" defTabSz="914400" eaLnBrk="1" fontAlgn="auto" latinLnBrk="0" hangingPunct="1">
              <a:lnSpc>
                <a:spcPct val="100000"/>
              </a:lnSpc>
              <a:spcBef>
                <a:spcPts val="0"/>
              </a:spcBef>
              <a:spcAft>
                <a:spcPts val="0"/>
              </a:spcAft>
              <a:buClrTx/>
              <a:buSzTx/>
              <a:tabLst/>
              <a:defRPr/>
            </a:pPr>
            <a:r>
              <a:rPr lang="en-US" sz="2000" noProof="0" dirty="0">
                <a:solidFill>
                  <a:srgbClr val="002060"/>
                </a:solidFill>
                <a:latin typeface="EC Square Sans Pro"/>
              </a:rPr>
              <a:t>This Act w</a:t>
            </a:r>
            <a:r>
              <a:rPr kumimoji="0" lang="en-US" sz="2000" b="0" i="0" u="none" strike="noStrike" kern="0" cap="none" spc="0" normalizeH="0" baseline="0" noProof="0" dirty="0">
                <a:ln>
                  <a:noFill/>
                </a:ln>
                <a:solidFill>
                  <a:srgbClr val="002060"/>
                </a:solidFill>
                <a:effectLst/>
                <a:uLnTx/>
                <a:uFillTx/>
                <a:latin typeface="EC Square Sans Pro"/>
              </a:rPr>
              <a:t>ill apply from 8 August 2026</a:t>
            </a: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2000" dirty="0">
              <a:solidFill>
                <a:srgbClr val="002060"/>
              </a:solidFill>
              <a:latin typeface="EC Square Sans Pro"/>
            </a:endParaRPr>
          </a:p>
        </p:txBody>
      </p:sp>
    </p:spTree>
    <p:extLst>
      <p:ext uri="{BB962C8B-B14F-4D97-AF65-F5344CB8AC3E}">
        <p14:creationId xmlns:p14="http://schemas.microsoft.com/office/powerpoint/2010/main" val="24851875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724BB1BD-B7B1-4E70-ABA2-FDDD49A09615}"/>
              </a:ext>
            </a:extLst>
          </p:cNvPr>
          <p:cNvSpPr>
            <a:spLocks noGrp="1"/>
          </p:cNvSpPr>
          <p:nvPr>
            <p:ph type="body" sz="quarter" idx="10"/>
          </p:nvPr>
        </p:nvSpPr>
        <p:spPr/>
        <p:txBody>
          <a:bodyPr lIns="91440" tIns="45720" rIns="91440" bIns="45720" anchor="t"/>
          <a:lstStyle/>
          <a:p>
            <a:pPr algn="ctr"/>
            <a:r>
              <a:rPr lang="en-GB" b="1" dirty="0">
                <a:latin typeface="Arial"/>
                <a:cs typeface="Arial"/>
              </a:rPr>
              <a:t>Upcoming Delegated and Implementing Legal Acts</a:t>
            </a:r>
            <a:endParaRPr lang="es-ES" b="1" dirty="0">
              <a:latin typeface="Arial"/>
              <a:cs typeface="Arial"/>
            </a:endParaRPr>
          </a:p>
          <a:p>
            <a:endParaRPr lang="es-ES" dirty="0"/>
          </a:p>
        </p:txBody>
      </p:sp>
      <p:sp>
        <p:nvSpPr>
          <p:cNvPr id="4" name="CuadroTexto 3">
            <a:extLst>
              <a:ext uri="{FF2B5EF4-FFF2-40B4-BE49-F238E27FC236}">
                <a16:creationId xmlns:a16="http://schemas.microsoft.com/office/drawing/2014/main" id="{2AE5DF66-CEEA-CD42-E844-4DB9137313EA}"/>
              </a:ext>
            </a:extLst>
          </p:cNvPr>
          <p:cNvSpPr txBox="1"/>
          <p:nvPr/>
        </p:nvSpPr>
        <p:spPr>
          <a:xfrm>
            <a:off x="248491" y="3754276"/>
            <a:ext cx="9997131"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1" i="0" u="none" strike="noStrike" kern="0" cap="none" spc="0" normalizeH="0" baseline="0" noProof="0" dirty="0">
                <a:ln>
                  <a:noFill/>
                </a:ln>
                <a:solidFill>
                  <a:srgbClr val="002060"/>
                </a:solidFill>
                <a:effectLst/>
                <a:uLnTx/>
                <a:uFillTx/>
                <a:latin typeface="EC Square Sans Pro"/>
              </a:rPr>
              <a:t>List of substances which are essential for the treatment of equine species</a:t>
            </a:r>
            <a:r>
              <a:rPr kumimoji="0" lang="en-US" sz="2000" b="0" i="0" u="none" strike="noStrike" kern="0" cap="none" spc="0" normalizeH="0" baseline="0" noProof="0" dirty="0">
                <a:ln>
                  <a:noFill/>
                </a:ln>
                <a:solidFill>
                  <a:srgbClr val="002060"/>
                </a:solidFill>
                <a:effectLst/>
                <a:uLnTx/>
                <a:uFillTx/>
                <a:latin typeface="EC Square Sans Pro"/>
              </a:rPr>
              <a:t>, or </a:t>
            </a:r>
            <a:r>
              <a:rPr kumimoji="0" lang="en-US" sz="2000" b="0" i="1" u="none" strike="noStrike" kern="0" cap="none" spc="0" normalizeH="0" baseline="0" noProof="0" dirty="0">
                <a:ln>
                  <a:noFill/>
                </a:ln>
                <a:solidFill>
                  <a:srgbClr val="002060"/>
                </a:solidFill>
                <a:effectLst/>
                <a:uLnTx/>
                <a:uFillTx/>
                <a:latin typeface="EC Square Sans Pro"/>
              </a:rPr>
              <a:t>which b</a:t>
            </a:r>
            <a:r>
              <a:rPr kumimoji="0" lang="en-US" sz="2000" b="0" i="0" u="none" strike="noStrike" kern="0" cap="none" spc="0" normalizeH="0" baseline="0" noProof="0" dirty="0">
                <a:ln>
                  <a:noFill/>
                </a:ln>
                <a:solidFill>
                  <a:srgbClr val="002060"/>
                </a:solidFill>
                <a:effectLst/>
                <a:uLnTx/>
                <a:uFillTx/>
                <a:latin typeface="EC Square Sans Pro"/>
              </a:rPr>
              <a:t>ring added clinical benefit compared to other treatment options available for equine species and for which the withdrawal period for equine species shall be six months. </a:t>
            </a:r>
          </a:p>
        </p:txBody>
      </p:sp>
      <p:pic>
        <p:nvPicPr>
          <p:cNvPr id="8" name="Imagen 7" descr="Imagen que contiene reloj, dibujo&#10;&#10;Descripción generada automáticamente">
            <a:extLst>
              <a:ext uri="{FF2B5EF4-FFF2-40B4-BE49-F238E27FC236}">
                <a16:creationId xmlns:a16="http://schemas.microsoft.com/office/drawing/2014/main" id="{699E3CC7-9A23-48CB-BC20-066512185A37}"/>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1037166" y="2289151"/>
            <a:ext cx="559217" cy="587895"/>
          </a:xfrm>
          <a:prstGeom prst="rect">
            <a:avLst/>
          </a:prstGeom>
        </p:spPr>
      </p:pic>
      <p:pic>
        <p:nvPicPr>
          <p:cNvPr id="10" name="Imagen 9" descr="Un dibujo animado&#10;&#10;Descripción generada automáticamente con confianza baja">
            <a:extLst>
              <a:ext uri="{FF2B5EF4-FFF2-40B4-BE49-F238E27FC236}">
                <a16:creationId xmlns:a16="http://schemas.microsoft.com/office/drawing/2014/main" id="{6C3740CF-90E4-43B0-8EE8-45BFE4D62BE0}"/>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0865644" y="3907132"/>
            <a:ext cx="762000" cy="805793"/>
          </a:xfrm>
          <a:prstGeom prst="rect">
            <a:avLst/>
          </a:prstGeom>
        </p:spPr>
      </p:pic>
      <p:sp>
        <p:nvSpPr>
          <p:cNvPr id="3" name="CuadroTexto 2">
            <a:extLst>
              <a:ext uri="{FF2B5EF4-FFF2-40B4-BE49-F238E27FC236}">
                <a16:creationId xmlns:a16="http://schemas.microsoft.com/office/drawing/2014/main" id="{37A1712A-12B1-48B4-3847-F1672708EEA6}"/>
              </a:ext>
            </a:extLst>
          </p:cNvPr>
          <p:cNvSpPr txBox="1"/>
          <p:nvPr/>
        </p:nvSpPr>
        <p:spPr>
          <a:xfrm>
            <a:off x="304800" y="1473543"/>
            <a:ext cx="10364802" cy="163121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R="0" lvl="0" defTabSz="914400" eaLnBrk="1" fontAlgn="auto" latinLnBrk="0" hangingPunct="1">
              <a:lnSpc>
                <a:spcPct val="100000"/>
              </a:lnSpc>
              <a:spcBef>
                <a:spcPts val="0"/>
              </a:spcBef>
              <a:spcAft>
                <a:spcPts val="0"/>
              </a:spcAft>
              <a:buClrTx/>
              <a:buSzTx/>
              <a:tabLst/>
              <a:defRPr/>
            </a:pPr>
            <a:endParaRPr kumimoji="0" lang="en-US" sz="2000" b="0" i="0" u="none" strike="noStrike" kern="0" cap="none" spc="0" normalizeH="0" baseline="0" noProof="0" dirty="0">
              <a:ln>
                <a:noFill/>
              </a:ln>
              <a:solidFill>
                <a:srgbClr val="002060"/>
              </a:solidFill>
              <a:effectLst/>
              <a:uLnTx/>
              <a:uFillTx/>
              <a:latin typeface="EC Square Sans Pro"/>
            </a:endParaRP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2000" dirty="0">
              <a:solidFill>
                <a:srgbClr val="002060"/>
              </a:solidFill>
              <a:latin typeface="EC Square Sans Pro"/>
            </a:endParaRP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0" cap="none" spc="0" normalizeH="0" baseline="0" noProof="0" dirty="0">
                <a:ln>
                  <a:noFill/>
                </a:ln>
                <a:solidFill>
                  <a:srgbClr val="002060"/>
                </a:solidFill>
                <a:effectLst/>
                <a:uLnTx/>
                <a:uFillTx/>
                <a:latin typeface="EC Square Sans Pro"/>
              </a:rPr>
              <a:t>List of substances </a:t>
            </a:r>
            <a:r>
              <a:rPr kumimoji="0" lang="en-US" sz="2000" b="0" i="0" u="none" strike="noStrike" kern="0" cap="none" spc="0" normalizeH="0" baseline="0" noProof="0" dirty="0" err="1">
                <a:ln>
                  <a:noFill/>
                </a:ln>
                <a:solidFill>
                  <a:srgbClr val="002060"/>
                </a:solidFill>
                <a:effectLst/>
                <a:uLnTx/>
                <a:uFillTx/>
                <a:latin typeface="EC Square Sans Pro"/>
              </a:rPr>
              <a:t>authorised</a:t>
            </a:r>
            <a:r>
              <a:rPr kumimoji="0" lang="en-US" sz="2000" b="0" i="0" u="none" strike="noStrike" kern="0" cap="none" spc="0" normalizeH="0" baseline="0" noProof="0" dirty="0">
                <a:ln>
                  <a:noFill/>
                </a:ln>
                <a:solidFill>
                  <a:srgbClr val="002060"/>
                </a:solidFill>
                <a:effectLst/>
                <a:uLnTx/>
                <a:uFillTx/>
                <a:latin typeface="EC Square Sans Pro"/>
              </a:rPr>
              <a:t> for use in food-producing terrestrial animal species or substances contained in a medicinal product for human use </a:t>
            </a:r>
            <a:r>
              <a:rPr kumimoji="0" lang="en-US" sz="2000" b="0" i="0" u="none" strike="noStrike" kern="0" cap="none" spc="0" normalizeH="0" baseline="0" noProof="0" dirty="0" err="1">
                <a:ln>
                  <a:noFill/>
                </a:ln>
                <a:solidFill>
                  <a:srgbClr val="002060"/>
                </a:solidFill>
                <a:effectLst/>
                <a:uLnTx/>
                <a:uFillTx/>
                <a:latin typeface="EC Square Sans Pro"/>
              </a:rPr>
              <a:t>authorised</a:t>
            </a:r>
            <a:r>
              <a:rPr kumimoji="0" lang="en-US" sz="2000" b="0" i="0" u="none" strike="noStrike" kern="0" cap="none" spc="0" normalizeH="0" baseline="0" noProof="0" dirty="0">
                <a:ln>
                  <a:noFill/>
                </a:ln>
                <a:solidFill>
                  <a:srgbClr val="002060"/>
                </a:solidFill>
                <a:effectLst/>
                <a:uLnTx/>
                <a:uFillTx/>
                <a:latin typeface="EC Square Sans Pro"/>
              </a:rPr>
              <a:t> in the Union, which may be used in </a:t>
            </a:r>
            <a:r>
              <a:rPr kumimoji="0" lang="en-US" sz="2000" b="1" i="0" u="none" strike="noStrike" kern="0" cap="none" spc="0" normalizeH="0" baseline="0" noProof="0" dirty="0">
                <a:ln>
                  <a:noFill/>
                </a:ln>
                <a:solidFill>
                  <a:srgbClr val="002060"/>
                </a:solidFill>
                <a:effectLst/>
                <a:uLnTx/>
                <a:uFillTx/>
                <a:latin typeface="EC Square Sans Pro"/>
              </a:rPr>
              <a:t>food-producing aquatic species</a:t>
            </a:r>
            <a:r>
              <a:rPr kumimoji="0" lang="en-US" sz="2000" b="0" i="0" u="none" strike="noStrike" kern="0" cap="none" spc="0" normalizeH="0" baseline="0" noProof="0" dirty="0">
                <a:ln>
                  <a:noFill/>
                </a:ln>
                <a:solidFill>
                  <a:srgbClr val="002060"/>
                </a:solidFill>
                <a:effectLst/>
                <a:uLnTx/>
                <a:uFillTx/>
                <a:latin typeface="EC Square Sans Pro"/>
              </a:rPr>
              <a:t> in accordance with Article 114(1)</a:t>
            </a:r>
            <a:endParaRPr kumimoji="0" lang="es-ES" sz="2800" b="0" i="0" u="none" strike="dblStrike" kern="0" cap="none" spc="0" normalizeH="0" baseline="0" noProof="0" dirty="0">
              <a:ln>
                <a:noFill/>
              </a:ln>
              <a:solidFill>
                <a:srgbClr val="FF0000"/>
              </a:solidFill>
              <a:effectLst/>
              <a:uLnTx/>
              <a:uFillTx/>
              <a:latin typeface="EC Square Sans Pro" panose="020B0506040000020004" pitchFamily="34" charset="0"/>
            </a:endParaRPr>
          </a:p>
        </p:txBody>
      </p:sp>
      <p:sp>
        <p:nvSpPr>
          <p:cNvPr id="5" name="TextBox 4">
            <a:extLst>
              <a:ext uri="{FF2B5EF4-FFF2-40B4-BE49-F238E27FC236}">
                <a16:creationId xmlns:a16="http://schemas.microsoft.com/office/drawing/2014/main" id="{E9D0D2B0-4729-DA49-A07D-3A40BE14ABA2}"/>
              </a:ext>
            </a:extLst>
          </p:cNvPr>
          <p:cNvSpPr txBox="1"/>
          <p:nvPr/>
        </p:nvSpPr>
        <p:spPr>
          <a:xfrm>
            <a:off x="482906" y="5111750"/>
            <a:ext cx="11125200" cy="1231106"/>
          </a:xfrm>
          <a:prstGeom prst="rect">
            <a:avLst/>
          </a:prstGeom>
          <a:solidFill>
            <a:schemeClr val="bg1">
              <a:lumMod val="85000"/>
            </a:schemeClr>
          </a:solidFill>
          <a:ln>
            <a:solidFill>
              <a:schemeClr val="tx1"/>
            </a:solidFill>
          </a:ln>
        </p:spPr>
        <p:txBody>
          <a:bodyPr wrap="square" rtlCol="0">
            <a:spAutoFit/>
          </a:bodyPr>
          <a:lstStyle/>
          <a:p>
            <a:endParaRPr lang="en-US" dirty="0"/>
          </a:p>
          <a:p>
            <a:r>
              <a:rPr lang="en-US" sz="2000" dirty="0">
                <a:solidFill>
                  <a:srgbClr val="002060"/>
                </a:solidFill>
                <a:latin typeface="EC Square Sans Pro"/>
              </a:rPr>
              <a:t>More info on all delegated and implementing Acts:</a:t>
            </a:r>
            <a:r>
              <a:rPr lang="en-US" dirty="0"/>
              <a:t/>
            </a:r>
            <a:br>
              <a:rPr lang="en-US" dirty="0"/>
            </a:br>
            <a:r>
              <a:rPr lang="en-GB" sz="1800" dirty="0">
                <a:effectLst/>
                <a:latin typeface="Segoe UI" panose="020B0502040204020203" pitchFamily="34" charset="0"/>
                <a:hlinkClick r:id="rId5"/>
              </a:rPr>
              <a:t>https://food.ec.europa.eu/animals/animal-health/vet-meds-med-feed/implementation_en</a:t>
            </a:r>
            <a:endParaRPr lang="en-GB" sz="1800" dirty="0">
              <a:effectLst/>
              <a:latin typeface="Segoe UI" panose="020B0502040204020203" pitchFamily="34" charset="0"/>
            </a:endParaRPr>
          </a:p>
          <a:p>
            <a:endParaRPr lang="en-GB" dirty="0"/>
          </a:p>
        </p:txBody>
      </p:sp>
    </p:spTree>
    <p:extLst>
      <p:ext uri="{BB962C8B-B14F-4D97-AF65-F5344CB8AC3E}">
        <p14:creationId xmlns:p14="http://schemas.microsoft.com/office/powerpoint/2010/main" val="33976208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8AA6D533-5045-43BA-9B12-C06A15751DE9}"/>
              </a:ext>
            </a:extLst>
          </p:cNvPr>
          <p:cNvSpPr>
            <a:spLocks noGrp="1"/>
          </p:cNvSpPr>
          <p:nvPr>
            <p:ph type="body" sz="quarter" idx="10"/>
          </p:nvPr>
        </p:nvSpPr>
        <p:spPr>
          <a:xfrm>
            <a:off x="457201" y="2216150"/>
            <a:ext cx="10972800" cy="533400"/>
          </a:xfrm>
        </p:spPr>
        <p:txBody>
          <a:bodyPr/>
          <a:lstStyle/>
          <a:p>
            <a:pPr>
              <a:buClr>
                <a:srgbClr val="2C7470"/>
              </a:buClr>
            </a:pPr>
            <a:endParaRPr lang="en-US" dirty="0">
              <a:latin typeface="EC Square Sans Pro" panose="020B0506040000020004" pitchFamily="34" charset="0"/>
            </a:endParaRPr>
          </a:p>
          <a:p>
            <a:pPr>
              <a:buClr>
                <a:srgbClr val="2C7470"/>
              </a:buClr>
            </a:pPr>
            <a:endParaRPr lang="en-US" dirty="0">
              <a:latin typeface="EC Square Sans Pro" panose="020B0506040000020004" pitchFamily="34" charset="0"/>
            </a:endParaRPr>
          </a:p>
          <a:p>
            <a:endParaRPr lang="en-GB" dirty="0"/>
          </a:p>
        </p:txBody>
      </p:sp>
      <p:sp>
        <p:nvSpPr>
          <p:cNvPr id="4" name="Rectángulo redondeado 13">
            <a:extLst>
              <a:ext uri="{FF2B5EF4-FFF2-40B4-BE49-F238E27FC236}">
                <a16:creationId xmlns:a16="http://schemas.microsoft.com/office/drawing/2014/main" id="{9E312FE7-A2CE-48CA-B86B-F83B7E492A64}"/>
              </a:ext>
            </a:extLst>
          </p:cNvPr>
          <p:cNvSpPr/>
          <p:nvPr/>
        </p:nvSpPr>
        <p:spPr>
          <a:xfrm>
            <a:off x="0" y="1365607"/>
            <a:ext cx="12192000" cy="580491"/>
          </a:xfrm>
          <a:prstGeom prst="roundRect">
            <a:avLst>
              <a:gd name="adj" fmla="val 10"/>
            </a:avLst>
          </a:prstGeom>
          <a:solidFill>
            <a:srgbClr val="19355D"/>
          </a:solidFill>
          <a:ln w="22225">
            <a:no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defRPr/>
            </a:pPr>
            <a:endParaRPr lang="es-ES" sz="1050" b="1" kern="0" dirty="0">
              <a:solidFill>
                <a:schemeClr val="bg1"/>
              </a:solidFill>
              <a:latin typeface="Montserrat" panose="00000500000000000000" pitchFamily="2" charset="0"/>
            </a:endParaRPr>
          </a:p>
        </p:txBody>
      </p:sp>
      <p:sp>
        <p:nvSpPr>
          <p:cNvPr id="6" name="CuadroTexto 5">
            <a:extLst>
              <a:ext uri="{FF2B5EF4-FFF2-40B4-BE49-F238E27FC236}">
                <a16:creationId xmlns:a16="http://schemas.microsoft.com/office/drawing/2014/main" id="{494DA49E-DC74-46EA-B939-3085F78B11AF}"/>
              </a:ext>
            </a:extLst>
          </p:cNvPr>
          <p:cNvSpPr txBox="1"/>
          <p:nvPr/>
        </p:nvSpPr>
        <p:spPr>
          <a:xfrm>
            <a:off x="457201" y="2491154"/>
            <a:ext cx="9372601" cy="523220"/>
          </a:xfrm>
          <a:prstGeom prst="rect">
            <a:avLst/>
          </a:prstGeom>
          <a:noFill/>
        </p:spPr>
        <p:txBody>
          <a:bodyPr wrap="square">
            <a:spAutoFit/>
          </a:bodyPr>
          <a:lstStyle/>
          <a:p>
            <a:pPr algn="l"/>
            <a:r>
              <a:rPr lang="en-GB" sz="1800" dirty="0">
                <a:solidFill>
                  <a:prstClr val="white"/>
                </a:solidFill>
                <a:latin typeface="EC Square Sans Pro" panose="020B0506040000020004" pitchFamily="34" charset="0"/>
                <a:ea typeface="Steelfish" charset="0"/>
                <a:cs typeface="Steelfish" charset="0"/>
              </a:rPr>
              <a:t>!</a:t>
            </a:r>
            <a:r>
              <a:rPr lang="en-GB" sz="2800" b="1" dirty="0">
                <a:solidFill>
                  <a:srgbClr val="003399"/>
                </a:solidFill>
                <a:latin typeface="EC Square Sans Pro" panose="020B0506040000020004" pitchFamily="34" charset="0"/>
                <a:ea typeface="Steelfish" charset="0"/>
                <a:cs typeface="Steelfish" charset="0"/>
              </a:rPr>
              <a:t>Article 114 </a:t>
            </a:r>
            <a:endParaRPr lang="en-GB" sz="1600" b="1" dirty="0">
              <a:solidFill>
                <a:srgbClr val="003399"/>
              </a:solidFill>
            </a:endParaRPr>
          </a:p>
        </p:txBody>
      </p:sp>
      <p:pic>
        <p:nvPicPr>
          <p:cNvPr id="10" name="Imagen 9">
            <a:extLst>
              <a:ext uri="{FF2B5EF4-FFF2-40B4-BE49-F238E27FC236}">
                <a16:creationId xmlns:a16="http://schemas.microsoft.com/office/drawing/2014/main" id="{DAC0FEF2-480E-4D1B-B524-08451014FA98}"/>
              </a:ext>
            </a:extLst>
          </p:cNvPr>
          <p:cNvPicPr>
            <a:picLocks noChangeAspect="1"/>
          </p:cNvPicPr>
          <p:nvPr/>
        </p:nvPicPr>
        <p:blipFill>
          <a:blip r:embed="rId3"/>
          <a:stretch>
            <a:fillRect/>
          </a:stretch>
        </p:blipFill>
        <p:spPr>
          <a:xfrm>
            <a:off x="10363200" y="2079944"/>
            <a:ext cx="796953" cy="837823"/>
          </a:xfrm>
          <a:prstGeom prst="rect">
            <a:avLst/>
          </a:prstGeom>
        </p:spPr>
      </p:pic>
      <p:sp>
        <p:nvSpPr>
          <p:cNvPr id="12" name="CuadroTexto 11">
            <a:extLst>
              <a:ext uri="{FF2B5EF4-FFF2-40B4-BE49-F238E27FC236}">
                <a16:creationId xmlns:a16="http://schemas.microsoft.com/office/drawing/2014/main" id="{8D0FB960-6059-446B-95AD-429679DDAB84}"/>
              </a:ext>
            </a:extLst>
          </p:cNvPr>
          <p:cNvSpPr txBox="1"/>
          <p:nvPr/>
        </p:nvSpPr>
        <p:spPr>
          <a:xfrm>
            <a:off x="457201" y="3053037"/>
            <a:ext cx="4876800" cy="2585323"/>
          </a:xfrm>
          <a:prstGeom prst="rect">
            <a:avLst/>
          </a:prstGeom>
          <a:noFill/>
        </p:spPr>
        <p:txBody>
          <a:bodyPr wrap="square">
            <a:spAutoFit/>
          </a:bodyPr>
          <a:lstStyle/>
          <a:p>
            <a:r>
              <a:rPr lang="en-US" dirty="0">
                <a:solidFill>
                  <a:srgbClr val="003399"/>
                </a:solidFill>
                <a:latin typeface="EC Square Sans Pro" panose="020B0506040000020004" pitchFamily="34" charset="0"/>
                <a:ea typeface="+mn-ea"/>
                <a:cs typeface="Arial" panose="020B0604020202020204" pitchFamily="34" charset="0"/>
              </a:rPr>
              <a:t>The Commission will establish a list of substances used in veterinary medicinal products </a:t>
            </a:r>
            <a:r>
              <a:rPr lang="en-US" dirty="0" err="1">
                <a:solidFill>
                  <a:srgbClr val="003399"/>
                </a:solidFill>
                <a:latin typeface="EC Square Sans Pro" panose="020B0506040000020004" pitchFamily="34" charset="0"/>
                <a:ea typeface="+mn-ea"/>
                <a:cs typeface="Arial" panose="020B0604020202020204" pitchFamily="34" charset="0"/>
              </a:rPr>
              <a:t>authorised</a:t>
            </a:r>
            <a:r>
              <a:rPr lang="en-US" dirty="0">
                <a:solidFill>
                  <a:srgbClr val="003399"/>
                </a:solidFill>
                <a:latin typeface="EC Square Sans Pro" panose="020B0506040000020004" pitchFamily="34" charset="0"/>
                <a:ea typeface="+mn-ea"/>
                <a:cs typeface="Arial" panose="020B0604020202020204" pitchFamily="34" charset="0"/>
              </a:rPr>
              <a:t> in the Union for use in food-producing terrestrial animal species or substances contained in a medicinal product for human use </a:t>
            </a:r>
            <a:r>
              <a:rPr lang="en-US" dirty="0" err="1">
                <a:solidFill>
                  <a:srgbClr val="003399"/>
                </a:solidFill>
                <a:latin typeface="EC Square Sans Pro" panose="020B0506040000020004" pitchFamily="34" charset="0"/>
                <a:ea typeface="+mn-ea"/>
                <a:cs typeface="Arial" panose="020B0604020202020204" pitchFamily="34" charset="0"/>
              </a:rPr>
              <a:t>authorised</a:t>
            </a:r>
            <a:r>
              <a:rPr lang="en-US" dirty="0">
                <a:solidFill>
                  <a:srgbClr val="003399"/>
                </a:solidFill>
                <a:latin typeface="EC Square Sans Pro" panose="020B0506040000020004" pitchFamily="34" charset="0"/>
                <a:ea typeface="+mn-ea"/>
                <a:cs typeface="Arial" panose="020B0604020202020204" pitchFamily="34" charset="0"/>
              </a:rPr>
              <a:t> in the Union in accordance with Directive 2001/83/EC or Regulation (EC) No 726/2004, </a:t>
            </a:r>
            <a:r>
              <a:rPr lang="en-US" b="1" dirty="0">
                <a:solidFill>
                  <a:srgbClr val="003399"/>
                </a:solidFill>
                <a:latin typeface="EC Square Sans Pro" panose="020B0506040000020004" pitchFamily="34" charset="0"/>
                <a:ea typeface="+mn-ea"/>
                <a:cs typeface="Arial" panose="020B0604020202020204" pitchFamily="34" charset="0"/>
              </a:rPr>
              <a:t>which may be used in food-producing aquatic species in accordance with Article 114(1).</a:t>
            </a:r>
            <a:endParaRPr lang="en-GB" b="1" dirty="0">
              <a:solidFill>
                <a:srgbClr val="003399"/>
              </a:solidFill>
              <a:latin typeface="EC Square Sans Pro" panose="020B0506040000020004" pitchFamily="34" charset="0"/>
              <a:ea typeface="+mn-ea"/>
              <a:cs typeface="Arial" panose="020B0604020202020204" pitchFamily="34" charset="0"/>
            </a:endParaRPr>
          </a:p>
        </p:txBody>
      </p:sp>
      <p:pic>
        <p:nvPicPr>
          <p:cNvPr id="13" name="Imagen 12">
            <a:extLst>
              <a:ext uri="{FF2B5EF4-FFF2-40B4-BE49-F238E27FC236}">
                <a16:creationId xmlns:a16="http://schemas.microsoft.com/office/drawing/2014/main" id="{59F32520-B60E-47FB-9FBD-A69264318212}"/>
              </a:ext>
            </a:extLst>
          </p:cNvPr>
          <p:cNvPicPr>
            <a:picLocks noChangeAspect="1"/>
          </p:cNvPicPr>
          <p:nvPr/>
        </p:nvPicPr>
        <p:blipFill rotWithShape="1">
          <a:blip r:embed="rId4" cstate="email">
            <a:extLst>
              <a:ext uri="{28A0092B-C50C-407E-A947-70E740481C1C}">
                <a14:useLocalDpi xmlns:a14="http://schemas.microsoft.com/office/drawing/2010/main"/>
              </a:ext>
            </a:extLst>
          </a:blip>
          <a:srcRect l="11475" r="5476"/>
          <a:stretch/>
        </p:blipFill>
        <p:spPr>
          <a:xfrm>
            <a:off x="5562600" y="3524044"/>
            <a:ext cx="6019799" cy="2375647"/>
          </a:xfrm>
          <a:prstGeom prst="rect">
            <a:avLst/>
          </a:prstGeom>
          <a:ln>
            <a:noFill/>
          </a:ln>
          <a:effectLst>
            <a:outerShdw blurRad="292100" dist="139700" dir="2700000" algn="tl" rotWithShape="0">
              <a:srgbClr val="333333">
                <a:alpha val="65000"/>
              </a:srgbClr>
            </a:outerShdw>
          </a:effectLst>
        </p:spPr>
      </p:pic>
      <p:sp>
        <p:nvSpPr>
          <p:cNvPr id="14" name="Marcador de texto 1">
            <a:extLst>
              <a:ext uri="{FF2B5EF4-FFF2-40B4-BE49-F238E27FC236}">
                <a16:creationId xmlns:a16="http://schemas.microsoft.com/office/drawing/2014/main" id="{AD488333-B0B5-4622-8CF7-0BE0FD238AEC}"/>
              </a:ext>
            </a:extLst>
          </p:cNvPr>
          <p:cNvSpPr txBox="1">
            <a:spLocks/>
          </p:cNvSpPr>
          <p:nvPr/>
        </p:nvSpPr>
        <p:spPr>
          <a:xfrm>
            <a:off x="762000" y="311150"/>
            <a:ext cx="8008947" cy="533400"/>
          </a:xfrm>
          <a:prstGeom prst="rect">
            <a:avLst/>
          </a:prstGeom>
        </p:spPr>
        <p:txBody>
          <a:bodyPr/>
          <a:lstStyle>
            <a:lvl1pPr marL="0">
              <a:defRPr sz="2400">
                <a:solidFill>
                  <a:srgbClr val="003399"/>
                </a:solidFill>
                <a:latin typeface="Arial" panose="020B0604020202020204" pitchFamily="34" charset="0"/>
                <a:ea typeface="+mn-ea"/>
                <a:cs typeface="Arial" panose="020B0604020202020204" pitchFamily="34" charset="0"/>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r>
              <a:rPr lang="en-GB" dirty="0">
                <a:latin typeface="EC Square Sans Pro" panose="020B0506040000020004" pitchFamily="34" charset="0"/>
              </a:rPr>
              <a:t>Upcoming Acts</a:t>
            </a:r>
          </a:p>
          <a:p>
            <a:endParaRPr lang="en-GB" dirty="0"/>
          </a:p>
        </p:txBody>
      </p:sp>
      <p:sp>
        <p:nvSpPr>
          <p:cNvPr id="11" name="CuadroTexto 10">
            <a:extLst>
              <a:ext uri="{FF2B5EF4-FFF2-40B4-BE49-F238E27FC236}">
                <a16:creationId xmlns:a16="http://schemas.microsoft.com/office/drawing/2014/main" id="{424A30C1-DE06-42E0-A897-C1328FBE17E9}"/>
              </a:ext>
            </a:extLst>
          </p:cNvPr>
          <p:cNvSpPr txBox="1"/>
          <p:nvPr/>
        </p:nvSpPr>
        <p:spPr>
          <a:xfrm>
            <a:off x="609600" y="1361657"/>
            <a:ext cx="11288422" cy="523220"/>
          </a:xfrm>
          <a:prstGeom prst="rect">
            <a:avLst/>
          </a:prstGeom>
          <a:noFill/>
        </p:spPr>
        <p:txBody>
          <a:bodyPr wrap="square" lIns="91440" tIns="45720" rIns="91440" bIns="45720" rtlCol="0" anchor="t">
            <a:spAutoFit/>
          </a:bodyPr>
          <a:lstStyle/>
          <a:p>
            <a:pPr algn="l"/>
            <a:r>
              <a:rPr lang="en-US" sz="2400" b="1" dirty="0">
                <a:solidFill>
                  <a:schemeClr val="bg1"/>
                </a:solidFill>
                <a:latin typeface="EC Square Sans Pro"/>
                <a:ea typeface="+mn-ea"/>
                <a:cs typeface="Arial"/>
              </a:rPr>
              <a:t>List of antimicrobials that may be used for food-producing aquatic specie</a:t>
            </a:r>
            <a:r>
              <a:rPr lang="en-US" sz="2800" b="1" dirty="0">
                <a:solidFill>
                  <a:schemeClr val="bg1"/>
                </a:solidFill>
                <a:latin typeface="EC Square Sans Pro"/>
                <a:ea typeface="+mn-ea"/>
                <a:cs typeface="Arial"/>
              </a:rPr>
              <a:t>s</a:t>
            </a:r>
          </a:p>
        </p:txBody>
      </p:sp>
    </p:spTree>
    <p:extLst>
      <p:ext uri="{BB962C8B-B14F-4D97-AF65-F5344CB8AC3E}">
        <p14:creationId xmlns:p14="http://schemas.microsoft.com/office/powerpoint/2010/main" val="4700145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8AA6D533-5045-43BA-9B12-C06A15751DE9}"/>
              </a:ext>
            </a:extLst>
          </p:cNvPr>
          <p:cNvSpPr>
            <a:spLocks noGrp="1"/>
          </p:cNvSpPr>
          <p:nvPr>
            <p:ph type="body" sz="quarter" idx="10"/>
          </p:nvPr>
        </p:nvSpPr>
        <p:spPr>
          <a:xfrm>
            <a:off x="457201" y="2216150"/>
            <a:ext cx="10972800" cy="533400"/>
          </a:xfrm>
        </p:spPr>
        <p:txBody>
          <a:bodyPr/>
          <a:lstStyle/>
          <a:p>
            <a:pPr>
              <a:buClr>
                <a:srgbClr val="2C7470"/>
              </a:buClr>
            </a:pPr>
            <a:endParaRPr lang="en-US" dirty="0">
              <a:latin typeface="EC Square Sans Pro" panose="020B0506040000020004" pitchFamily="34" charset="0"/>
            </a:endParaRPr>
          </a:p>
          <a:p>
            <a:pPr>
              <a:buClr>
                <a:srgbClr val="2C7470"/>
              </a:buClr>
            </a:pPr>
            <a:endParaRPr lang="en-US" dirty="0">
              <a:latin typeface="EC Square Sans Pro" panose="020B0506040000020004" pitchFamily="34" charset="0"/>
            </a:endParaRPr>
          </a:p>
          <a:p>
            <a:endParaRPr lang="en-GB" dirty="0"/>
          </a:p>
        </p:txBody>
      </p:sp>
      <p:sp>
        <p:nvSpPr>
          <p:cNvPr id="4" name="Rectángulo redondeado 13">
            <a:extLst>
              <a:ext uri="{FF2B5EF4-FFF2-40B4-BE49-F238E27FC236}">
                <a16:creationId xmlns:a16="http://schemas.microsoft.com/office/drawing/2014/main" id="{9E312FE7-A2CE-48CA-B86B-F83B7E492A64}"/>
              </a:ext>
            </a:extLst>
          </p:cNvPr>
          <p:cNvSpPr/>
          <p:nvPr/>
        </p:nvSpPr>
        <p:spPr>
          <a:xfrm>
            <a:off x="0" y="1068930"/>
            <a:ext cx="12192000" cy="580491"/>
          </a:xfrm>
          <a:prstGeom prst="roundRect">
            <a:avLst>
              <a:gd name="adj" fmla="val 10"/>
            </a:avLst>
          </a:prstGeom>
          <a:solidFill>
            <a:srgbClr val="19355D"/>
          </a:solidFill>
          <a:ln w="22225">
            <a:no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defRPr/>
            </a:pPr>
            <a:endParaRPr lang="es-ES" sz="1050" b="1" kern="0" dirty="0">
              <a:solidFill>
                <a:schemeClr val="bg1"/>
              </a:solidFill>
              <a:latin typeface="Montserrat" panose="00000500000000000000" pitchFamily="2" charset="0"/>
            </a:endParaRPr>
          </a:p>
        </p:txBody>
      </p:sp>
      <p:sp>
        <p:nvSpPr>
          <p:cNvPr id="14" name="Marcador de texto 1">
            <a:extLst>
              <a:ext uri="{FF2B5EF4-FFF2-40B4-BE49-F238E27FC236}">
                <a16:creationId xmlns:a16="http://schemas.microsoft.com/office/drawing/2014/main" id="{AD488333-B0B5-4622-8CF7-0BE0FD238AEC}"/>
              </a:ext>
            </a:extLst>
          </p:cNvPr>
          <p:cNvSpPr txBox="1">
            <a:spLocks/>
          </p:cNvSpPr>
          <p:nvPr/>
        </p:nvSpPr>
        <p:spPr>
          <a:xfrm>
            <a:off x="762000" y="311150"/>
            <a:ext cx="8008947" cy="533400"/>
          </a:xfrm>
          <a:prstGeom prst="rect">
            <a:avLst/>
          </a:prstGeom>
        </p:spPr>
        <p:txBody>
          <a:bodyPr/>
          <a:lstStyle>
            <a:lvl1pPr marL="0">
              <a:defRPr sz="2400">
                <a:solidFill>
                  <a:srgbClr val="003399"/>
                </a:solidFill>
                <a:latin typeface="Arial" panose="020B0604020202020204" pitchFamily="34" charset="0"/>
                <a:ea typeface="+mn-ea"/>
                <a:cs typeface="Arial" panose="020B0604020202020204" pitchFamily="34" charset="0"/>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r>
              <a:rPr lang="en-GB" dirty="0">
                <a:latin typeface="EC Square Sans Pro" panose="020B0506040000020004" pitchFamily="34" charset="0"/>
              </a:rPr>
              <a:t>Upcoming Acts</a:t>
            </a:r>
          </a:p>
          <a:p>
            <a:endParaRPr lang="en-GB" dirty="0"/>
          </a:p>
        </p:txBody>
      </p:sp>
      <p:sp>
        <p:nvSpPr>
          <p:cNvPr id="11" name="CuadroTexto 10">
            <a:extLst>
              <a:ext uri="{FF2B5EF4-FFF2-40B4-BE49-F238E27FC236}">
                <a16:creationId xmlns:a16="http://schemas.microsoft.com/office/drawing/2014/main" id="{424A30C1-DE06-42E0-A897-C1328FBE17E9}"/>
              </a:ext>
            </a:extLst>
          </p:cNvPr>
          <p:cNvSpPr txBox="1"/>
          <p:nvPr/>
        </p:nvSpPr>
        <p:spPr>
          <a:xfrm>
            <a:off x="642566" y="1064980"/>
            <a:ext cx="11288422" cy="646331"/>
          </a:xfrm>
          <a:prstGeom prst="rect">
            <a:avLst/>
          </a:prstGeom>
          <a:noFill/>
        </p:spPr>
        <p:txBody>
          <a:bodyPr wrap="square" lIns="91440" tIns="45720" rIns="91440" bIns="45720" rtlCol="0" anchor="t">
            <a:spAutoFit/>
          </a:bodyPr>
          <a:lstStyle/>
          <a:p>
            <a:pPr algn="l"/>
            <a:r>
              <a:rPr lang="en-US" sz="3200" b="1" dirty="0">
                <a:solidFill>
                  <a:schemeClr val="bg1"/>
                </a:solidFill>
                <a:latin typeface="EC Square Sans Pro"/>
                <a:ea typeface="+mn-ea"/>
                <a:cs typeface="Arial"/>
              </a:rPr>
              <a:t>List of antimicrobials for specific species (equine</a:t>
            </a:r>
            <a:r>
              <a:rPr lang="en-US" sz="3600" b="1" dirty="0">
                <a:solidFill>
                  <a:schemeClr val="bg1"/>
                </a:solidFill>
                <a:latin typeface="EC Square Sans Pro"/>
                <a:ea typeface="+mn-ea"/>
                <a:cs typeface="Arial"/>
              </a:rPr>
              <a:t> </a:t>
            </a:r>
            <a:r>
              <a:rPr lang="en-US" sz="3200" b="1" dirty="0">
                <a:solidFill>
                  <a:schemeClr val="bg1"/>
                </a:solidFill>
                <a:latin typeface="EC Square Sans Pro"/>
                <a:ea typeface="+mn-ea"/>
                <a:cs typeface="Arial"/>
              </a:rPr>
              <a:t>species)</a:t>
            </a:r>
            <a:endParaRPr lang="es-ES" sz="3200">
              <a:solidFill>
                <a:schemeClr val="bg1"/>
              </a:solidFill>
              <a:ea typeface="+mn-ea"/>
            </a:endParaRPr>
          </a:p>
        </p:txBody>
      </p:sp>
      <p:sp>
        <p:nvSpPr>
          <p:cNvPr id="3" name="CuadroTexto 11">
            <a:extLst>
              <a:ext uri="{FF2B5EF4-FFF2-40B4-BE49-F238E27FC236}">
                <a16:creationId xmlns:a16="http://schemas.microsoft.com/office/drawing/2014/main" id="{8D0FB960-6059-446B-95AD-429679DDAB84}"/>
              </a:ext>
            </a:extLst>
          </p:cNvPr>
          <p:cNvSpPr txBox="1"/>
          <p:nvPr/>
        </p:nvSpPr>
        <p:spPr>
          <a:xfrm>
            <a:off x="257113" y="2477626"/>
            <a:ext cx="11164711" cy="3416320"/>
          </a:xfrm>
          <a:prstGeom prst="rect">
            <a:avLst/>
          </a:prstGeom>
          <a:noFill/>
        </p:spPr>
        <p:txBody>
          <a:bodyPr wrap="square" lIns="91440" tIns="45720" rIns="91440" bIns="45720" anchor="t">
            <a:spAutoFit/>
          </a:bodyPr>
          <a:lstStyle>
            <a:defPPr>
              <a:defRPr kern="0"/>
            </a:defPPr>
          </a:lstStyle>
          <a:p>
            <a:pPr algn="just"/>
            <a:r>
              <a:rPr lang="en-US" dirty="0">
                <a:solidFill>
                  <a:srgbClr val="003399"/>
                </a:solidFill>
                <a:latin typeface="EC Square Sans Pro"/>
                <a:ea typeface="+mn-ea"/>
                <a:cs typeface="Arial"/>
              </a:rPr>
              <a:t>The Commission published a list of substances essential for the treatment of Equidae (Commission Regulations (EC) No. 1950/2006 &amp; No.</a:t>
            </a:r>
            <a:r>
              <a:rPr lang="en-US" dirty="0">
                <a:solidFill>
                  <a:srgbClr val="FF0000"/>
                </a:solidFill>
                <a:latin typeface="EC Square Sans Pro"/>
                <a:ea typeface="+mn-ea"/>
                <a:cs typeface="Arial"/>
              </a:rPr>
              <a:t> </a:t>
            </a:r>
            <a:r>
              <a:rPr lang="en-US" dirty="0">
                <a:solidFill>
                  <a:srgbClr val="003399"/>
                </a:solidFill>
                <a:latin typeface="EC Square Sans Pro"/>
                <a:ea typeface="+mn-ea"/>
                <a:cs typeface="Arial"/>
              </a:rPr>
              <a:t>122/2013 )</a:t>
            </a:r>
          </a:p>
          <a:p>
            <a:pPr algn="just"/>
            <a:endParaRPr lang="en-US" dirty="0">
              <a:solidFill>
                <a:srgbClr val="003399"/>
              </a:solidFill>
              <a:latin typeface="EC Square Sans Pro" panose="020B0506040000020004" pitchFamily="34" charset="0"/>
              <a:ea typeface="+mn-ea"/>
              <a:cs typeface="Arial" panose="020B0604020202020204" pitchFamily="34" charset="0"/>
            </a:endParaRPr>
          </a:p>
          <a:p>
            <a:pPr algn="just"/>
            <a:r>
              <a:rPr lang="en-US" dirty="0">
                <a:solidFill>
                  <a:srgbClr val="003399"/>
                </a:solidFill>
                <a:latin typeface="EC Square Sans Pro"/>
                <a:ea typeface="+mn-ea"/>
                <a:cs typeface="Arial"/>
              </a:rPr>
              <a:t>The VMP Regulation requires the Commission to establish a list </a:t>
            </a:r>
            <a:r>
              <a:rPr lang="en-GB" dirty="0">
                <a:solidFill>
                  <a:srgbClr val="003399"/>
                </a:solidFill>
                <a:latin typeface="EC Square Sans Pro"/>
                <a:ea typeface="+mn-ea"/>
                <a:cs typeface="Arial"/>
              </a:rPr>
              <a:t>of substances </a:t>
            </a:r>
            <a:r>
              <a:rPr lang="en-US" dirty="0">
                <a:solidFill>
                  <a:srgbClr val="003399"/>
                </a:solidFill>
                <a:latin typeface="EC Square Sans Pro"/>
                <a:ea typeface="+mn-ea"/>
                <a:cs typeface="Arial"/>
              </a:rPr>
              <a:t>which are essential for the treatment of equine species, or which bring added clinical benefit compared to other treatment options available for equine species and for which the withdrawal period for equine species shall be six months to be established</a:t>
            </a:r>
          </a:p>
          <a:p>
            <a:pPr algn="just"/>
            <a:endParaRPr lang="en-US" dirty="0">
              <a:solidFill>
                <a:srgbClr val="003399"/>
              </a:solidFill>
              <a:latin typeface="EC Square Sans Pro" panose="020B0506040000020004" pitchFamily="34" charset="0"/>
              <a:ea typeface="+mn-ea"/>
              <a:cs typeface="Arial" panose="020B0604020202020204" pitchFamily="34" charset="0"/>
            </a:endParaRPr>
          </a:p>
          <a:p>
            <a:pPr algn="just"/>
            <a:endParaRPr lang="en-GB" dirty="0">
              <a:solidFill>
                <a:srgbClr val="003399"/>
              </a:solidFill>
              <a:latin typeface="EC Square Sans Pro"/>
              <a:ea typeface="+mn-ea"/>
              <a:cs typeface="Arial"/>
            </a:endParaRPr>
          </a:p>
          <a:p>
            <a:pPr algn="just"/>
            <a:r>
              <a:rPr lang="en-GB" dirty="0">
                <a:solidFill>
                  <a:srgbClr val="003399"/>
                </a:solidFill>
                <a:latin typeface="EC Square Sans Pro"/>
                <a:ea typeface="+mn-ea"/>
                <a:cs typeface="Arial"/>
              </a:rPr>
              <a:t>In July 2024 EMA published its scientific advice regarding the list of substances which are essential for the treatment of equine species</a:t>
            </a:r>
            <a:r>
              <a:rPr lang="en-GB" sz="1100" dirty="0">
                <a:solidFill>
                  <a:srgbClr val="003399"/>
                </a:solidFill>
                <a:latin typeface="EC Square Sans Pro"/>
                <a:ea typeface="+mn-ea"/>
                <a:cs typeface="Arial"/>
              </a:rPr>
              <a:t> </a:t>
            </a:r>
            <a:r>
              <a:rPr lang="en-GB" dirty="0">
                <a:solidFill>
                  <a:srgbClr val="003399"/>
                </a:solidFill>
                <a:latin typeface="EC Square Sans Pro"/>
                <a:ea typeface="+mn-ea"/>
                <a:cs typeface="Arial"/>
              </a:rPr>
              <a:t>(</a:t>
            </a:r>
            <a:r>
              <a:rPr lang="es" dirty="0">
                <a:solidFill>
                  <a:srgbClr val="003399"/>
                </a:solidFill>
                <a:latin typeface="Calibri"/>
                <a:ea typeface="Calibri"/>
                <a:cs typeface="Calibri"/>
                <a:hlinkClick r:id="rId3"/>
              </a:rPr>
              <a:t>SA - Art115(5) - List of substances essential for equine species (europa.eu)</a:t>
            </a:r>
            <a:endParaRPr lang="en-US" dirty="0">
              <a:ea typeface="+mn-ea"/>
            </a:endParaRPr>
          </a:p>
          <a:p>
            <a:pPr algn="just"/>
            <a:endParaRPr lang="en-US" dirty="0">
              <a:solidFill>
                <a:srgbClr val="003399"/>
              </a:solidFill>
              <a:latin typeface="EC Square Sans Pro" panose="020B0506040000020004" pitchFamily="34" charset="0"/>
              <a:ea typeface="+mn-ea"/>
              <a:cs typeface="Arial" panose="020B0604020202020204" pitchFamily="34" charset="0"/>
            </a:endParaRPr>
          </a:p>
          <a:p>
            <a:pPr algn="just"/>
            <a:r>
              <a:rPr lang="en-US" dirty="0">
                <a:solidFill>
                  <a:srgbClr val="003399"/>
                </a:solidFill>
                <a:latin typeface="EC Square Sans Pro"/>
                <a:ea typeface="+mn-ea"/>
                <a:cs typeface="Arial"/>
              </a:rPr>
              <a:t>The Commission is now working on the required implementing act.</a:t>
            </a:r>
          </a:p>
        </p:txBody>
      </p:sp>
      <p:pic>
        <p:nvPicPr>
          <p:cNvPr id="7" name="Imagen 6" descr="Un dibujo animado&#10;&#10;Descripción generada automáticamente con confianza baja">
            <a:extLst>
              <a:ext uri="{FF2B5EF4-FFF2-40B4-BE49-F238E27FC236}">
                <a16:creationId xmlns:a16="http://schemas.microsoft.com/office/drawing/2014/main" id="{2D3787F2-4FBE-10D2-2014-E51105627BDD}"/>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0437088" y="5588302"/>
            <a:ext cx="762000" cy="805793"/>
          </a:xfrm>
          <a:prstGeom prst="rect">
            <a:avLst/>
          </a:prstGeom>
        </p:spPr>
      </p:pic>
    </p:spTree>
    <p:extLst>
      <p:ext uri="{BB962C8B-B14F-4D97-AF65-F5344CB8AC3E}">
        <p14:creationId xmlns:p14="http://schemas.microsoft.com/office/powerpoint/2010/main" val="3507371764"/>
      </p:ext>
    </p:extLst>
  </p:cSld>
  <p:clrMapOvr>
    <a:masterClrMapping/>
  </p:clrMapOvr>
</p:sld>
</file>

<file path=ppt/theme/theme1.xml><?xml version="1.0" encoding="utf-8"?>
<a:theme xmlns:a="http://schemas.openxmlformats.org/drawingml/2006/main" name="Office Theme">
  <a:themeElements>
    <a:clrScheme name="Personalizado 2">
      <a:dk1>
        <a:srgbClr val="000000"/>
      </a:dk1>
      <a:lt1>
        <a:srgbClr val="FFFFFF"/>
      </a:lt1>
      <a:dk2>
        <a:srgbClr val="003399"/>
      </a:dk2>
      <a:lt2>
        <a:srgbClr val="2C7471"/>
      </a:lt2>
      <a:accent1>
        <a:srgbClr val="6BB289"/>
      </a:accent1>
      <a:accent2>
        <a:srgbClr val="EDECEC"/>
      </a:accent2>
      <a:accent3>
        <a:srgbClr val="8ACEA6"/>
      </a:accent3>
      <a:accent4>
        <a:srgbClr val="126660"/>
      </a:accent4>
      <a:accent5>
        <a:srgbClr val="3163B5"/>
      </a:accent5>
      <a:accent6>
        <a:srgbClr val="FFFFFF"/>
      </a:accent6>
      <a:hlink>
        <a:srgbClr val="4F81BD"/>
      </a:hlink>
      <a:folHlink>
        <a:srgbClr val="8064A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647396e3-6a7c-49e4-86bb-38ecec5b669c">
      <Terms xmlns="http://schemas.microsoft.com/office/infopath/2007/PartnerControls"/>
    </lcf76f155ced4ddcb4097134ff3c332f>
    <TaxCatchAll xmlns="cf327815-79d0-4fc2-8b8d-cf7e72fbbfb7"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o" ma:contentTypeID="0x010100C78BAB6A1C84F545963E0C901C12A503" ma:contentTypeVersion="13" ma:contentTypeDescription="Crear nuevo documento." ma:contentTypeScope="" ma:versionID="72f1889dfbcdd83fbc240b864d4538ff">
  <xsd:schema xmlns:xsd="http://www.w3.org/2001/XMLSchema" xmlns:xs="http://www.w3.org/2001/XMLSchema" xmlns:p="http://schemas.microsoft.com/office/2006/metadata/properties" xmlns:ns2="647396e3-6a7c-49e4-86bb-38ecec5b669c" xmlns:ns3="cf327815-79d0-4fc2-8b8d-cf7e72fbbfb7" targetNamespace="http://schemas.microsoft.com/office/2006/metadata/properties" ma:root="true" ma:fieldsID="3e5149360898c58efd1605597a8c192d" ns2:_="" ns3:_="">
    <xsd:import namespace="647396e3-6a7c-49e4-86bb-38ecec5b669c"/>
    <xsd:import namespace="cf327815-79d0-4fc2-8b8d-cf7e72fbbfb7"/>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2:MediaServiceLocation"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47396e3-6a7c-49e4-86bb-38ecec5b669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Location" ma:index="16" nillable="true" ma:displayName="Location" ma:description="" ma:indexed="true" ma:internalName="MediaServiceLocation" ma:readOnly="true">
      <xsd:simpleType>
        <xsd:restriction base="dms:Text"/>
      </xsd:simpleType>
    </xsd:element>
    <xsd:element name="lcf76f155ced4ddcb4097134ff3c332f" ma:index="18" nillable="true" ma:taxonomy="true" ma:internalName="lcf76f155ced4ddcb4097134ff3c332f" ma:taxonomyFieldName="MediaServiceImageTags" ma:displayName="Etiquetas de imagen" ma:readOnly="false" ma:fieldId="{5cf76f15-5ced-4ddc-b409-7134ff3c332f}" ma:taxonomyMulti="true" ma:sspId="951800dd-f53a-43a5-a698-f470e5960635"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f327815-79d0-4fc2-8b8d-cf7e72fbbfb7"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b90cdd13-5fd3-47fb-8bca-23f56ed786a9}" ma:internalName="TaxCatchAll" ma:showField="CatchAllData" ma:web="cf327815-79d0-4fc2-8b8d-cf7e72fbbfb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8CFB5D4-FB0B-4938-A372-D381136C8167}">
  <ds:schemaRefs>
    <ds:schemaRef ds:uri="647396e3-6a7c-49e4-86bb-38ecec5b669c"/>
    <ds:schemaRef ds:uri="http://purl.org/dc/elements/1.1/"/>
    <ds:schemaRef ds:uri="http://schemas.microsoft.com/office/2006/documentManagement/types"/>
    <ds:schemaRef ds:uri="http://purl.org/dc/dcmitype/"/>
    <ds:schemaRef ds:uri="http://schemas.microsoft.com/office/infopath/2007/PartnerControls"/>
    <ds:schemaRef ds:uri="http://purl.org/dc/terms/"/>
    <ds:schemaRef ds:uri="http://schemas.microsoft.com/office/2006/metadata/properties"/>
    <ds:schemaRef ds:uri="http://www.w3.org/XML/1998/namespace"/>
    <ds:schemaRef ds:uri="http://schemas.openxmlformats.org/package/2006/metadata/core-properties"/>
    <ds:schemaRef ds:uri="cf327815-79d0-4fc2-8b8d-cf7e72fbbfb7"/>
  </ds:schemaRefs>
</ds:datastoreItem>
</file>

<file path=customXml/itemProps2.xml><?xml version="1.0" encoding="utf-8"?>
<ds:datastoreItem xmlns:ds="http://schemas.openxmlformats.org/officeDocument/2006/customXml" ds:itemID="{67BC54AD-919F-41C6-9E2C-E3C5905CF5A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47396e3-6a7c-49e4-86bb-38ecec5b669c"/>
    <ds:schemaRef ds:uri="cf327815-79d0-4fc2-8b8d-cf7e72fbbf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0BBA9AA-6EFB-4017-8887-8CB911AA5EB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506</TotalTime>
  <Words>1793</Words>
  <Application>Microsoft Office PowerPoint</Application>
  <PresentationFormat>Προσαρμογή</PresentationFormat>
  <Paragraphs>194</Paragraphs>
  <Slides>24</Slides>
  <Notes>13</Notes>
  <HiddenSlides>0</HiddenSlides>
  <MMClips>0</MMClips>
  <ScaleCrop>false</ScaleCrop>
  <HeadingPairs>
    <vt:vector size="6" baseType="variant">
      <vt:variant>
        <vt:lpstr>Γραμματοσειρές που χρησιμοποιούνται</vt:lpstr>
      </vt:variant>
      <vt:variant>
        <vt:i4>9</vt:i4>
      </vt:variant>
      <vt:variant>
        <vt:lpstr>Θέμα</vt:lpstr>
      </vt:variant>
      <vt:variant>
        <vt:i4>1</vt:i4>
      </vt:variant>
      <vt:variant>
        <vt:lpstr>Τίτλοι διαφανειών</vt:lpstr>
      </vt:variant>
      <vt:variant>
        <vt:i4>24</vt:i4>
      </vt:variant>
    </vt:vector>
  </HeadingPairs>
  <TitlesOfParts>
    <vt:vector size="34" baseType="lpstr">
      <vt:lpstr>Arial</vt:lpstr>
      <vt:lpstr>Calibri</vt:lpstr>
      <vt:lpstr>EC Square Sans Pro</vt:lpstr>
      <vt:lpstr>Montserrat</vt:lpstr>
      <vt:lpstr>MyriadPro-Semibold</vt:lpstr>
      <vt:lpstr>Segoe UI</vt:lpstr>
      <vt:lpstr>Steelfish</vt:lpstr>
      <vt:lpstr>Times New Roman</vt:lpstr>
      <vt:lpstr>Wingdings</vt:lpstr>
      <vt:lpstr>Office Theme</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PLANTILLA_PPT</dc:title>
  <dc:creator>Monica Zabala Utrillas</dc:creator>
  <cp:lastModifiedBy>Admin</cp:lastModifiedBy>
  <cp:revision>138</cp:revision>
  <dcterms:created xsi:type="dcterms:W3CDTF">2023-11-20T15:58:16Z</dcterms:created>
  <dcterms:modified xsi:type="dcterms:W3CDTF">2025-01-19T15:25:47Z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2023-11-20T00:00:00Z</vt:filetime>
  </property>
  <property fmtid="{D5CDD505-2E9C-101B-9397-08002B2CF9AE}" pid="3" name="Creator">
    <vt:lpwstr>Adobe Illustrator 28.0 (Windows)</vt:lpwstr>
  </property>
  <property fmtid="{D5CDD505-2E9C-101B-9397-08002B2CF9AE}" pid="4" name="CreatorVersion">
    <vt:lpwstr>21.0.0</vt:lpwstr>
  </property>
  <property fmtid="{D5CDD505-2E9C-101B-9397-08002B2CF9AE}" pid="5" name="LastSaved">
    <vt:filetime>2023-11-20T00:00:00Z</vt:filetime>
  </property>
  <property fmtid="{D5CDD505-2E9C-101B-9397-08002B2CF9AE}" pid="6" name="Producer">
    <vt:lpwstr>Adobe PDF library 17.00</vt:lpwstr>
  </property>
  <property fmtid="{D5CDD505-2E9C-101B-9397-08002B2CF9AE}" pid="7" name="MSIP_Label_6bd9ddd1-4d20-43f6-abfa-fc3c07406f94_Enabled">
    <vt:lpwstr>true</vt:lpwstr>
  </property>
  <property fmtid="{D5CDD505-2E9C-101B-9397-08002B2CF9AE}" pid="8" name="MSIP_Label_6bd9ddd1-4d20-43f6-abfa-fc3c07406f94_SetDate">
    <vt:lpwstr>2024-04-25T09:54:48Z</vt:lpwstr>
  </property>
  <property fmtid="{D5CDD505-2E9C-101B-9397-08002B2CF9AE}" pid="9" name="MSIP_Label_6bd9ddd1-4d20-43f6-abfa-fc3c07406f94_Method">
    <vt:lpwstr>Standard</vt:lpwstr>
  </property>
  <property fmtid="{D5CDD505-2E9C-101B-9397-08002B2CF9AE}" pid="10" name="MSIP_Label_6bd9ddd1-4d20-43f6-abfa-fc3c07406f94_Name">
    <vt:lpwstr>Commission Use</vt:lpwstr>
  </property>
  <property fmtid="{D5CDD505-2E9C-101B-9397-08002B2CF9AE}" pid="11" name="MSIP_Label_6bd9ddd1-4d20-43f6-abfa-fc3c07406f94_SiteId">
    <vt:lpwstr>b24c8b06-522c-46fe-9080-70926f8dddb1</vt:lpwstr>
  </property>
  <property fmtid="{D5CDD505-2E9C-101B-9397-08002B2CF9AE}" pid="12" name="MSIP_Label_6bd9ddd1-4d20-43f6-abfa-fc3c07406f94_ActionId">
    <vt:lpwstr>6cf798a2-cc92-4994-932b-da5007d89735</vt:lpwstr>
  </property>
  <property fmtid="{D5CDD505-2E9C-101B-9397-08002B2CF9AE}" pid="13" name="MSIP_Label_6bd9ddd1-4d20-43f6-abfa-fc3c07406f94_ContentBits">
    <vt:lpwstr>0</vt:lpwstr>
  </property>
  <property fmtid="{D5CDD505-2E9C-101B-9397-08002B2CF9AE}" pid="14" name="ContentTypeId">
    <vt:lpwstr>0x010100C78BAB6A1C84F545963E0C901C12A503</vt:lpwstr>
  </property>
  <property fmtid="{D5CDD505-2E9C-101B-9397-08002B2CF9AE}" pid="15" name="Order">
    <vt:r8>13363400</vt:r8>
  </property>
  <property fmtid="{D5CDD505-2E9C-101B-9397-08002B2CF9AE}" pid="16" name="MediaServiceImageTags">
    <vt:lpwstr/>
  </property>
</Properties>
</file>