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Lst>
  <p:notesMasterIdLst>
    <p:notesMasterId r:id="rId22"/>
  </p:notesMasterIdLst>
  <p:handoutMasterIdLst>
    <p:handoutMasterId r:id="rId23"/>
  </p:handoutMasterIdLst>
  <p:sldIdLst>
    <p:sldId id="277" r:id="rId6"/>
    <p:sldId id="386" r:id="rId7"/>
    <p:sldId id="264" r:id="rId8"/>
    <p:sldId id="281" r:id="rId9"/>
    <p:sldId id="280" r:id="rId10"/>
    <p:sldId id="384" r:id="rId11"/>
    <p:sldId id="388" r:id="rId12"/>
    <p:sldId id="391" r:id="rId13"/>
    <p:sldId id="400" r:id="rId14"/>
    <p:sldId id="404" r:id="rId15"/>
    <p:sldId id="402" r:id="rId16"/>
    <p:sldId id="394" r:id="rId17"/>
    <p:sldId id="395" r:id="rId18"/>
    <p:sldId id="398" r:id="rId19"/>
    <p:sldId id="399" r:id="rId20"/>
    <p:sldId id="403"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D854A1-7B95-F89F-8A0F-1160B2213964}" name="GORANOV Luben (SANTE)" initials="EC" userId="GORANOV Luben (SANT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A9782D-0602-410D-B7C4-38E7663CD225}" v="1" dt="2025-01-24T09:54:35.92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1" autoAdjust="0"/>
    <p:restoredTop sz="73608" autoAdjust="0"/>
  </p:normalViewPr>
  <p:slideViewPr>
    <p:cSldViewPr snapToGrid="0">
      <p:cViewPr varScale="1">
        <p:scale>
          <a:sx n="50" d="100"/>
          <a:sy n="50" d="100"/>
        </p:scale>
        <p:origin x="1560" y="42"/>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Castro Troya" userId="58fec591-b333-4c59-a2df-1c57e39d4266" providerId="ADAL" clId="{82219E22-7612-4086-8251-5807FB8AA54D}"/>
    <pc:docChg chg="custSel addSld modSld">
      <pc:chgData name="Andrea Castro Troya" userId="58fec591-b333-4c59-a2df-1c57e39d4266" providerId="ADAL" clId="{82219E22-7612-4086-8251-5807FB8AA54D}" dt="2024-12-17T08:50:21.656" v="32" actId="20577"/>
      <pc:docMkLst>
        <pc:docMk/>
      </pc:docMkLst>
      <pc:sldChg chg="modSp mod">
        <pc:chgData name="Andrea Castro Troya" userId="58fec591-b333-4c59-a2df-1c57e39d4266" providerId="ADAL" clId="{82219E22-7612-4086-8251-5807FB8AA54D}" dt="2024-12-17T08:50:11.547" v="30" actId="27636"/>
        <pc:sldMkLst>
          <pc:docMk/>
          <pc:sldMk cId="1613776791" sldId="264"/>
        </pc:sldMkLst>
        <pc:spChg chg="mod">
          <ac:chgData name="Andrea Castro Troya" userId="58fec591-b333-4c59-a2df-1c57e39d4266" providerId="ADAL" clId="{82219E22-7612-4086-8251-5807FB8AA54D}" dt="2024-12-17T08:50:11.547" v="30" actId="27636"/>
          <ac:spMkLst>
            <pc:docMk/>
            <pc:sldMk cId="1613776791" sldId="264"/>
            <ac:spMk id="7" creationId="{D134C0FF-C9F2-8C75-AA31-F750D949EAB6}"/>
          </ac:spMkLst>
        </pc:spChg>
      </pc:sldChg>
      <pc:sldChg chg="modSp mod">
        <pc:chgData name="Andrea Castro Troya" userId="58fec591-b333-4c59-a2df-1c57e39d4266" providerId="ADAL" clId="{82219E22-7612-4086-8251-5807FB8AA54D}" dt="2024-12-17T08:46:42.835" v="28" actId="20577"/>
        <pc:sldMkLst>
          <pc:docMk/>
          <pc:sldMk cId="2499853343" sldId="277"/>
        </pc:sldMkLst>
        <pc:spChg chg="mod">
          <ac:chgData name="Andrea Castro Troya" userId="58fec591-b333-4c59-a2df-1c57e39d4266" providerId="ADAL" clId="{82219E22-7612-4086-8251-5807FB8AA54D}" dt="2024-12-17T08:46:42.835" v="28" actId="20577"/>
          <ac:spMkLst>
            <pc:docMk/>
            <pc:sldMk cId="2499853343" sldId="277"/>
            <ac:spMk id="3" creationId="{6199F5CC-8AF0-EA86-41C2-17755419A88E}"/>
          </ac:spMkLst>
        </pc:spChg>
      </pc:sldChg>
      <pc:sldChg chg="delSp modSp mod delAnim">
        <pc:chgData name="Andrea Castro Troya" userId="58fec591-b333-4c59-a2df-1c57e39d4266" providerId="ADAL" clId="{82219E22-7612-4086-8251-5807FB8AA54D}" dt="2024-12-17T08:50:21.656" v="32" actId="20577"/>
        <pc:sldMkLst>
          <pc:docMk/>
          <pc:sldMk cId="3510459679" sldId="391"/>
        </pc:sldMkLst>
        <pc:spChg chg="mod">
          <ac:chgData name="Andrea Castro Troya" userId="58fec591-b333-4c59-a2df-1c57e39d4266" providerId="ADAL" clId="{82219E22-7612-4086-8251-5807FB8AA54D}" dt="2024-12-17T08:50:21.656" v="32" actId="20577"/>
          <ac:spMkLst>
            <pc:docMk/>
            <pc:sldMk cId="3510459679" sldId="391"/>
            <ac:spMk id="5" creationId="{B9E90E28-63C6-A7B3-A9C7-814B6011D803}"/>
          </ac:spMkLst>
        </pc:spChg>
        <pc:spChg chg="del">
          <ac:chgData name="Andrea Castro Troya" userId="58fec591-b333-4c59-a2df-1c57e39d4266" providerId="ADAL" clId="{82219E22-7612-4086-8251-5807FB8AA54D}" dt="2024-12-17T08:50:19.177" v="31" actId="478"/>
          <ac:spMkLst>
            <pc:docMk/>
            <pc:sldMk cId="3510459679" sldId="391"/>
            <ac:spMk id="6" creationId="{8DEA5AFC-DA2D-C3E0-53F9-426DE8CDF878}"/>
          </ac:spMkLst>
        </pc:spChg>
      </pc:sldChg>
      <pc:sldChg chg="add">
        <pc:chgData name="Andrea Castro Troya" userId="58fec591-b333-4c59-a2df-1c57e39d4266" providerId="ADAL" clId="{82219E22-7612-4086-8251-5807FB8AA54D}" dt="2024-12-17T08:50:11.467" v="29"/>
        <pc:sldMkLst>
          <pc:docMk/>
          <pc:sldMk cId="1250934877" sldId="404"/>
        </pc:sldMkLst>
      </pc:sldChg>
    </pc:docChg>
  </pc:docChgLst>
  <pc:docChgLst>
    <pc:chgData name="Andrea Castro Troya" userId="58fec591-b333-4c59-a2df-1c57e39d4266" providerId="ADAL" clId="{C98148A4-6126-4877-B0F0-AF2D48387735}"/>
    <pc:docChg chg="custSel modSld">
      <pc:chgData name="Andrea Castro Troya" userId="58fec591-b333-4c59-a2df-1c57e39d4266" providerId="ADAL" clId="{C98148A4-6126-4877-B0F0-AF2D48387735}" dt="2024-11-26T12:36:18.522" v="4" actId="478"/>
      <pc:docMkLst>
        <pc:docMk/>
      </pc:docMkLst>
      <pc:sldChg chg="delSp modSp mod">
        <pc:chgData name="Andrea Castro Troya" userId="58fec591-b333-4c59-a2df-1c57e39d4266" providerId="ADAL" clId="{C98148A4-6126-4877-B0F0-AF2D48387735}" dt="2024-11-26T12:36:06.218" v="0" actId="478"/>
        <pc:sldMkLst>
          <pc:docMk/>
          <pc:sldMk cId="3510459679" sldId="391"/>
        </pc:sldMkLst>
        <pc:grpChg chg="del">
          <ac:chgData name="Andrea Castro Troya" userId="58fec591-b333-4c59-a2df-1c57e39d4266" providerId="ADAL" clId="{C98148A4-6126-4877-B0F0-AF2D48387735}" dt="2024-11-26T12:36:06.218" v="0" actId="478"/>
          <ac:grpSpMkLst>
            <pc:docMk/>
            <pc:sldMk cId="3510459679" sldId="391"/>
            <ac:grpSpMk id="36" creationId="{677F9CA3-0DF3-49D7-874C-B522D6BECBF0}"/>
          </ac:grpSpMkLst>
        </pc:grpChg>
        <pc:cxnChg chg="mod">
          <ac:chgData name="Andrea Castro Troya" userId="58fec591-b333-4c59-a2df-1c57e39d4266" providerId="ADAL" clId="{C98148A4-6126-4877-B0F0-AF2D48387735}" dt="2024-11-26T12:36:06.218" v="0" actId="478"/>
          <ac:cxnSpMkLst>
            <pc:docMk/>
            <pc:sldMk cId="3510459679" sldId="391"/>
            <ac:cxnSpMk id="42" creationId="{6746C081-1BE6-477D-B3BA-33DCDDF62467}"/>
          </ac:cxnSpMkLst>
        </pc:cxnChg>
        <pc:cxnChg chg="mod">
          <ac:chgData name="Andrea Castro Troya" userId="58fec591-b333-4c59-a2df-1c57e39d4266" providerId="ADAL" clId="{C98148A4-6126-4877-B0F0-AF2D48387735}" dt="2024-11-26T12:36:06.218" v="0" actId="478"/>
          <ac:cxnSpMkLst>
            <pc:docMk/>
            <pc:sldMk cId="3510459679" sldId="391"/>
            <ac:cxnSpMk id="43" creationId="{8A2AFA78-3627-4FA3-AAE9-5A8B4136A478}"/>
          </ac:cxnSpMkLst>
        </pc:cxnChg>
      </pc:sldChg>
      <pc:sldChg chg="delSp modSp mod">
        <pc:chgData name="Andrea Castro Troya" userId="58fec591-b333-4c59-a2df-1c57e39d4266" providerId="ADAL" clId="{C98148A4-6126-4877-B0F0-AF2D48387735}" dt="2024-11-26T12:36:10.331" v="1" actId="478"/>
        <pc:sldMkLst>
          <pc:docMk/>
          <pc:sldMk cId="2174509703" sldId="394"/>
        </pc:sldMkLst>
        <pc:grpChg chg="del">
          <ac:chgData name="Andrea Castro Troya" userId="58fec591-b333-4c59-a2df-1c57e39d4266" providerId="ADAL" clId="{C98148A4-6126-4877-B0F0-AF2D48387735}" dt="2024-11-26T12:36:10.331" v="1" actId="478"/>
          <ac:grpSpMkLst>
            <pc:docMk/>
            <pc:sldMk cId="2174509703" sldId="394"/>
            <ac:grpSpMk id="36" creationId="{677F9CA3-0DF3-49D7-874C-B522D6BECBF0}"/>
          </ac:grpSpMkLst>
        </pc:grpChg>
        <pc:cxnChg chg="mod">
          <ac:chgData name="Andrea Castro Troya" userId="58fec591-b333-4c59-a2df-1c57e39d4266" providerId="ADAL" clId="{C98148A4-6126-4877-B0F0-AF2D48387735}" dt="2024-11-26T12:36:10.331" v="1" actId="478"/>
          <ac:cxnSpMkLst>
            <pc:docMk/>
            <pc:sldMk cId="2174509703" sldId="394"/>
            <ac:cxnSpMk id="42" creationId="{6746C081-1BE6-477D-B3BA-33DCDDF62467}"/>
          </ac:cxnSpMkLst>
        </pc:cxnChg>
        <pc:cxnChg chg="mod">
          <ac:chgData name="Andrea Castro Troya" userId="58fec591-b333-4c59-a2df-1c57e39d4266" providerId="ADAL" clId="{C98148A4-6126-4877-B0F0-AF2D48387735}" dt="2024-11-26T12:36:10.331" v="1" actId="478"/>
          <ac:cxnSpMkLst>
            <pc:docMk/>
            <pc:sldMk cId="2174509703" sldId="394"/>
            <ac:cxnSpMk id="43" creationId="{8A2AFA78-3627-4FA3-AAE9-5A8B4136A478}"/>
          </ac:cxnSpMkLst>
        </pc:cxnChg>
      </pc:sldChg>
      <pc:sldChg chg="delSp modSp mod">
        <pc:chgData name="Andrea Castro Troya" userId="58fec591-b333-4c59-a2df-1c57e39d4266" providerId="ADAL" clId="{C98148A4-6126-4877-B0F0-AF2D48387735}" dt="2024-11-26T12:36:12.915" v="2" actId="478"/>
        <pc:sldMkLst>
          <pc:docMk/>
          <pc:sldMk cId="3324208697" sldId="395"/>
        </pc:sldMkLst>
        <pc:grpChg chg="del">
          <ac:chgData name="Andrea Castro Troya" userId="58fec591-b333-4c59-a2df-1c57e39d4266" providerId="ADAL" clId="{C98148A4-6126-4877-B0F0-AF2D48387735}" dt="2024-11-26T12:36:12.915" v="2" actId="478"/>
          <ac:grpSpMkLst>
            <pc:docMk/>
            <pc:sldMk cId="3324208697" sldId="395"/>
            <ac:grpSpMk id="36" creationId="{677F9CA3-0DF3-49D7-874C-B522D6BECBF0}"/>
          </ac:grpSpMkLst>
        </pc:grpChg>
        <pc:cxnChg chg="mod">
          <ac:chgData name="Andrea Castro Troya" userId="58fec591-b333-4c59-a2df-1c57e39d4266" providerId="ADAL" clId="{C98148A4-6126-4877-B0F0-AF2D48387735}" dt="2024-11-26T12:36:12.915" v="2" actId="478"/>
          <ac:cxnSpMkLst>
            <pc:docMk/>
            <pc:sldMk cId="3324208697" sldId="395"/>
            <ac:cxnSpMk id="42" creationId="{6746C081-1BE6-477D-B3BA-33DCDDF62467}"/>
          </ac:cxnSpMkLst>
        </pc:cxnChg>
        <pc:cxnChg chg="mod">
          <ac:chgData name="Andrea Castro Troya" userId="58fec591-b333-4c59-a2df-1c57e39d4266" providerId="ADAL" clId="{C98148A4-6126-4877-B0F0-AF2D48387735}" dt="2024-11-26T12:36:12.915" v="2" actId="478"/>
          <ac:cxnSpMkLst>
            <pc:docMk/>
            <pc:sldMk cId="3324208697" sldId="395"/>
            <ac:cxnSpMk id="43" creationId="{8A2AFA78-3627-4FA3-AAE9-5A8B4136A478}"/>
          </ac:cxnSpMkLst>
        </pc:cxnChg>
      </pc:sldChg>
      <pc:sldChg chg="delSp modSp mod">
        <pc:chgData name="Andrea Castro Troya" userId="58fec591-b333-4c59-a2df-1c57e39d4266" providerId="ADAL" clId="{C98148A4-6126-4877-B0F0-AF2D48387735}" dt="2024-11-26T12:36:16.169" v="3" actId="478"/>
        <pc:sldMkLst>
          <pc:docMk/>
          <pc:sldMk cId="3029229812" sldId="398"/>
        </pc:sldMkLst>
        <pc:grpChg chg="del">
          <ac:chgData name="Andrea Castro Troya" userId="58fec591-b333-4c59-a2df-1c57e39d4266" providerId="ADAL" clId="{C98148A4-6126-4877-B0F0-AF2D48387735}" dt="2024-11-26T12:36:16.169" v="3" actId="478"/>
          <ac:grpSpMkLst>
            <pc:docMk/>
            <pc:sldMk cId="3029229812" sldId="398"/>
            <ac:grpSpMk id="2" creationId="{779750E1-D2A5-B07C-9E31-65527DE06592}"/>
          </ac:grpSpMkLst>
        </pc:grpChg>
        <pc:cxnChg chg="mod">
          <ac:chgData name="Andrea Castro Troya" userId="58fec591-b333-4c59-a2df-1c57e39d4266" providerId="ADAL" clId="{C98148A4-6126-4877-B0F0-AF2D48387735}" dt="2024-11-26T12:36:16.169" v="3" actId="478"/>
          <ac:cxnSpMkLst>
            <pc:docMk/>
            <pc:sldMk cId="3029229812" sldId="398"/>
            <ac:cxnSpMk id="8" creationId="{0B8FC17E-ED61-C620-CAD6-5383B15DEE7C}"/>
          </ac:cxnSpMkLst>
        </pc:cxnChg>
        <pc:cxnChg chg="mod">
          <ac:chgData name="Andrea Castro Troya" userId="58fec591-b333-4c59-a2df-1c57e39d4266" providerId="ADAL" clId="{C98148A4-6126-4877-B0F0-AF2D48387735}" dt="2024-11-26T12:36:16.169" v="3" actId="478"/>
          <ac:cxnSpMkLst>
            <pc:docMk/>
            <pc:sldMk cId="3029229812" sldId="398"/>
            <ac:cxnSpMk id="9" creationId="{4F145B42-B226-CB1D-F657-8DF69FAB163D}"/>
          </ac:cxnSpMkLst>
        </pc:cxnChg>
      </pc:sldChg>
      <pc:sldChg chg="delSp modSp mod">
        <pc:chgData name="Andrea Castro Troya" userId="58fec591-b333-4c59-a2df-1c57e39d4266" providerId="ADAL" clId="{C98148A4-6126-4877-B0F0-AF2D48387735}" dt="2024-11-26T12:36:18.522" v="4" actId="478"/>
        <pc:sldMkLst>
          <pc:docMk/>
          <pc:sldMk cId="1110351959" sldId="399"/>
        </pc:sldMkLst>
        <pc:grpChg chg="del">
          <ac:chgData name="Andrea Castro Troya" userId="58fec591-b333-4c59-a2df-1c57e39d4266" providerId="ADAL" clId="{C98148A4-6126-4877-B0F0-AF2D48387735}" dt="2024-11-26T12:36:18.522" v="4" actId="478"/>
          <ac:grpSpMkLst>
            <pc:docMk/>
            <pc:sldMk cId="1110351959" sldId="399"/>
            <ac:grpSpMk id="4" creationId="{3E05FFAE-23B5-4FE9-A635-989089E3F2D0}"/>
          </ac:grpSpMkLst>
        </pc:grpChg>
        <pc:cxnChg chg="mod">
          <ac:chgData name="Andrea Castro Troya" userId="58fec591-b333-4c59-a2df-1c57e39d4266" providerId="ADAL" clId="{C98148A4-6126-4877-B0F0-AF2D48387735}" dt="2024-11-26T12:36:18.522" v="4" actId="478"/>
          <ac:cxnSpMkLst>
            <pc:docMk/>
            <pc:sldMk cId="1110351959" sldId="399"/>
            <ac:cxnSpMk id="10" creationId="{EAAF859F-CD8C-43FB-ADEE-80FBCBBF6D0B}"/>
          </ac:cxnSpMkLst>
        </pc:cxnChg>
        <pc:cxnChg chg="mod">
          <ac:chgData name="Andrea Castro Troya" userId="58fec591-b333-4c59-a2df-1c57e39d4266" providerId="ADAL" clId="{C98148A4-6126-4877-B0F0-AF2D48387735}" dt="2024-11-26T12:36:18.522" v="4" actId="478"/>
          <ac:cxnSpMkLst>
            <pc:docMk/>
            <pc:sldMk cId="1110351959" sldId="399"/>
            <ac:cxnSpMk id="11" creationId="{755FDFB1-B45B-4FBB-90FA-00AF24CFD2D7}"/>
          </ac:cxnSpMkLst>
        </pc:cxnChg>
      </pc:sldChg>
    </pc:docChg>
  </pc:docChgLst>
  <pc:docChgLst>
    <pc:chgData name="Beatriz López Valero" userId="4f7693af-25d0-483d-b1c8-f2afaa36cc32" providerId="ADAL" clId="{2856D659-E2E5-4AE5-AA90-3F28BB6AF7DE}"/>
    <pc:docChg chg="custSel modSld modNotesMaster modHandout">
      <pc:chgData name="Beatriz López Valero" userId="4f7693af-25d0-483d-b1c8-f2afaa36cc32" providerId="ADAL" clId="{2856D659-E2E5-4AE5-AA90-3F28BB6AF7DE}" dt="2024-11-26T13:38:09.246" v="1" actId="27636"/>
      <pc:docMkLst>
        <pc:docMk/>
      </pc:docMkLst>
      <pc:sldChg chg="modSp mod modNotes">
        <pc:chgData name="Beatriz López Valero" userId="4f7693af-25d0-483d-b1c8-f2afaa36cc32" providerId="ADAL" clId="{2856D659-E2E5-4AE5-AA90-3F28BB6AF7DE}" dt="2024-11-26T13:38:09.246" v="1" actId="27636"/>
        <pc:sldMkLst>
          <pc:docMk/>
          <pc:sldMk cId="1613776791" sldId="264"/>
        </pc:sldMkLst>
        <pc:spChg chg="mod">
          <ac:chgData name="Beatriz López Valero" userId="4f7693af-25d0-483d-b1c8-f2afaa36cc32" providerId="ADAL" clId="{2856D659-E2E5-4AE5-AA90-3F28BB6AF7DE}" dt="2024-11-26T13:38:09.246" v="1" actId="27636"/>
          <ac:spMkLst>
            <pc:docMk/>
            <pc:sldMk cId="1613776791" sldId="264"/>
            <ac:spMk id="7" creationId="{D134C0FF-C9F2-8C75-AA31-F750D949EAB6}"/>
          </ac:spMkLst>
        </pc:spChg>
      </pc:sldChg>
      <pc:sldChg chg="modNotes">
        <pc:chgData name="Beatriz López Valero" userId="4f7693af-25d0-483d-b1c8-f2afaa36cc32" providerId="ADAL" clId="{2856D659-E2E5-4AE5-AA90-3F28BB6AF7DE}" dt="2024-11-26T13:38:09.150" v="0"/>
        <pc:sldMkLst>
          <pc:docMk/>
          <pc:sldMk cId="163604321" sldId="280"/>
        </pc:sldMkLst>
      </pc:sldChg>
      <pc:sldChg chg="modNotes">
        <pc:chgData name="Beatriz López Valero" userId="4f7693af-25d0-483d-b1c8-f2afaa36cc32" providerId="ADAL" clId="{2856D659-E2E5-4AE5-AA90-3F28BB6AF7DE}" dt="2024-11-26T13:38:09.150" v="0"/>
        <pc:sldMkLst>
          <pc:docMk/>
          <pc:sldMk cId="1914163398" sldId="281"/>
        </pc:sldMkLst>
      </pc:sldChg>
      <pc:sldChg chg="modNotes">
        <pc:chgData name="Beatriz López Valero" userId="4f7693af-25d0-483d-b1c8-f2afaa36cc32" providerId="ADAL" clId="{2856D659-E2E5-4AE5-AA90-3F28BB6AF7DE}" dt="2024-11-26T13:38:09.150" v="0"/>
        <pc:sldMkLst>
          <pc:docMk/>
          <pc:sldMk cId="3824595459" sldId="384"/>
        </pc:sldMkLst>
      </pc:sldChg>
      <pc:sldChg chg="modNotes">
        <pc:chgData name="Beatriz López Valero" userId="4f7693af-25d0-483d-b1c8-f2afaa36cc32" providerId="ADAL" clId="{2856D659-E2E5-4AE5-AA90-3F28BB6AF7DE}" dt="2024-11-26T13:38:09.150" v="0"/>
        <pc:sldMkLst>
          <pc:docMk/>
          <pc:sldMk cId="3219448795" sldId="386"/>
        </pc:sldMkLst>
      </pc:sldChg>
      <pc:sldChg chg="modNotes">
        <pc:chgData name="Beatriz López Valero" userId="4f7693af-25d0-483d-b1c8-f2afaa36cc32" providerId="ADAL" clId="{2856D659-E2E5-4AE5-AA90-3F28BB6AF7DE}" dt="2024-11-26T13:38:09.150" v="0"/>
        <pc:sldMkLst>
          <pc:docMk/>
          <pc:sldMk cId="1867348468" sldId="388"/>
        </pc:sldMkLst>
      </pc:sldChg>
      <pc:sldChg chg="modNotes">
        <pc:chgData name="Beatriz López Valero" userId="4f7693af-25d0-483d-b1c8-f2afaa36cc32" providerId="ADAL" clId="{2856D659-E2E5-4AE5-AA90-3F28BB6AF7DE}" dt="2024-11-26T13:38:09.150" v="0"/>
        <pc:sldMkLst>
          <pc:docMk/>
          <pc:sldMk cId="3510459679" sldId="391"/>
        </pc:sldMkLst>
      </pc:sldChg>
      <pc:sldChg chg="modNotes">
        <pc:chgData name="Beatriz López Valero" userId="4f7693af-25d0-483d-b1c8-f2afaa36cc32" providerId="ADAL" clId="{2856D659-E2E5-4AE5-AA90-3F28BB6AF7DE}" dt="2024-11-26T13:38:09.150" v="0"/>
        <pc:sldMkLst>
          <pc:docMk/>
          <pc:sldMk cId="2174509703" sldId="394"/>
        </pc:sldMkLst>
      </pc:sldChg>
      <pc:sldChg chg="modNotes">
        <pc:chgData name="Beatriz López Valero" userId="4f7693af-25d0-483d-b1c8-f2afaa36cc32" providerId="ADAL" clId="{2856D659-E2E5-4AE5-AA90-3F28BB6AF7DE}" dt="2024-11-26T13:38:09.150" v="0"/>
        <pc:sldMkLst>
          <pc:docMk/>
          <pc:sldMk cId="3324208697" sldId="395"/>
        </pc:sldMkLst>
      </pc:sldChg>
      <pc:sldChg chg="modNotes">
        <pc:chgData name="Beatriz López Valero" userId="4f7693af-25d0-483d-b1c8-f2afaa36cc32" providerId="ADAL" clId="{2856D659-E2E5-4AE5-AA90-3F28BB6AF7DE}" dt="2024-11-26T13:38:09.150" v="0"/>
        <pc:sldMkLst>
          <pc:docMk/>
          <pc:sldMk cId="3029229812" sldId="398"/>
        </pc:sldMkLst>
      </pc:sldChg>
      <pc:sldChg chg="modNotes">
        <pc:chgData name="Beatriz López Valero" userId="4f7693af-25d0-483d-b1c8-f2afaa36cc32" providerId="ADAL" clId="{2856D659-E2E5-4AE5-AA90-3F28BB6AF7DE}" dt="2024-11-26T13:38:09.150" v="0"/>
        <pc:sldMkLst>
          <pc:docMk/>
          <pc:sldMk cId="1110351959" sldId="399"/>
        </pc:sldMkLst>
      </pc:sldChg>
      <pc:sldChg chg="modNotes">
        <pc:chgData name="Beatriz López Valero" userId="4f7693af-25d0-483d-b1c8-f2afaa36cc32" providerId="ADAL" clId="{2856D659-E2E5-4AE5-AA90-3F28BB6AF7DE}" dt="2024-11-26T13:38:09.150" v="0"/>
        <pc:sldMkLst>
          <pc:docMk/>
          <pc:sldMk cId="1001390955" sldId="400"/>
        </pc:sldMkLst>
      </pc:sldChg>
      <pc:sldChg chg="modNotes">
        <pc:chgData name="Beatriz López Valero" userId="4f7693af-25d0-483d-b1c8-f2afaa36cc32" providerId="ADAL" clId="{2856D659-E2E5-4AE5-AA90-3F28BB6AF7DE}" dt="2024-11-26T13:38:09.150" v="0"/>
        <pc:sldMkLst>
          <pc:docMk/>
          <pc:sldMk cId="303485680" sldId="402"/>
        </pc:sldMkLst>
      </pc:sldChg>
      <pc:sldChg chg="modNotes">
        <pc:chgData name="Beatriz López Valero" userId="4f7693af-25d0-483d-b1c8-f2afaa36cc32" providerId="ADAL" clId="{2856D659-E2E5-4AE5-AA90-3F28BB6AF7DE}" dt="2024-11-26T13:38:09.150" v="0"/>
        <pc:sldMkLst>
          <pc:docMk/>
          <pc:sldMk cId="3119734793" sldId="403"/>
        </pc:sldMkLst>
      </pc:sldChg>
    </pc:docChg>
  </pc:docChgLst>
  <pc:docChgLst>
    <pc:chgData name="Andrea Castro Troya" userId="58fec591-b333-4c59-a2df-1c57e39d4266" providerId="ADAL" clId="{47A9782D-0602-410D-B7C4-38E7663CD225}"/>
    <pc:docChg chg="custSel modSld modNotesMaster modHandout">
      <pc:chgData name="Andrea Castro Troya" userId="58fec591-b333-4c59-a2df-1c57e39d4266" providerId="ADAL" clId="{47A9782D-0602-410D-B7C4-38E7663CD225}" dt="2025-01-24T09:54:36.020" v="1" actId="27636"/>
      <pc:docMkLst>
        <pc:docMk/>
      </pc:docMkLst>
      <pc:sldChg chg="modSp mod modNotes">
        <pc:chgData name="Andrea Castro Troya" userId="58fec591-b333-4c59-a2df-1c57e39d4266" providerId="ADAL" clId="{47A9782D-0602-410D-B7C4-38E7663CD225}" dt="2025-01-24T09:54:36.020" v="1" actId="27636"/>
        <pc:sldMkLst>
          <pc:docMk/>
          <pc:sldMk cId="1613776791" sldId="264"/>
        </pc:sldMkLst>
        <pc:spChg chg="mod">
          <ac:chgData name="Andrea Castro Troya" userId="58fec591-b333-4c59-a2df-1c57e39d4266" providerId="ADAL" clId="{47A9782D-0602-410D-B7C4-38E7663CD225}" dt="2025-01-24T09:54:36.020" v="1" actId="27636"/>
          <ac:spMkLst>
            <pc:docMk/>
            <pc:sldMk cId="1613776791" sldId="264"/>
            <ac:spMk id="7" creationId="{D134C0FF-C9F2-8C75-AA31-F750D949EAB6}"/>
          </ac:spMkLst>
        </pc:spChg>
      </pc:sldChg>
      <pc:sldChg chg="modNotes">
        <pc:chgData name="Andrea Castro Troya" userId="58fec591-b333-4c59-a2df-1c57e39d4266" providerId="ADAL" clId="{47A9782D-0602-410D-B7C4-38E7663CD225}" dt="2025-01-24T09:54:35.919" v="0"/>
        <pc:sldMkLst>
          <pc:docMk/>
          <pc:sldMk cId="163604321" sldId="280"/>
        </pc:sldMkLst>
      </pc:sldChg>
      <pc:sldChg chg="modNotes">
        <pc:chgData name="Andrea Castro Troya" userId="58fec591-b333-4c59-a2df-1c57e39d4266" providerId="ADAL" clId="{47A9782D-0602-410D-B7C4-38E7663CD225}" dt="2025-01-24T09:54:35.919" v="0"/>
        <pc:sldMkLst>
          <pc:docMk/>
          <pc:sldMk cId="1914163398" sldId="281"/>
        </pc:sldMkLst>
      </pc:sldChg>
      <pc:sldChg chg="modNotes">
        <pc:chgData name="Andrea Castro Troya" userId="58fec591-b333-4c59-a2df-1c57e39d4266" providerId="ADAL" clId="{47A9782D-0602-410D-B7C4-38E7663CD225}" dt="2025-01-24T09:54:35.919" v="0"/>
        <pc:sldMkLst>
          <pc:docMk/>
          <pc:sldMk cId="3824595459" sldId="384"/>
        </pc:sldMkLst>
      </pc:sldChg>
      <pc:sldChg chg="modNotes">
        <pc:chgData name="Andrea Castro Troya" userId="58fec591-b333-4c59-a2df-1c57e39d4266" providerId="ADAL" clId="{47A9782D-0602-410D-B7C4-38E7663CD225}" dt="2025-01-24T09:54:35.919" v="0"/>
        <pc:sldMkLst>
          <pc:docMk/>
          <pc:sldMk cId="3219448795" sldId="386"/>
        </pc:sldMkLst>
      </pc:sldChg>
      <pc:sldChg chg="modNotes">
        <pc:chgData name="Andrea Castro Troya" userId="58fec591-b333-4c59-a2df-1c57e39d4266" providerId="ADAL" clId="{47A9782D-0602-410D-B7C4-38E7663CD225}" dt="2025-01-24T09:54:35.919" v="0"/>
        <pc:sldMkLst>
          <pc:docMk/>
          <pc:sldMk cId="1867348468" sldId="388"/>
        </pc:sldMkLst>
      </pc:sldChg>
      <pc:sldChg chg="modNotes">
        <pc:chgData name="Andrea Castro Troya" userId="58fec591-b333-4c59-a2df-1c57e39d4266" providerId="ADAL" clId="{47A9782D-0602-410D-B7C4-38E7663CD225}" dt="2025-01-24T09:54:35.919" v="0"/>
        <pc:sldMkLst>
          <pc:docMk/>
          <pc:sldMk cId="3510459679" sldId="391"/>
        </pc:sldMkLst>
      </pc:sldChg>
      <pc:sldChg chg="modNotes">
        <pc:chgData name="Andrea Castro Troya" userId="58fec591-b333-4c59-a2df-1c57e39d4266" providerId="ADAL" clId="{47A9782D-0602-410D-B7C4-38E7663CD225}" dt="2025-01-24T09:54:35.919" v="0"/>
        <pc:sldMkLst>
          <pc:docMk/>
          <pc:sldMk cId="2174509703" sldId="394"/>
        </pc:sldMkLst>
      </pc:sldChg>
      <pc:sldChg chg="modNotes">
        <pc:chgData name="Andrea Castro Troya" userId="58fec591-b333-4c59-a2df-1c57e39d4266" providerId="ADAL" clId="{47A9782D-0602-410D-B7C4-38E7663CD225}" dt="2025-01-24T09:54:35.919" v="0"/>
        <pc:sldMkLst>
          <pc:docMk/>
          <pc:sldMk cId="3324208697" sldId="395"/>
        </pc:sldMkLst>
      </pc:sldChg>
      <pc:sldChg chg="modNotes">
        <pc:chgData name="Andrea Castro Troya" userId="58fec591-b333-4c59-a2df-1c57e39d4266" providerId="ADAL" clId="{47A9782D-0602-410D-B7C4-38E7663CD225}" dt="2025-01-24T09:54:35.919" v="0"/>
        <pc:sldMkLst>
          <pc:docMk/>
          <pc:sldMk cId="3029229812" sldId="398"/>
        </pc:sldMkLst>
      </pc:sldChg>
      <pc:sldChg chg="modNotes">
        <pc:chgData name="Andrea Castro Troya" userId="58fec591-b333-4c59-a2df-1c57e39d4266" providerId="ADAL" clId="{47A9782D-0602-410D-B7C4-38E7663CD225}" dt="2025-01-24T09:54:35.919" v="0"/>
        <pc:sldMkLst>
          <pc:docMk/>
          <pc:sldMk cId="1110351959" sldId="399"/>
        </pc:sldMkLst>
      </pc:sldChg>
      <pc:sldChg chg="modNotes">
        <pc:chgData name="Andrea Castro Troya" userId="58fec591-b333-4c59-a2df-1c57e39d4266" providerId="ADAL" clId="{47A9782D-0602-410D-B7C4-38E7663CD225}" dt="2025-01-24T09:54:35.919" v="0"/>
        <pc:sldMkLst>
          <pc:docMk/>
          <pc:sldMk cId="1001390955" sldId="400"/>
        </pc:sldMkLst>
      </pc:sldChg>
      <pc:sldChg chg="modNotes">
        <pc:chgData name="Andrea Castro Troya" userId="58fec591-b333-4c59-a2df-1c57e39d4266" providerId="ADAL" clId="{47A9782D-0602-410D-B7C4-38E7663CD225}" dt="2025-01-24T09:54:35.919" v="0"/>
        <pc:sldMkLst>
          <pc:docMk/>
          <pc:sldMk cId="303485680" sldId="402"/>
        </pc:sldMkLst>
      </pc:sldChg>
      <pc:sldChg chg="modNotes">
        <pc:chgData name="Andrea Castro Troya" userId="58fec591-b333-4c59-a2df-1c57e39d4266" providerId="ADAL" clId="{47A9782D-0602-410D-B7C4-38E7663CD225}" dt="2025-01-24T09:54:35.919" v="0"/>
        <pc:sldMkLst>
          <pc:docMk/>
          <pc:sldMk cId="3119734793" sldId="403"/>
        </pc:sldMkLst>
      </pc:sldChg>
      <pc:sldChg chg="modNotes">
        <pc:chgData name="Andrea Castro Troya" userId="58fec591-b333-4c59-a2df-1c57e39d4266" providerId="ADAL" clId="{47A9782D-0602-410D-B7C4-38E7663CD225}" dt="2025-01-24T09:54:35.919" v="0"/>
        <pc:sldMkLst>
          <pc:docMk/>
          <pc:sldMk cId="1250934877" sldId="40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24/01/2025</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‹Nº›</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2"/>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2"/>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24-1-2025</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100"/>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1"/>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10"/>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10"/>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‹Nº›</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s-ES" dirty="0"/>
              <a:t>Use </a:t>
            </a:r>
            <a:r>
              <a:rPr lang="es-ES" dirty="0" err="1"/>
              <a:t>this</a:t>
            </a:r>
            <a:r>
              <a:rPr lang="es-ES" dirty="0"/>
              <a:t> </a:t>
            </a:r>
            <a:r>
              <a:rPr lang="es-ES" dirty="0" err="1"/>
              <a:t>slide</a:t>
            </a:r>
            <a:r>
              <a:rPr lang="es-ES" dirty="0"/>
              <a:t> in case </a:t>
            </a:r>
            <a:r>
              <a:rPr lang="es-ES" dirty="0" err="1"/>
              <a:t>it</a:t>
            </a:r>
            <a:r>
              <a:rPr lang="es-ES" dirty="0"/>
              <a:t> </a:t>
            </a:r>
            <a:r>
              <a:rPr lang="es-ES" dirty="0" err="1"/>
              <a:t>is</a:t>
            </a:r>
            <a:r>
              <a:rPr lang="es-ES" dirty="0"/>
              <a:t> </a:t>
            </a:r>
            <a:r>
              <a:rPr lang="es-ES" dirty="0" err="1"/>
              <a:t>necessary</a:t>
            </a:r>
            <a:r>
              <a:rPr lang="es-ES" dirty="0"/>
              <a:t> to </a:t>
            </a:r>
            <a:r>
              <a:rPr lang="es-ES" dirty="0" err="1"/>
              <a:t>visually</a:t>
            </a:r>
            <a:r>
              <a:rPr lang="es-ES" dirty="0"/>
              <a:t> </a:t>
            </a:r>
            <a:r>
              <a:rPr lang="es-ES" dirty="0" err="1"/>
              <a:t>explain</a:t>
            </a:r>
            <a:r>
              <a:rPr lang="es-ES" dirty="0"/>
              <a:t> </a:t>
            </a:r>
            <a:r>
              <a:rPr lang="es-ES" dirty="0" err="1"/>
              <a:t>examples</a:t>
            </a:r>
            <a:r>
              <a:rPr lang="es-ES" dirty="0"/>
              <a:t> of </a:t>
            </a:r>
            <a:r>
              <a:rPr lang="es-ES" dirty="0" err="1"/>
              <a:t>the</a:t>
            </a:r>
            <a:r>
              <a:rPr lang="es-ES" dirty="0"/>
              <a:t> </a:t>
            </a:r>
            <a:r>
              <a:rPr lang="es-ES" dirty="0" err="1"/>
              <a:t>reduced</a:t>
            </a:r>
            <a:r>
              <a:rPr lang="es-ES" dirty="0"/>
              <a:t> and responsable </a:t>
            </a:r>
            <a:r>
              <a:rPr lang="es-ES" dirty="0" err="1"/>
              <a:t>need</a:t>
            </a:r>
            <a:r>
              <a:rPr lang="es-ES" dirty="0"/>
              <a:t> of </a:t>
            </a:r>
            <a:r>
              <a:rPr lang="es-ES" dirty="0" err="1"/>
              <a:t>antimicrobials</a:t>
            </a:r>
            <a:r>
              <a:rPr lang="es-ES" dirty="0"/>
              <a:t>. </a:t>
            </a:r>
          </a:p>
        </p:txBody>
      </p:sp>
      <p:sp>
        <p:nvSpPr>
          <p:cNvPr id="4" name="Slide Number Placeholder 3"/>
          <p:cNvSpPr>
            <a:spLocks noGrp="1"/>
          </p:cNvSpPr>
          <p:nvPr>
            <p:ph type="sldNum" sz="quarter" idx="5"/>
          </p:nvPr>
        </p:nvSpPr>
        <p:spPr/>
        <p:txBody>
          <a:bodyPr/>
          <a:lstStyle/>
          <a:p>
            <a:pPr lvl="0"/>
            <a:fld id="{AA016919-EE97-4E26-8DE6-0B6C389CDE61}" type="slidenum">
              <a:rPr lang="es-ES" smtClean="0"/>
              <a:t>11</a:t>
            </a:fld>
            <a:endParaRPr lang="es-ES"/>
          </a:p>
        </p:txBody>
      </p:sp>
    </p:spTree>
    <p:extLst>
      <p:ext uri="{BB962C8B-B14F-4D97-AF65-F5344CB8AC3E}">
        <p14:creationId xmlns:p14="http://schemas.microsoft.com/office/powerpoint/2010/main" val="2956370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80" y="5849697"/>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latin typeface="Times New Roman" pitchFamily="18"/>
              </a:rPr>
              <a:t>Farmers </a:t>
            </a:r>
            <a:r>
              <a:rPr lang="nl-NL" sz="1200" b="1" u="sng" dirty="0" err="1">
                <a:latin typeface="Times New Roman" pitchFamily="18"/>
              </a:rPr>
              <a:t>and</a:t>
            </a:r>
            <a:r>
              <a:rPr lang="nl-NL" sz="1200" b="1" u="sng" dirty="0">
                <a:latin typeface="Times New Roman" pitchFamily="18"/>
              </a:rPr>
              <a:t> </a:t>
            </a:r>
            <a:r>
              <a:rPr lang="nl-NL" sz="1200" b="1" u="sng" dirty="0" err="1">
                <a:latin typeface="Times New Roman" pitchFamily="18"/>
              </a:rPr>
              <a:t>veterinarians</a:t>
            </a:r>
            <a:r>
              <a:rPr lang="nl-NL" sz="1200" b="1" u="sng" dirty="0">
                <a:latin typeface="Times New Roman" pitchFamily="18"/>
              </a:rPr>
              <a:t> </a:t>
            </a:r>
            <a:r>
              <a:rPr lang="nl-NL" sz="1200" b="1" u="sng" dirty="0" err="1">
                <a:latin typeface="Times New Roman" pitchFamily="18"/>
              </a:rPr>
              <a:t>grouped</a:t>
            </a:r>
            <a:r>
              <a:rPr lang="nl-NL" sz="1200" b="1" u="sng" dirty="0">
                <a:latin typeface="Times New Roman" pitchFamily="18"/>
              </a:rPr>
              <a:t> </a:t>
            </a:r>
            <a:r>
              <a:rPr lang="nl-NL" sz="1200" b="1" u="sng" dirty="0" err="1">
                <a:latin typeface="Times New Roman" pitchFamily="18"/>
              </a:rPr>
              <a:t>toguether</a:t>
            </a:r>
            <a:r>
              <a:rPr lang="nl-NL" sz="1200" b="1" u="sng" dirty="0">
                <a:latin typeface="Times New Roman" pitchFamily="18"/>
              </a:rPr>
              <a:t> per specie</a:t>
            </a:r>
          </a:p>
          <a:p>
            <a:pPr lvl="0"/>
            <a:endParaRPr lang="nl-NL" sz="1200" dirty="0">
              <a:latin typeface="Times New Roman" pitchFamily="18"/>
            </a:endParaRPr>
          </a:p>
          <a:p>
            <a:pPr lvl="0"/>
            <a:r>
              <a:rPr lang="nl-NL" sz="1200" b="1"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lvl="0"/>
            <a:r>
              <a:rPr lang="nl-NL" sz="1200" dirty="0" err="1">
                <a:latin typeface="Times New Roman" pitchFamily="18"/>
              </a:rPr>
              <a:t>Participants</a:t>
            </a:r>
            <a:r>
              <a:rPr lang="nl-NL" sz="1200" dirty="0">
                <a:latin typeface="Times New Roman" pitchFamily="18"/>
              </a:rPr>
              <a:t> </a:t>
            </a:r>
            <a:r>
              <a:rPr lang="nl-NL" sz="1200" dirty="0" err="1">
                <a:latin typeface="Times New Roman" pitchFamily="18"/>
              </a:rPr>
              <a:t>should</a:t>
            </a:r>
            <a:r>
              <a:rPr lang="nl-NL" sz="1200" dirty="0">
                <a:latin typeface="Times New Roman" pitchFamily="18"/>
              </a:rPr>
              <a:t> </a:t>
            </a:r>
            <a:r>
              <a:rPr lang="nl-NL" sz="1200" dirty="0" err="1">
                <a:latin typeface="Times New Roman" pitchFamily="18"/>
              </a:rPr>
              <a:t>identify</a:t>
            </a:r>
            <a:r>
              <a:rPr lang="nl-NL" sz="1200" dirty="0">
                <a:latin typeface="Times New Roman" pitchFamily="18"/>
              </a:rPr>
              <a:t> </a:t>
            </a:r>
            <a:r>
              <a:rPr lang="nl-NL" sz="1200" dirty="0" err="1">
                <a:latin typeface="Times New Roman" pitchFamily="18"/>
              </a:rPr>
              <a:t>solutions</a:t>
            </a:r>
            <a:r>
              <a:rPr lang="nl-NL" sz="1200" dirty="0">
                <a:latin typeface="Times New Roman" pitchFamily="18"/>
              </a:rPr>
              <a:t> </a:t>
            </a:r>
            <a:r>
              <a:rPr lang="nl-NL" sz="1200" dirty="0" err="1">
                <a:latin typeface="Times New Roman" pitchFamily="18"/>
              </a:rPr>
              <a:t>concerning</a:t>
            </a:r>
            <a:r>
              <a:rPr lang="nl-NL" sz="1200" dirty="0">
                <a:latin typeface="Times New Roman" pitchFamily="18"/>
              </a:rPr>
              <a:t> </a:t>
            </a:r>
            <a:r>
              <a:rPr lang="nl-NL" sz="1200" b="1" dirty="0" err="1">
                <a:latin typeface="Times New Roman" pitchFamily="18"/>
              </a:rPr>
              <a:t>husbandry</a:t>
            </a:r>
            <a:r>
              <a:rPr lang="nl-NL" sz="1200" b="1" dirty="0">
                <a:latin typeface="Times New Roman" pitchFamily="18"/>
              </a:rPr>
              <a:t> </a:t>
            </a:r>
            <a:r>
              <a:rPr lang="nl-NL" sz="1200" b="1" dirty="0" err="1">
                <a:latin typeface="Times New Roman" pitchFamily="18"/>
              </a:rPr>
              <a:t>practices</a:t>
            </a:r>
            <a:r>
              <a:rPr lang="nl-NL" sz="1200" b="1" dirty="0">
                <a:latin typeface="Times New Roman" pitchFamily="18"/>
              </a:rPr>
              <a:t> </a:t>
            </a:r>
            <a:r>
              <a:rPr lang="nl-NL" sz="1200" b="0" dirty="0">
                <a:latin typeface="Times New Roman" pitchFamily="18"/>
              </a:rPr>
              <a:t>(</a:t>
            </a:r>
            <a:r>
              <a:rPr lang="nl-NL" sz="1200" b="0" dirty="0" err="1">
                <a:latin typeface="Times New Roman" pitchFamily="18"/>
              </a:rPr>
              <a:t>separated</a:t>
            </a:r>
            <a:r>
              <a:rPr lang="nl-NL" sz="1200" b="0" dirty="0">
                <a:latin typeface="Times New Roman" pitchFamily="18"/>
              </a:rPr>
              <a:t> </a:t>
            </a:r>
            <a:r>
              <a:rPr lang="nl-NL" sz="1200" b="0" dirty="0" err="1">
                <a:latin typeface="Times New Roman" pitchFamily="18"/>
              </a:rPr>
              <a:t>from</a:t>
            </a:r>
            <a:r>
              <a:rPr lang="nl-NL" sz="1200" b="0" dirty="0">
                <a:latin typeface="Times New Roman" pitchFamily="18"/>
              </a:rPr>
              <a:t> </a:t>
            </a:r>
            <a:r>
              <a:rPr lang="nl-NL" sz="1200" b="0" dirty="0" err="1">
                <a:latin typeface="Times New Roman" pitchFamily="18"/>
              </a:rPr>
              <a:t>the</a:t>
            </a:r>
            <a:r>
              <a:rPr lang="nl-NL" sz="1200" b="0" dirty="0">
                <a:latin typeface="Times New Roman" pitchFamily="18"/>
              </a:rPr>
              <a:t> </a:t>
            </a:r>
            <a:r>
              <a:rPr lang="nl-NL" sz="1200" b="0" dirty="0" err="1">
                <a:latin typeface="Times New Roman" pitchFamily="18"/>
              </a:rPr>
              <a:t>reduced</a:t>
            </a:r>
            <a:r>
              <a:rPr lang="nl-NL" sz="1200" b="0" dirty="0">
                <a:latin typeface="Times New Roman" pitchFamily="18"/>
              </a:rPr>
              <a:t> </a:t>
            </a:r>
            <a:r>
              <a:rPr lang="nl-NL" sz="1200" b="0" dirty="0" err="1">
                <a:latin typeface="Times New Roman" pitchFamily="18"/>
              </a:rPr>
              <a:t>and</a:t>
            </a:r>
            <a:r>
              <a:rPr lang="nl-NL" sz="1200" b="0" dirty="0">
                <a:latin typeface="Times New Roman" pitchFamily="18"/>
              </a:rPr>
              <a:t> </a:t>
            </a:r>
            <a:r>
              <a:rPr lang="nl-NL" sz="1200" b="0" dirty="0" err="1">
                <a:latin typeface="Times New Roman" pitchFamily="18"/>
              </a:rPr>
              <a:t>responsible</a:t>
            </a:r>
            <a:r>
              <a:rPr lang="nl-NL" sz="1200" b="0" dirty="0">
                <a:latin typeface="Times New Roman" pitchFamily="18"/>
              </a:rPr>
              <a:t> </a:t>
            </a:r>
            <a:r>
              <a:rPr lang="nl-NL" sz="1200" b="0" dirty="0" err="1">
                <a:latin typeface="Times New Roman" pitchFamily="18"/>
              </a:rPr>
              <a:t>use</a:t>
            </a:r>
            <a:r>
              <a:rPr lang="nl-NL" sz="1200" b="0" dirty="0">
                <a:latin typeface="Times New Roman" pitchFamily="18"/>
              </a:rPr>
              <a:t> of </a:t>
            </a:r>
            <a:r>
              <a:rPr lang="nl-NL" sz="1200" b="0" dirty="0" err="1">
                <a:latin typeface="Times New Roman" pitchFamily="18"/>
              </a:rPr>
              <a:t>antimicrobials</a:t>
            </a:r>
            <a:r>
              <a:rPr lang="nl-NL" sz="1200" b="1" dirty="0">
                <a:latin typeface="Times New Roman" pitchFamily="18"/>
              </a:rPr>
              <a:t>)</a:t>
            </a:r>
            <a:r>
              <a:rPr lang="nl-NL" sz="1200" dirty="0">
                <a:latin typeface="Times New Roman" pitchFamily="18"/>
              </a:rPr>
              <a:t>. </a:t>
            </a:r>
            <a:r>
              <a:rPr lang="nl-NL" sz="1200" dirty="0" err="1">
                <a:latin typeface="Times New Roman" pitchFamily="18"/>
              </a:rPr>
              <a:t>If</a:t>
            </a:r>
            <a:r>
              <a:rPr lang="nl-NL" sz="1200" dirty="0">
                <a:latin typeface="Times New Roman" pitchFamily="18"/>
              </a:rPr>
              <a:t> </a:t>
            </a:r>
            <a:r>
              <a:rPr lang="nl-NL" sz="1200" dirty="0" err="1">
                <a:latin typeface="Times New Roman" pitchFamily="18"/>
              </a:rPr>
              <a:t>necessary</a:t>
            </a:r>
            <a:r>
              <a:rPr lang="nl-NL" sz="1200" dirty="0">
                <a:latin typeface="Times New Roman" pitchFamily="18"/>
              </a:rPr>
              <a:t>, </a:t>
            </a:r>
            <a:r>
              <a:rPr lang="nl-NL" sz="1200" dirty="0" err="1">
                <a:latin typeface="Times New Roman" pitchFamily="18"/>
              </a:rPr>
              <a:t>provide</a:t>
            </a:r>
            <a:r>
              <a:rPr lang="nl-NL" sz="1200" dirty="0">
                <a:latin typeface="Times New Roman" pitchFamily="18"/>
              </a:rPr>
              <a:t> </a:t>
            </a:r>
            <a:r>
              <a:rPr lang="nl-NL" sz="1200" dirty="0" err="1">
                <a:latin typeface="Times New Roman" pitchFamily="18"/>
              </a:rPr>
              <a:t>the</a:t>
            </a:r>
            <a:r>
              <a:rPr lang="nl-NL" sz="1200" dirty="0">
                <a:latin typeface="Times New Roman" pitchFamily="18"/>
              </a:rPr>
              <a:t> </a:t>
            </a:r>
            <a:r>
              <a:rPr lang="nl-NL" sz="1200" dirty="0" err="1">
                <a:latin typeface="Times New Roman" pitchFamily="18"/>
              </a:rPr>
              <a:t>examples</a:t>
            </a:r>
            <a:r>
              <a:rPr lang="nl-NL" sz="1200" dirty="0">
                <a:latin typeface="Times New Roman" pitchFamily="18"/>
              </a:rPr>
              <a:t> of </a:t>
            </a:r>
            <a:r>
              <a:rPr lang="nl-NL" sz="1200" b="1" dirty="0" err="1">
                <a:latin typeface="Times New Roman" pitchFamily="18"/>
              </a:rPr>
              <a:t>husbandry</a:t>
            </a:r>
            <a:r>
              <a:rPr lang="nl-NL" sz="1200" b="1" dirty="0">
                <a:latin typeface="Times New Roman" pitchFamily="18"/>
              </a:rPr>
              <a:t> </a:t>
            </a:r>
            <a:r>
              <a:rPr lang="nl-NL" sz="1200" b="1" dirty="0" err="1">
                <a:latin typeface="Times New Roman" pitchFamily="18"/>
              </a:rPr>
              <a:t>practices</a:t>
            </a:r>
            <a:r>
              <a:rPr lang="nl-NL" sz="1200" b="1" dirty="0">
                <a:latin typeface="Times New Roman" pitchFamily="18"/>
              </a:rPr>
              <a:t>: </a:t>
            </a:r>
            <a:r>
              <a:rPr lang="en-US" sz="1200" b="0" i="0" u="none" strike="noStrike" kern="1200" cap="none" spc="0" baseline="0" dirty="0">
                <a:solidFill>
                  <a:srgbClr val="000000"/>
                </a:solidFill>
                <a:uFillTx/>
                <a:latin typeface="Aptos"/>
              </a:rPr>
              <a:t>feeding and nutrition, housing and infrastructure, reproductive management, preventive management, welfare, records and documentation, among others. </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Explain that the time limit is for GE2a in general, not per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itchFamily="18"/>
              </a:rPr>
              <a:t>Do not show all the questions at once, to let participants go into depth in each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spc="0" baseline="0" dirty="0">
                <a:solidFill>
                  <a:srgbClr val="000000"/>
                </a:solidFill>
                <a:uFillTx/>
                <a:latin typeface="Aptos"/>
              </a:rPr>
              <a:t>“</a:t>
            </a:r>
            <a:r>
              <a:rPr lang="en-US" sz="1200" b="1" i="0" u="none" strike="noStrike" kern="1200" cap="none" spc="0" baseline="0" dirty="0">
                <a:solidFill>
                  <a:srgbClr val="000000"/>
                </a:solidFill>
                <a:uFillTx/>
                <a:latin typeface="Aptos"/>
              </a:rPr>
              <a:t>reduced and reduction and responsible use of antibiotics</a:t>
            </a:r>
            <a:r>
              <a:rPr lang="en-US" sz="1200" b="0" i="0" u="none" strike="noStrike" kern="1200" cap="none" spc="0" baseline="0" dirty="0">
                <a:solidFill>
                  <a:srgbClr val="000000"/>
                </a:solidFill>
                <a:uFillTx/>
                <a:latin typeface="Aptos"/>
              </a:rPr>
              <a:t>’: disease prevention, diagnostic tests, drug administration, drug dosage, alternatives to antimicrobials, monitoring and review of antimicrobial use practices, among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80" y="5849697"/>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latin typeface="Times New Roman" pitchFamily="18"/>
              </a:rPr>
              <a:t>Farmers </a:t>
            </a:r>
            <a:r>
              <a:rPr lang="nl-NL" sz="1200" b="1" u="sng" dirty="0" err="1">
                <a:latin typeface="Times New Roman" pitchFamily="18"/>
              </a:rPr>
              <a:t>and</a:t>
            </a:r>
            <a:r>
              <a:rPr lang="nl-NL" sz="1200" b="1" u="sng" dirty="0">
                <a:latin typeface="Times New Roman" pitchFamily="18"/>
              </a:rPr>
              <a:t> </a:t>
            </a:r>
            <a:r>
              <a:rPr lang="nl-NL" sz="1200" b="1" u="sng" dirty="0" err="1">
                <a:latin typeface="Times New Roman" pitchFamily="18"/>
              </a:rPr>
              <a:t>veterinarians</a:t>
            </a:r>
            <a:r>
              <a:rPr lang="nl-NL" sz="1200" b="1" u="sng" dirty="0">
                <a:latin typeface="Times New Roman" pitchFamily="18"/>
              </a:rPr>
              <a:t> </a:t>
            </a:r>
            <a:r>
              <a:rPr lang="nl-NL" sz="1200" b="1" u="sng" dirty="0" err="1">
                <a:latin typeface="Times New Roman" pitchFamily="18"/>
              </a:rPr>
              <a:t>grouped</a:t>
            </a:r>
            <a:r>
              <a:rPr lang="nl-NL" sz="1200" b="1" u="sng" dirty="0">
                <a:latin typeface="Times New Roman" pitchFamily="18"/>
              </a:rPr>
              <a:t> </a:t>
            </a:r>
            <a:r>
              <a:rPr lang="nl-NL" sz="1200" b="1" u="sng" dirty="0" err="1">
                <a:latin typeface="Times New Roman" pitchFamily="18"/>
              </a:rPr>
              <a:t>toguether</a:t>
            </a:r>
            <a:r>
              <a:rPr lang="nl-NL" sz="1200" b="1" u="sng" dirty="0">
                <a:latin typeface="Times New Roman" pitchFamily="18"/>
              </a:rPr>
              <a:t> per specie</a:t>
            </a:r>
          </a:p>
          <a:p>
            <a:pPr lvl="0"/>
            <a:endParaRPr lang="nl-NL" sz="1200" dirty="0">
              <a:latin typeface="Times New Roman" pitchFamily="18"/>
            </a:endParaRPr>
          </a:p>
          <a:p>
            <a:pPr lvl="0"/>
            <a:endParaRPr lang="nl-NL" sz="1200" dirty="0">
              <a:latin typeface="Times New Roman" pitchFamily="18"/>
            </a:endParaRPr>
          </a:p>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err="1">
                <a:latin typeface="Times New Roman" pitchFamily="18"/>
              </a:rPr>
              <a:t>Participants</a:t>
            </a:r>
            <a:r>
              <a:rPr lang="nl-NL" sz="1200" dirty="0">
                <a:latin typeface="Times New Roman" pitchFamily="18"/>
              </a:rPr>
              <a:t> </a:t>
            </a:r>
            <a:r>
              <a:rPr lang="nl-NL" sz="1200" dirty="0" err="1">
                <a:latin typeface="Times New Roman" pitchFamily="18"/>
              </a:rPr>
              <a:t>should</a:t>
            </a:r>
            <a:r>
              <a:rPr lang="nl-NL" sz="1200" dirty="0">
                <a:latin typeface="Times New Roman" pitchFamily="18"/>
              </a:rPr>
              <a:t> </a:t>
            </a:r>
            <a:r>
              <a:rPr lang="nl-NL" sz="1200" dirty="0" err="1">
                <a:latin typeface="Times New Roman" pitchFamily="18"/>
              </a:rPr>
              <a:t>identify</a:t>
            </a:r>
            <a:r>
              <a:rPr lang="nl-NL" sz="1200" dirty="0">
                <a:latin typeface="Times New Roman" pitchFamily="18"/>
              </a:rPr>
              <a:t> </a:t>
            </a:r>
            <a:r>
              <a:rPr lang="nl-NL" sz="1200" dirty="0" err="1">
                <a:latin typeface="Times New Roman" pitchFamily="18"/>
              </a:rPr>
              <a:t>solutions</a:t>
            </a:r>
            <a:r>
              <a:rPr lang="nl-NL" sz="1200" dirty="0">
                <a:latin typeface="Times New Roman" pitchFamily="18"/>
              </a:rPr>
              <a:t> </a:t>
            </a:r>
            <a:r>
              <a:rPr lang="nl-NL" sz="1200" dirty="0" err="1">
                <a:latin typeface="Times New Roman" pitchFamily="18"/>
              </a:rPr>
              <a:t>concerning</a:t>
            </a:r>
            <a:r>
              <a:rPr lang="nl-NL" sz="1200" dirty="0">
                <a:latin typeface="Times New Roman" pitchFamily="18"/>
              </a:rPr>
              <a:t> </a:t>
            </a:r>
            <a:r>
              <a:rPr lang="nl-NL" sz="1200" b="1" dirty="0" err="1">
                <a:latin typeface="Times New Roman" pitchFamily="18"/>
              </a:rPr>
              <a:t>the</a:t>
            </a:r>
            <a:r>
              <a:rPr lang="nl-NL" sz="1200" b="1" dirty="0">
                <a:latin typeface="Times New Roman" pitchFamily="18"/>
              </a:rPr>
              <a:t> </a:t>
            </a:r>
            <a:r>
              <a:rPr lang="nl-NL" sz="1200" b="1" dirty="0" err="1">
                <a:latin typeface="Times New Roman" pitchFamily="18"/>
              </a:rPr>
              <a:t>reduced</a:t>
            </a:r>
            <a:r>
              <a:rPr lang="nl-NL" sz="1200" b="1" dirty="0">
                <a:latin typeface="Times New Roman" pitchFamily="18"/>
              </a:rPr>
              <a:t> </a:t>
            </a:r>
            <a:r>
              <a:rPr lang="nl-NL" sz="1200" b="1" dirty="0" err="1">
                <a:latin typeface="Times New Roman" pitchFamily="18"/>
              </a:rPr>
              <a:t>and</a:t>
            </a:r>
            <a:r>
              <a:rPr lang="nl-NL" sz="1200" b="1" dirty="0">
                <a:latin typeface="Times New Roman" pitchFamily="18"/>
              </a:rPr>
              <a:t> </a:t>
            </a:r>
            <a:r>
              <a:rPr lang="nl-NL" sz="1200" b="1" dirty="0" err="1">
                <a:latin typeface="Times New Roman" pitchFamily="18"/>
              </a:rPr>
              <a:t>responsible</a:t>
            </a:r>
            <a:r>
              <a:rPr lang="nl-NL" sz="1200" b="1" dirty="0">
                <a:latin typeface="Times New Roman" pitchFamily="18"/>
              </a:rPr>
              <a:t> </a:t>
            </a:r>
            <a:r>
              <a:rPr lang="nl-NL" sz="1200" b="1" dirty="0" err="1">
                <a:latin typeface="Times New Roman" pitchFamily="18"/>
              </a:rPr>
              <a:t>use</a:t>
            </a:r>
            <a:r>
              <a:rPr lang="nl-NL" sz="1200" b="1" dirty="0">
                <a:latin typeface="Times New Roman" pitchFamily="18"/>
              </a:rPr>
              <a:t> of </a:t>
            </a:r>
            <a:r>
              <a:rPr lang="nl-NL" sz="1200" b="1" dirty="0" err="1">
                <a:latin typeface="Times New Roman" pitchFamily="18"/>
              </a:rPr>
              <a:t>antimicrobials</a:t>
            </a:r>
            <a:r>
              <a:rPr lang="nl-NL" sz="1200" b="1" dirty="0">
                <a:latin typeface="Times New Roman" pitchFamily="18"/>
              </a:rPr>
              <a:t> (</a:t>
            </a:r>
            <a:r>
              <a:rPr lang="nl-NL" sz="1200" b="0" dirty="0" err="1">
                <a:latin typeface="Times New Roman" pitchFamily="18"/>
              </a:rPr>
              <a:t>separated</a:t>
            </a:r>
            <a:r>
              <a:rPr lang="nl-NL" sz="1200" b="0" dirty="0">
                <a:latin typeface="Times New Roman" pitchFamily="18"/>
              </a:rPr>
              <a:t> </a:t>
            </a:r>
            <a:r>
              <a:rPr lang="nl-NL" sz="1200" b="0" dirty="0" err="1">
                <a:latin typeface="Times New Roman" pitchFamily="18"/>
              </a:rPr>
              <a:t>from</a:t>
            </a:r>
            <a:r>
              <a:rPr lang="nl-NL" sz="1200" b="0" dirty="0">
                <a:latin typeface="Times New Roman" pitchFamily="18"/>
              </a:rPr>
              <a:t> </a:t>
            </a:r>
            <a:r>
              <a:rPr lang="nl-NL" sz="1200" b="0" dirty="0" err="1">
                <a:latin typeface="Times New Roman" pitchFamily="18"/>
              </a:rPr>
              <a:t>husbandry</a:t>
            </a:r>
            <a:r>
              <a:rPr lang="nl-NL" sz="1200" b="0" dirty="0">
                <a:latin typeface="Times New Roman" pitchFamily="18"/>
              </a:rPr>
              <a:t> </a:t>
            </a:r>
            <a:r>
              <a:rPr lang="nl-NL" sz="1200" b="0" dirty="0" err="1">
                <a:latin typeface="Times New Roman" pitchFamily="18"/>
              </a:rPr>
              <a:t>practices</a:t>
            </a:r>
            <a:r>
              <a:rPr lang="nl-NL" sz="1200" b="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err="1">
                <a:latin typeface="Times New Roman" pitchFamily="18"/>
              </a:rPr>
              <a:t>If</a:t>
            </a:r>
            <a:r>
              <a:rPr lang="nl-NL" sz="1200" dirty="0">
                <a:latin typeface="Times New Roman" pitchFamily="18"/>
              </a:rPr>
              <a:t> </a:t>
            </a:r>
            <a:r>
              <a:rPr lang="nl-NL" sz="1200" dirty="0" err="1">
                <a:latin typeface="Times New Roman" pitchFamily="18"/>
              </a:rPr>
              <a:t>necessary</a:t>
            </a:r>
            <a:r>
              <a:rPr lang="nl-NL" sz="1200" dirty="0">
                <a:latin typeface="Times New Roman" pitchFamily="18"/>
              </a:rPr>
              <a:t>, </a:t>
            </a:r>
            <a:r>
              <a:rPr lang="nl-NL" sz="1200" dirty="0" err="1">
                <a:latin typeface="Times New Roman" pitchFamily="18"/>
              </a:rPr>
              <a:t>provide</a:t>
            </a:r>
            <a:r>
              <a:rPr lang="nl-NL" sz="1200" dirty="0">
                <a:latin typeface="Times New Roman" pitchFamily="18"/>
              </a:rPr>
              <a:t> </a:t>
            </a:r>
            <a:r>
              <a:rPr lang="nl-NL" sz="1200" dirty="0" err="1">
                <a:latin typeface="Times New Roman" pitchFamily="18"/>
              </a:rPr>
              <a:t>the</a:t>
            </a:r>
            <a:r>
              <a:rPr lang="nl-NL" sz="1200" dirty="0">
                <a:latin typeface="Times New Roman" pitchFamily="18"/>
              </a:rPr>
              <a:t> </a:t>
            </a:r>
            <a:r>
              <a:rPr lang="nl-NL" sz="1200" dirty="0" err="1">
                <a:latin typeface="Times New Roman" pitchFamily="18"/>
              </a:rPr>
              <a:t>examples</a:t>
            </a:r>
            <a:r>
              <a:rPr lang="nl-NL" sz="1200" dirty="0">
                <a:latin typeface="Times New Roman" pitchFamily="18"/>
              </a:rPr>
              <a:t> of </a:t>
            </a:r>
            <a:r>
              <a:rPr lang="nl-NL" sz="1200" dirty="0" err="1">
                <a:latin typeface="Times New Roman" pitchFamily="18"/>
              </a:rPr>
              <a:t>the</a:t>
            </a:r>
            <a:r>
              <a:rPr lang="nl-NL" sz="1200" dirty="0">
                <a:latin typeface="Times New Roman" pitchFamily="18"/>
              </a:rPr>
              <a:t> </a:t>
            </a:r>
            <a:r>
              <a:rPr lang="en-US" sz="1200" b="1" i="0" u="none" strike="noStrike" kern="1200" cap="none" spc="0" baseline="0" dirty="0">
                <a:solidFill>
                  <a:srgbClr val="000000"/>
                </a:solidFill>
                <a:uFillTx/>
                <a:latin typeface="Aptos"/>
              </a:rPr>
              <a:t>reduced and reduction and responsible use of antimicrobials</a:t>
            </a:r>
            <a:r>
              <a:rPr lang="en-US" sz="1200" b="0" i="0" u="none" strike="noStrike" kern="1200" cap="none" spc="0" baseline="0" dirty="0">
                <a:solidFill>
                  <a:srgbClr val="000000"/>
                </a:solidFill>
                <a:uFillTx/>
                <a:latin typeface="Aptos"/>
              </a:rPr>
              <a:t>’: disease prevention, diagnostic tests, drug administration, drug dosage, alternatives to antimicrobials, monitoring and review of antimicrobial use practices, among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Explain that the time limit is for GE2b, not per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itchFamily="18"/>
              </a:rPr>
              <a:t>Do not show all the questions at once, to let participants go into depth in each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13</a:t>
            </a:fld>
            <a:endParaRPr lang="en-GB"/>
          </a:p>
        </p:txBody>
      </p:sp>
    </p:spTree>
    <p:extLst>
      <p:ext uri="{BB962C8B-B14F-4D97-AF65-F5344CB8AC3E}">
        <p14:creationId xmlns:p14="http://schemas.microsoft.com/office/powerpoint/2010/main" val="2273113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80" y="5849697"/>
            <a:ext cx="5496560" cy="4800177"/>
          </a:xfrm>
        </p:spPr>
        <p:txBody>
          <a:bodyPr/>
          <a:lstStyle/>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Focus on </a:t>
            </a:r>
            <a:r>
              <a:rPr lang="en-US" sz="1200" b="1" dirty="0">
                <a:latin typeface="Times New Roman" pitchFamily="18"/>
              </a:rPr>
              <a:t>husbandry practices</a:t>
            </a:r>
            <a:r>
              <a:rPr lang="en-US" sz="1200" dirty="0">
                <a:latin typeface="Times New Roman" pitchFamily="18"/>
              </a:rPr>
              <a:t>. If necessary, return to the slide with examples. </a:t>
            </a: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14</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80" y="5849697"/>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Focus on the </a:t>
            </a:r>
            <a:r>
              <a:rPr lang="en-US" sz="1200" b="1" u="sng" dirty="0">
                <a:latin typeface="Times New Roman" pitchFamily="18"/>
              </a:rPr>
              <a:t>reduction and the responsible use of antimicrobials: </a:t>
            </a:r>
            <a:r>
              <a:rPr lang="en-US" sz="1200" b="0" u="sng" dirty="0">
                <a:latin typeface="Times New Roman" pitchFamily="18"/>
              </a:rPr>
              <a:t>If necessary, return to the slide with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15</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16</a:t>
            </a:fld>
            <a:endParaRPr lang="en-GB"/>
          </a:p>
        </p:txBody>
      </p:sp>
    </p:spTree>
    <p:extLst>
      <p:ext uri="{BB962C8B-B14F-4D97-AF65-F5344CB8AC3E}">
        <p14:creationId xmlns:p14="http://schemas.microsoft.com/office/powerpoint/2010/main" val="125857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will be shown with English subtitles. There is no possibility of showing the video in the native language of each country. The video is in English, and the audio will be translated by the interpreters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a:p>
            <a:r>
              <a:rPr lang="nl-NL" b="1" dirty="0"/>
              <a:t>Link </a:t>
            </a:r>
            <a:r>
              <a:rPr lang="nl-NL" b="1" dirty="0" err="1"/>
              <a:t>to</a:t>
            </a:r>
            <a:r>
              <a:rPr lang="nl-NL" b="1" dirty="0"/>
              <a:t> video: https://www.youtube.com/watch?v=cu7cIIlbOd8</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will be shown with English subtitles. There is no possibility of showing the video in the native language of each country. The video is in Dutch and there is no possibility of audio translation, since the interpreters translate from English to the native language.</a:t>
            </a:r>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80" y="5849697"/>
            <a:ext cx="5496560" cy="4800177"/>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GE1: </a:t>
            </a:r>
            <a:r>
              <a:rPr lang="nl-NL" dirty="0"/>
              <a:t>farmers </a:t>
            </a:r>
            <a:r>
              <a:rPr lang="nl-NL" dirty="0" err="1"/>
              <a:t>and</a:t>
            </a:r>
            <a:r>
              <a:rPr lang="nl-NL" dirty="0"/>
              <a:t> </a:t>
            </a:r>
            <a:r>
              <a:rPr lang="nl-NL" dirty="0" err="1"/>
              <a:t>veterinarians</a:t>
            </a:r>
            <a:r>
              <a:rPr lang="nl-NL" dirty="0"/>
              <a:t> in </a:t>
            </a:r>
            <a:r>
              <a:rPr lang="nl-NL" dirty="0" err="1"/>
              <a:t>separated</a:t>
            </a:r>
            <a:r>
              <a:rPr lang="nl-NL" dirty="0"/>
              <a:t> </a:t>
            </a:r>
            <a:r>
              <a:rPr lang="nl-NL" dirty="0" err="1"/>
              <a:t>groups</a:t>
            </a:r>
            <a:r>
              <a:rPr lang="nl-NL" dirty="0"/>
              <a:t>, </a:t>
            </a:r>
            <a:r>
              <a:rPr lang="nl-NL" dirty="0" err="1"/>
              <a:t>grouped</a:t>
            </a:r>
            <a:r>
              <a:rPr lang="nl-NL" dirty="0"/>
              <a:t> </a:t>
            </a:r>
            <a:r>
              <a:rPr lang="nl-NL" dirty="0" err="1"/>
              <a:t>by</a:t>
            </a:r>
            <a:r>
              <a:rPr lang="nl-NL" dirty="0"/>
              <a:t> specie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kern="0" dirty="0">
                <a:solidFill>
                  <a:srgbClr val="FF0000"/>
                </a:solidFill>
              </a:rPr>
              <a:t>GE2 A &amp; B: </a:t>
            </a:r>
            <a:r>
              <a:rPr lang="nl-NL" kern="0" dirty="0">
                <a:solidFill>
                  <a:srgbClr val="FF0000"/>
                </a:solidFill>
              </a:rPr>
              <a:t>farmers </a:t>
            </a:r>
            <a:r>
              <a:rPr lang="nl-NL" kern="0" dirty="0" err="1">
                <a:solidFill>
                  <a:srgbClr val="FF0000"/>
                </a:solidFill>
              </a:rPr>
              <a:t>and</a:t>
            </a:r>
            <a:r>
              <a:rPr lang="nl-NL" kern="0" dirty="0">
                <a:solidFill>
                  <a:srgbClr val="FF0000"/>
                </a:solidFill>
              </a:rPr>
              <a:t> </a:t>
            </a:r>
            <a:r>
              <a:rPr lang="nl-NL" kern="0" dirty="0" err="1">
                <a:solidFill>
                  <a:srgbClr val="FF0000"/>
                </a:solidFill>
              </a:rPr>
              <a:t>veterinarians</a:t>
            </a:r>
            <a:r>
              <a:rPr lang="nl-NL" kern="0" dirty="0">
                <a:solidFill>
                  <a:srgbClr val="FF0000"/>
                </a:solidFill>
              </a:rPr>
              <a:t> are </a:t>
            </a:r>
            <a:r>
              <a:rPr lang="nl-NL" kern="0" dirty="0" err="1">
                <a:solidFill>
                  <a:srgbClr val="FF0000"/>
                </a:solidFill>
              </a:rPr>
              <a:t>grouped</a:t>
            </a:r>
            <a:r>
              <a:rPr lang="nl-NL" kern="0" dirty="0">
                <a:solidFill>
                  <a:srgbClr val="FF0000"/>
                </a:solidFill>
              </a:rPr>
              <a:t> </a:t>
            </a:r>
            <a:r>
              <a:rPr lang="nl-NL" kern="0" dirty="0" err="1">
                <a:solidFill>
                  <a:srgbClr val="FF0000"/>
                </a:solidFill>
              </a:rPr>
              <a:t>together</a:t>
            </a:r>
            <a:r>
              <a:rPr lang="nl-NL" kern="0" dirty="0">
                <a:solidFill>
                  <a:srgbClr val="FF0000"/>
                </a:solidFill>
              </a:rPr>
              <a:t> </a:t>
            </a:r>
            <a:r>
              <a:rPr lang="nl-NL" kern="0" dirty="0" err="1">
                <a:solidFill>
                  <a:srgbClr val="FF0000"/>
                </a:solidFill>
              </a:rPr>
              <a:t>by</a:t>
            </a:r>
            <a:r>
              <a:rPr lang="nl-NL" kern="0" dirty="0">
                <a:solidFill>
                  <a:srgbClr val="FF0000"/>
                </a:solidFill>
              </a:rPr>
              <a:t> specie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kern="0" dirty="0">
                <a:solidFill>
                  <a:srgbClr val="FF0000"/>
                </a:solidFill>
              </a:rPr>
              <a:t>GE3 : </a:t>
            </a:r>
            <a:r>
              <a:rPr lang="nl-NL" kern="0" dirty="0" err="1">
                <a:solidFill>
                  <a:srgbClr val="FF0000"/>
                </a:solidFill>
              </a:rPr>
              <a:t>presentations</a:t>
            </a:r>
            <a:r>
              <a:rPr lang="nl-NL" kern="0" dirty="0">
                <a:solidFill>
                  <a:srgbClr val="FF0000"/>
                </a:solidFill>
              </a:rPr>
              <a:t> of </a:t>
            </a:r>
            <a:r>
              <a:rPr lang="nl-NL" kern="0" dirty="0" err="1">
                <a:solidFill>
                  <a:srgbClr val="FF0000"/>
                </a:solidFill>
              </a:rPr>
              <a:t>the</a:t>
            </a:r>
            <a:r>
              <a:rPr lang="nl-NL" kern="0" dirty="0">
                <a:solidFill>
                  <a:srgbClr val="FF0000"/>
                </a:solidFill>
              </a:rPr>
              <a:t> </a:t>
            </a:r>
            <a:r>
              <a:rPr lang="nl-NL" kern="0" dirty="0" err="1">
                <a:solidFill>
                  <a:srgbClr val="FF0000"/>
                </a:solidFill>
              </a:rPr>
              <a:t>outcomes</a:t>
            </a:r>
            <a:r>
              <a:rPr lang="nl-NL" kern="0" dirty="0">
                <a:solidFill>
                  <a:srgbClr val="FF0000"/>
                </a:solidFill>
              </a:rPr>
              <a:t> of GE2</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a:t>
            </a:r>
            <a:r>
              <a:rPr lang="en-US" sz="1200" b="1" i="1" dirty="0">
                <a:latin typeface="Times New Roman" pitchFamily="18"/>
              </a:rPr>
              <a:t>observed in the field </a:t>
            </a:r>
            <a:r>
              <a:rPr lang="en-US" sz="1200" i="1" dirty="0">
                <a:latin typeface="Times New Roman" pitchFamily="18"/>
              </a:rPr>
              <a:t>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80" y="5849697"/>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80" y="5849697"/>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s-ES" dirty="0"/>
              <a:t>Use </a:t>
            </a:r>
            <a:r>
              <a:rPr lang="es-ES" dirty="0" err="1"/>
              <a:t>this</a:t>
            </a:r>
            <a:r>
              <a:rPr lang="es-ES" dirty="0"/>
              <a:t> </a:t>
            </a:r>
            <a:r>
              <a:rPr lang="es-ES" dirty="0" err="1"/>
              <a:t>slide</a:t>
            </a:r>
            <a:r>
              <a:rPr lang="es-ES" dirty="0"/>
              <a:t> in case </a:t>
            </a:r>
            <a:r>
              <a:rPr lang="es-ES" dirty="0" err="1"/>
              <a:t>it</a:t>
            </a:r>
            <a:r>
              <a:rPr lang="es-ES" dirty="0"/>
              <a:t> </a:t>
            </a:r>
            <a:r>
              <a:rPr lang="es-ES" dirty="0" err="1"/>
              <a:t>is</a:t>
            </a:r>
            <a:r>
              <a:rPr lang="es-ES" dirty="0"/>
              <a:t> </a:t>
            </a:r>
            <a:r>
              <a:rPr lang="es-ES" dirty="0" err="1"/>
              <a:t>necessary</a:t>
            </a:r>
            <a:r>
              <a:rPr lang="es-ES" dirty="0"/>
              <a:t> to </a:t>
            </a:r>
            <a:r>
              <a:rPr lang="es-ES" dirty="0" err="1"/>
              <a:t>visually</a:t>
            </a:r>
            <a:r>
              <a:rPr lang="es-ES" dirty="0"/>
              <a:t> </a:t>
            </a:r>
            <a:r>
              <a:rPr lang="es-ES" dirty="0" err="1"/>
              <a:t>explain</a:t>
            </a:r>
            <a:r>
              <a:rPr lang="es-ES" dirty="0"/>
              <a:t> </a:t>
            </a:r>
            <a:r>
              <a:rPr lang="es-ES" dirty="0" err="1"/>
              <a:t>examples</a:t>
            </a:r>
            <a:r>
              <a:rPr lang="es-ES" dirty="0"/>
              <a:t> of </a:t>
            </a:r>
            <a:r>
              <a:rPr lang="es-ES" dirty="0" err="1"/>
              <a:t>husbandry</a:t>
            </a:r>
            <a:r>
              <a:rPr lang="es-ES" dirty="0"/>
              <a:t> </a:t>
            </a:r>
            <a:r>
              <a:rPr lang="es-ES" dirty="0" err="1"/>
              <a:t>practices</a:t>
            </a:r>
            <a:r>
              <a:rPr lang="es-ES" dirty="0"/>
              <a:t>. </a:t>
            </a:r>
          </a:p>
        </p:txBody>
      </p:sp>
      <p:sp>
        <p:nvSpPr>
          <p:cNvPr id="4" name="Slide Number Placeholder 3"/>
          <p:cNvSpPr>
            <a:spLocks noGrp="1"/>
          </p:cNvSpPr>
          <p:nvPr>
            <p:ph type="sldNum" sz="quarter" idx="5"/>
          </p:nvPr>
        </p:nvSpPr>
        <p:spPr/>
        <p:txBody>
          <a:bodyPr/>
          <a:lstStyle/>
          <a:p>
            <a:pPr lvl="0"/>
            <a:fld id="{AA016919-EE97-4E26-8DE6-0B6C389CDE61}" type="slidenum">
              <a:rPr lang="es-ES" smtClean="0"/>
              <a:t>9</a:t>
            </a:fld>
            <a:endParaRPr lang="es-ES"/>
          </a:p>
        </p:txBody>
      </p:sp>
    </p:spTree>
    <p:extLst>
      <p:ext uri="{BB962C8B-B14F-4D97-AF65-F5344CB8AC3E}">
        <p14:creationId xmlns:p14="http://schemas.microsoft.com/office/powerpoint/2010/main" val="547039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80" y="5849697"/>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10</a:t>
            </a:fld>
            <a:endParaRPr lang="en-GB"/>
          </a:p>
        </p:txBody>
      </p:sp>
    </p:spTree>
    <p:extLst>
      <p:ext uri="{BB962C8B-B14F-4D97-AF65-F5344CB8AC3E}">
        <p14:creationId xmlns:p14="http://schemas.microsoft.com/office/powerpoint/2010/main" val="3986286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24-1-2025</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‹Nº›</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24-1-2025</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‹Nº›</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24-1-2025</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‹Nº›</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24-1-2025</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‹Nº›</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24-1-2025</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‹Nº›</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24-1-2025</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‹Nº›</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24-1-2025</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‹Nº›</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24-1-2025</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‹Nº›</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24-1-2025</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‹Nº›</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24-1-2025</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‹Nº›</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24-1-2025</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‹Nº›</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24-1-2025</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‹Nº›</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15.xml"/><Relationship Id="rId1" Type="http://schemas.openxmlformats.org/officeDocument/2006/relationships/slideLayout" Target="../slideLayouts/slideLayout19.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es-ES" dirty="0">
                <a:latin typeface="EC Square Sans Pro" panose="020B0506040000020004" pitchFamily="34" charset="0"/>
              </a:rPr>
              <a:t>GREECE, 7 FEBRUARY 2025</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towards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implementing</a:t>
            </a:r>
            <a:r>
              <a:rPr lang="nl-NL" sz="3200" b="1" kern="0" dirty="0">
                <a:latin typeface="EC Square Sans Pro" panose="020B0506040000020004" pitchFamily="34" charset="0"/>
              </a:rPr>
              <a:t> best </a:t>
            </a:r>
            <a:r>
              <a:rPr lang="nl-NL" sz="3200" b="1" kern="0" dirty="0" err="1">
                <a:latin typeface="EC Square Sans Pro" panose="020B0506040000020004" pitchFamily="34" charset="0"/>
              </a:rPr>
              <a:t>practices</a:t>
            </a:r>
            <a:endParaRPr lang="es-ES" sz="3200" b="1" u="sng" kern="0" dirty="0">
              <a:latin typeface="EC Square Sans Pro" panose="020B0506040000020004" pitchFamily="34" charset="0"/>
            </a:endParaRPr>
          </a:p>
        </p:txBody>
      </p:sp>
      <p:sp>
        <p:nvSpPr>
          <p:cNvPr id="3" name="TextBox 2">
            <a:extLst>
              <a:ext uri="{FF2B5EF4-FFF2-40B4-BE49-F238E27FC236}">
                <a16:creationId xmlns:a16="http://schemas.microsoft.com/office/drawing/2014/main" id="{8C99C2C6-AA45-D492-44C9-F566C522292A}"/>
              </a:ext>
            </a:extLst>
          </p:cNvPr>
          <p:cNvSpPr txBox="1"/>
          <p:nvPr/>
        </p:nvSpPr>
        <p:spPr>
          <a:xfrm>
            <a:off x="595460" y="1646860"/>
            <a:ext cx="11259081" cy="830997"/>
          </a:xfrm>
          <a:prstGeom prst="rect">
            <a:avLst/>
          </a:prstGeom>
          <a:noFill/>
        </p:spPr>
        <p:txBody>
          <a:bodyPr wrap="square" rtlCol="0">
            <a:spAutoFit/>
          </a:bodyPr>
          <a:lstStyle/>
          <a:p>
            <a:r>
              <a:rPr lang="en-US" sz="2400" kern="0" dirty="0">
                <a:solidFill>
                  <a:srgbClr val="2C7470"/>
                </a:solidFill>
                <a:latin typeface="EC Square Sans Pro" panose="020B0506040000020004" pitchFamily="34" charset="0"/>
                <a:cs typeface="Arial" panose="020B0604020202020204" pitchFamily="34" charset="0"/>
              </a:rPr>
              <a:t>Please, answer to the following questions</a:t>
            </a:r>
            <a:r>
              <a:rPr lang="en-US" sz="2400" kern="0" dirty="0">
                <a:solidFill>
                  <a:srgbClr val="002060"/>
                </a:solidFill>
                <a:latin typeface="EC Square Sans Pro" panose="020B0506040000020004" pitchFamily="34" charset="0"/>
                <a:cs typeface="Arial" panose="020B0604020202020204" pitchFamily="34" charset="0"/>
              </a:rPr>
              <a:t>:</a:t>
            </a: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4" name="TextBox 3">
            <a:extLst>
              <a:ext uri="{FF2B5EF4-FFF2-40B4-BE49-F238E27FC236}">
                <a16:creationId xmlns:a16="http://schemas.microsoft.com/office/drawing/2014/main" id="{D4249858-4DD5-C49A-9F0A-BE9F359BEF95}"/>
              </a:ext>
            </a:extLst>
          </p:cNvPr>
          <p:cNvSpPr txBox="1"/>
          <p:nvPr/>
        </p:nvSpPr>
        <p:spPr>
          <a:xfrm>
            <a:off x="466459" y="2201242"/>
            <a:ext cx="11259081" cy="1692771"/>
          </a:xfrm>
          <a:prstGeom prst="rect">
            <a:avLst/>
          </a:prstGeom>
          <a:noFill/>
        </p:spPr>
        <p:txBody>
          <a:bodyPr wrap="square" lIns="91440" tIns="45720" rIns="91440" bIns="45720" rtlCol="0" anchor="t">
            <a:spAutoFit/>
          </a:bodyPr>
          <a:lstStyle/>
          <a:p>
            <a:r>
              <a:rPr lang="en-US" sz="2800" b="1" kern="0" dirty="0">
                <a:solidFill>
                  <a:srgbClr val="002060"/>
                </a:solidFill>
                <a:latin typeface="EC Square Sans Pro"/>
                <a:cs typeface="Arial"/>
              </a:rPr>
              <a:t>1. What are the most used antimicrobials in your species and for which conditions? </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5" name="TextBox 4">
            <a:extLst>
              <a:ext uri="{FF2B5EF4-FFF2-40B4-BE49-F238E27FC236}">
                <a16:creationId xmlns:a16="http://schemas.microsoft.com/office/drawing/2014/main" id="{B9E90E28-63C6-A7B3-A9C7-814B6011D803}"/>
              </a:ext>
            </a:extLst>
          </p:cNvPr>
          <p:cNvSpPr txBox="1"/>
          <p:nvPr/>
        </p:nvSpPr>
        <p:spPr>
          <a:xfrm>
            <a:off x="0" y="3613290"/>
            <a:ext cx="11259081" cy="2616101"/>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panose="020B0506040000020004" pitchFamily="34" charset="0"/>
                <a:cs typeface="Arial" panose="020B0604020202020204" pitchFamily="34" charset="0"/>
              </a:rPr>
              <a:t>2. Share good practices that you have implemented or planning to implement to allow a reduced use of antimicrobials</a:t>
            </a:r>
            <a:endParaRPr lang="en-US" kern="0" dirty="0">
              <a:solidFill>
                <a:srgbClr val="002060"/>
              </a:solidFill>
              <a:latin typeface="EC Square Sans Pro" panose="020B0506040000020004" pitchFamily="34" charset="0"/>
              <a:cs typeface="Arial" panose="020B0604020202020204" pitchFamily="34" charset="0"/>
            </a:endParaRP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10" lvl="3" indent="-285750">
              <a:buFont typeface="Arial" panose="020B0604020202020204" pitchFamily="34" charset="0"/>
              <a:buChar char="•"/>
            </a:pPr>
            <a:r>
              <a:rPr lang="en-US" sz="2000" kern="0" dirty="0">
                <a:solidFill>
                  <a:srgbClr val="002060"/>
                </a:solidFill>
                <a:latin typeface="EC Square Sans Pro"/>
                <a:cs typeface="Arial"/>
              </a:rPr>
              <a:t>Reduced and responsible use of antibiotics</a:t>
            </a: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6" name="TextBox 5">
            <a:extLst>
              <a:ext uri="{FF2B5EF4-FFF2-40B4-BE49-F238E27FC236}">
                <a16:creationId xmlns:a16="http://schemas.microsoft.com/office/drawing/2014/main" id="{8DEA5AFC-DA2D-C3E0-53F9-426DE8CDF878}"/>
              </a:ext>
            </a:extLst>
          </p:cNvPr>
          <p:cNvSpPr txBox="1"/>
          <p:nvPr/>
        </p:nvSpPr>
        <p:spPr>
          <a:xfrm>
            <a:off x="0" y="5735691"/>
            <a:ext cx="11259081" cy="1692771"/>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a:cs typeface="Arial"/>
              </a:rPr>
              <a:t>3. Name the reasons why these best practices are not easy to implement</a:t>
            </a:r>
            <a:r>
              <a:rPr lang="en-US" sz="2800" b="1" kern="0" dirty="0">
                <a:solidFill>
                  <a:srgbClr val="002060"/>
                </a:solidFill>
                <a:latin typeface="EC Square Sans Pro"/>
                <a:cs typeface="Arial"/>
              </a:rPr>
              <a:t>?</a:t>
            </a:r>
            <a:endParaRPr lang="en-US" sz="2000" kern="0" dirty="0">
              <a:solidFill>
                <a:srgbClr val="002060"/>
              </a:solidFill>
              <a:latin typeface="EC Square Sans Pro"/>
              <a:cs typeface="Arial"/>
            </a:endParaRP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25093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AA9A01-8899-D7DC-EE5B-11DC64399F07}"/>
              </a:ext>
            </a:extLst>
          </p:cNvPr>
          <p:cNvSpPr>
            <a:spLocks noGrp="1"/>
          </p:cNvSpPr>
          <p:nvPr>
            <p:ph type="body" sz="quarter" idx="10"/>
          </p:nvPr>
        </p:nvSpPr>
        <p:spPr/>
        <p:txBody>
          <a:bodyPr>
            <a:normAutofit/>
          </a:bodyPr>
          <a:lstStyle/>
          <a:p>
            <a:pPr marL="0" indent="0">
              <a:buNone/>
            </a:pPr>
            <a:r>
              <a:rPr lang="es-ES" sz="2800" dirty="0" err="1">
                <a:latin typeface="Arial"/>
                <a:cs typeface="Arial"/>
              </a:rPr>
              <a:t>Examples</a:t>
            </a:r>
            <a:r>
              <a:rPr lang="es-ES" sz="2800" dirty="0">
                <a:latin typeface="Arial"/>
                <a:cs typeface="Arial"/>
              </a:rPr>
              <a:t> </a:t>
            </a:r>
            <a:r>
              <a:rPr lang="es-ES" sz="2800" dirty="0" err="1">
                <a:latin typeface="Arial"/>
                <a:cs typeface="Arial"/>
              </a:rPr>
              <a:t>of</a:t>
            </a:r>
            <a:r>
              <a:rPr lang="es-ES" sz="2800" dirty="0">
                <a:latin typeface="Arial"/>
                <a:cs typeface="Arial"/>
              </a:rPr>
              <a:t> </a:t>
            </a:r>
            <a:r>
              <a:rPr lang="es-ES" sz="2800" dirty="0" err="1">
                <a:latin typeface="Arial"/>
                <a:cs typeface="Arial"/>
              </a:rPr>
              <a:t>responsible</a:t>
            </a:r>
            <a:r>
              <a:rPr lang="es-ES" sz="2800" dirty="0">
                <a:latin typeface="Arial"/>
                <a:cs typeface="Arial"/>
              </a:rPr>
              <a:t> use </a:t>
            </a:r>
            <a:r>
              <a:rPr lang="es-ES" sz="2800" dirty="0" err="1">
                <a:latin typeface="Arial"/>
                <a:cs typeface="Arial"/>
              </a:rPr>
              <a:t>of</a:t>
            </a:r>
            <a:r>
              <a:rPr lang="es-ES" sz="2800" dirty="0">
                <a:latin typeface="Arial"/>
                <a:cs typeface="Arial"/>
              </a:rPr>
              <a:t> </a:t>
            </a:r>
            <a:r>
              <a:rPr lang="es-ES" sz="2800" dirty="0" err="1">
                <a:latin typeface="Arial"/>
                <a:cs typeface="Arial"/>
              </a:rPr>
              <a:t>antimicrobials</a:t>
            </a:r>
            <a:endParaRPr lang="es-ES" sz="2800" dirty="0">
              <a:latin typeface="Arial"/>
              <a:cs typeface="Arial"/>
            </a:endParaRPr>
          </a:p>
        </p:txBody>
      </p:sp>
      <p:sp>
        <p:nvSpPr>
          <p:cNvPr id="3" name="TextBox 2">
            <a:extLst>
              <a:ext uri="{FF2B5EF4-FFF2-40B4-BE49-F238E27FC236}">
                <a16:creationId xmlns:a16="http://schemas.microsoft.com/office/drawing/2014/main" id="{78467E7A-BF19-12A4-E74A-D807D5BF7213}"/>
              </a:ext>
            </a:extLst>
          </p:cNvPr>
          <p:cNvSpPr txBox="1"/>
          <p:nvPr/>
        </p:nvSpPr>
        <p:spPr>
          <a:xfrm>
            <a:off x="1502980" y="1328209"/>
            <a:ext cx="10084675" cy="4524315"/>
          </a:xfrm>
          <a:prstGeom prst="rect">
            <a:avLst/>
          </a:prstGeom>
          <a:noFill/>
        </p:spPr>
        <p:txBody>
          <a:bodyPr wrap="square" lIns="91440" tIns="45720" rIns="91440" bIns="45720" rtlCol="0" anchor="t">
            <a:spAutoFit/>
          </a:bodyPr>
          <a:lstStyle/>
          <a:p>
            <a:r>
              <a:rPr lang="en-US" sz="3200" b="0" i="0" u="none" strike="noStrike" kern="1200" cap="none" spc="0" baseline="0" dirty="0">
                <a:solidFill>
                  <a:srgbClr val="2C7470"/>
                </a:solidFill>
                <a:uFillTx/>
                <a:latin typeface="EC Square Sans Pro"/>
              </a:rPr>
              <a:t> </a:t>
            </a:r>
          </a:p>
          <a:p>
            <a:pPr marL="457200" indent="-457200">
              <a:buFontTx/>
              <a:buChar char="-"/>
            </a:pPr>
            <a:r>
              <a:rPr lang="en-US" sz="3200" b="0" i="0" u="none" strike="noStrike" kern="1200" cap="none" spc="0" baseline="0" dirty="0">
                <a:solidFill>
                  <a:srgbClr val="2C7470"/>
                </a:solidFill>
                <a:uFillTx/>
                <a:latin typeface="EC Square Sans Pro"/>
              </a:rPr>
              <a:t>diagnostic tests, </a:t>
            </a:r>
          </a:p>
          <a:p>
            <a:pPr marL="457200" indent="-457200">
              <a:buFontTx/>
              <a:buChar char="-"/>
            </a:pPr>
            <a:r>
              <a:rPr lang="en-US" sz="3200" b="0" i="0" u="none" strike="noStrike" kern="1200" cap="none" spc="0" baseline="0" dirty="0">
                <a:solidFill>
                  <a:srgbClr val="2C7470"/>
                </a:solidFill>
                <a:uFillTx/>
                <a:latin typeface="EC Square Sans Pro"/>
              </a:rPr>
              <a:t>drug administration, </a:t>
            </a:r>
          </a:p>
          <a:p>
            <a:pPr marL="457200" indent="-457200">
              <a:buFontTx/>
              <a:buChar char="-"/>
            </a:pPr>
            <a:r>
              <a:rPr lang="en-US" sz="3200" b="0" i="0" u="none" strike="noStrike" kern="1200" cap="none" spc="0" baseline="0" dirty="0">
                <a:solidFill>
                  <a:srgbClr val="2C7470"/>
                </a:solidFill>
                <a:uFillTx/>
                <a:latin typeface="EC Square Sans Pro"/>
              </a:rPr>
              <a:t>drug dosage, </a:t>
            </a:r>
          </a:p>
          <a:p>
            <a:pPr marL="457200" indent="-457200">
              <a:buFontTx/>
              <a:buChar char="-"/>
            </a:pPr>
            <a:r>
              <a:rPr lang="en-US" sz="3200" b="0" i="0" u="none" strike="noStrike" kern="1200" cap="none" spc="0" baseline="0" dirty="0">
                <a:solidFill>
                  <a:srgbClr val="2C7470"/>
                </a:solidFill>
                <a:uFillTx/>
                <a:latin typeface="EC Square Sans Pro" panose="020B0506040000020004" pitchFamily="34" charset="0"/>
              </a:rPr>
              <a:t>alternatives t</a:t>
            </a:r>
            <a:r>
              <a:rPr lang="en-US" sz="3200" dirty="0">
                <a:solidFill>
                  <a:srgbClr val="2C7470"/>
                </a:solidFill>
                <a:latin typeface="EC Square Sans Pro" panose="020B0506040000020004" pitchFamily="34" charset="0"/>
              </a:rPr>
              <a:t>o the use of </a:t>
            </a:r>
            <a:r>
              <a:rPr lang="en-US" sz="3200" b="0" i="0" u="none" strike="noStrike" kern="1200" cap="none" spc="0" baseline="0" dirty="0">
                <a:solidFill>
                  <a:srgbClr val="2C7470"/>
                </a:solidFill>
                <a:uFillTx/>
                <a:latin typeface="EC Square Sans Pro" panose="020B0506040000020004" pitchFamily="34" charset="0"/>
              </a:rPr>
              <a:t>antimicrobials, </a:t>
            </a:r>
          </a:p>
          <a:p>
            <a:pPr marL="457200" indent="-457200">
              <a:buFontTx/>
              <a:buChar char="-"/>
            </a:pPr>
            <a:r>
              <a:rPr lang="en-US" sz="3200" b="0" i="0" u="none" strike="noStrike" kern="1200" cap="none" spc="0" baseline="0" dirty="0">
                <a:solidFill>
                  <a:srgbClr val="2C7470"/>
                </a:solidFill>
                <a:uFillTx/>
                <a:latin typeface="EC Square Sans Pro"/>
              </a:rPr>
              <a:t>monitoring and review of antimicrobial use practices, among others</a:t>
            </a:r>
          </a:p>
          <a:p>
            <a:pPr marL="457200" indent="-457200">
              <a:buFontTx/>
              <a:buChar char="-"/>
            </a:pPr>
            <a:r>
              <a:rPr lang="es-ES" sz="3200" err="1">
                <a:solidFill>
                  <a:srgbClr val="2C7470"/>
                </a:solidFill>
                <a:latin typeface="EC Square Sans Pro"/>
              </a:rPr>
              <a:t>pathogen</a:t>
            </a:r>
            <a:r>
              <a:rPr lang="es-ES" sz="3200" dirty="0">
                <a:solidFill>
                  <a:srgbClr val="2C7470"/>
                </a:solidFill>
                <a:latin typeface="EC Square Sans Pro"/>
              </a:rPr>
              <a:t> </a:t>
            </a:r>
            <a:r>
              <a:rPr lang="es-ES" sz="3200" err="1">
                <a:solidFill>
                  <a:srgbClr val="2C7470"/>
                </a:solidFill>
                <a:latin typeface="EC Square Sans Pro"/>
              </a:rPr>
              <a:t>identification</a:t>
            </a:r>
            <a:endParaRPr lang="es-ES" sz="3200">
              <a:solidFill>
                <a:srgbClr val="2C7470"/>
              </a:solidFill>
              <a:latin typeface="EC Square Sans Pro"/>
            </a:endParaRPr>
          </a:p>
          <a:p>
            <a:pPr marL="457200" indent="-457200">
              <a:buFontTx/>
              <a:buChar char="-"/>
            </a:pPr>
            <a:r>
              <a:rPr lang="es-ES" sz="3200" dirty="0" err="1">
                <a:solidFill>
                  <a:srgbClr val="2C7470"/>
                </a:solidFill>
                <a:latin typeface="EC Square Sans Pro" panose="020B0506040000020004" pitchFamily="34" charset="0"/>
              </a:rPr>
              <a:t>susceptibility</a:t>
            </a:r>
            <a:r>
              <a:rPr lang="es-ES" sz="3200" dirty="0">
                <a:solidFill>
                  <a:srgbClr val="2C7470"/>
                </a:solidFill>
                <a:latin typeface="EC Square Sans Pro" panose="020B0506040000020004" pitchFamily="34" charset="0"/>
              </a:rPr>
              <a:t> </a:t>
            </a:r>
            <a:r>
              <a:rPr lang="es-ES" sz="3200" dirty="0" err="1">
                <a:solidFill>
                  <a:srgbClr val="2C7470"/>
                </a:solidFill>
                <a:latin typeface="EC Square Sans Pro" panose="020B0506040000020004" pitchFamily="34" charset="0"/>
              </a:rPr>
              <a:t>testing</a:t>
            </a:r>
            <a:endParaRPr lang="es-ES" sz="3200" dirty="0">
              <a:solidFill>
                <a:srgbClr val="2C7470"/>
              </a:solidFill>
              <a:latin typeface="EC Square Sans Pro" panose="020B0506040000020004" pitchFamily="34" charset="0"/>
            </a:endParaRPr>
          </a:p>
        </p:txBody>
      </p:sp>
    </p:spTree>
    <p:extLst>
      <p:ext uri="{BB962C8B-B14F-4D97-AF65-F5344CB8AC3E}">
        <p14:creationId xmlns:p14="http://schemas.microsoft.com/office/powerpoint/2010/main" val="30348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err="1">
                <a:latin typeface="EC Square Sans Pro" panose="020B0506040000020004" pitchFamily="34" charset="0"/>
              </a:rPr>
              <a:t>Find</a:t>
            </a:r>
            <a:r>
              <a:rPr lang="nl-NL" sz="3200" b="1" kern="0" dirty="0">
                <a:latin typeface="EC Square Sans Pro" panose="020B0506040000020004" pitchFamily="34" charset="0"/>
              </a:rPr>
              <a:t> </a:t>
            </a:r>
            <a:r>
              <a:rPr lang="nl-NL" sz="3200" b="1" u="sng" kern="0" dirty="0" err="1">
                <a:latin typeface="EC Square Sans Pro" panose="020B0506040000020004" pitchFamily="34" charset="0"/>
              </a:rPr>
              <a:t>solutions</a:t>
            </a:r>
            <a:r>
              <a:rPr lang="nl-NL" sz="3200" b="1" u="sng" kern="0" dirty="0">
                <a:latin typeface="EC Square Sans Pro" panose="020B0506040000020004" pitchFamily="34" charset="0"/>
              </a:rPr>
              <a:t> </a:t>
            </a:r>
            <a:r>
              <a:rPr lang="nl-NL" sz="3200" b="1" kern="0" dirty="0" err="1">
                <a:latin typeface="EC Square Sans Pro" panose="020B0506040000020004" pitchFamily="34" charset="0"/>
              </a:rPr>
              <a:t>to</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the</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&amp;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identified</a:t>
            </a:r>
            <a:r>
              <a:rPr lang="nl-NL" sz="3200" b="1" kern="0" dirty="0">
                <a:latin typeface="EC Square Sans Pro" panose="020B0506040000020004" pitchFamily="34" charset="0"/>
              </a:rPr>
              <a:t> in GE1–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89552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2" name="TextBox 1">
            <a:extLst>
              <a:ext uri="{FF2B5EF4-FFF2-40B4-BE49-F238E27FC236}">
                <a16:creationId xmlns:a16="http://schemas.microsoft.com/office/drawing/2014/main" id="{20211CAB-94C0-035B-A38B-98EB4EF930D8}"/>
              </a:ext>
            </a:extLst>
          </p:cNvPr>
          <p:cNvSpPr txBox="1"/>
          <p:nvPr/>
        </p:nvSpPr>
        <p:spPr>
          <a:xfrm>
            <a:off x="457199" y="1364968"/>
            <a:ext cx="11277602" cy="954107"/>
          </a:xfrm>
          <a:prstGeom prst="rect">
            <a:avLst/>
          </a:prstGeom>
          <a:noFill/>
        </p:spPr>
        <p:txBody>
          <a:bodyPr wrap="square" lIns="91440" tIns="45720" rIns="91440" bIns="45720" rtlCol="0" anchor="t">
            <a:spAutoFit/>
          </a:bodyPr>
          <a:lstStyle/>
          <a:p>
            <a:r>
              <a:rPr lang="es-ES" sz="2800" err="1">
                <a:solidFill>
                  <a:srgbClr val="2C7470"/>
                </a:solidFill>
                <a:latin typeface="EC Square Sans Pro"/>
              </a:rPr>
              <a:t>Farmers</a:t>
            </a:r>
            <a:r>
              <a:rPr lang="es-ES" sz="2800" dirty="0">
                <a:solidFill>
                  <a:srgbClr val="2C7470"/>
                </a:solidFill>
                <a:latin typeface="EC Square Sans Pro"/>
              </a:rPr>
              <a:t> and </a:t>
            </a:r>
            <a:r>
              <a:rPr lang="es-ES" sz="2800" err="1">
                <a:solidFill>
                  <a:srgbClr val="2C7470"/>
                </a:solidFill>
                <a:latin typeface="EC Square Sans Pro"/>
              </a:rPr>
              <a:t>veterinarians</a:t>
            </a:r>
            <a:r>
              <a:rPr lang="es-ES" sz="2800" dirty="0">
                <a:solidFill>
                  <a:srgbClr val="2C7470"/>
                </a:solidFill>
                <a:latin typeface="EC Square Sans Pro"/>
              </a:rPr>
              <a:t> </a:t>
            </a:r>
            <a:r>
              <a:rPr lang="es-ES" sz="2800" err="1">
                <a:solidFill>
                  <a:srgbClr val="2C7470"/>
                </a:solidFill>
                <a:latin typeface="EC Square Sans Pro"/>
              </a:rPr>
              <a:t>should</a:t>
            </a:r>
            <a:r>
              <a:rPr lang="es-ES" sz="2800" dirty="0">
                <a:solidFill>
                  <a:srgbClr val="2C7470"/>
                </a:solidFill>
                <a:latin typeface="EC Square Sans Pro"/>
              </a:rPr>
              <a:t> be </a:t>
            </a:r>
            <a:r>
              <a:rPr lang="es-ES" sz="2800" err="1">
                <a:solidFill>
                  <a:srgbClr val="2C7470"/>
                </a:solidFill>
                <a:latin typeface="EC Square Sans Pro"/>
              </a:rPr>
              <a:t>grouped</a:t>
            </a:r>
            <a:r>
              <a:rPr lang="es-ES" sz="2800" dirty="0">
                <a:solidFill>
                  <a:srgbClr val="2C7470"/>
                </a:solidFill>
                <a:latin typeface="EC Square Sans Pro"/>
              </a:rPr>
              <a:t> </a:t>
            </a:r>
            <a:r>
              <a:rPr lang="es-ES" sz="2800" err="1">
                <a:solidFill>
                  <a:srgbClr val="2C7470"/>
                </a:solidFill>
                <a:latin typeface="EC Square Sans Pro"/>
              </a:rPr>
              <a:t>together</a:t>
            </a:r>
            <a:r>
              <a:rPr lang="es-ES" sz="2800" dirty="0">
                <a:solidFill>
                  <a:srgbClr val="2C7470"/>
                </a:solidFill>
                <a:latin typeface="EC Square Sans Pro"/>
              </a:rPr>
              <a:t> per </a:t>
            </a:r>
            <a:r>
              <a:rPr lang="es-ES" sz="2800" err="1">
                <a:solidFill>
                  <a:srgbClr val="2C7470"/>
                </a:solidFill>
                <a:latin typeface="EC Square Sans Pro"/>
              </a:rPr>
              <a:t>species</a:t>
            </a:r>
            <a:r>
              <a:rPr lang="es-ES" sz="2800" dirty="0">
                <a:solidFill>
                  <a:srgbClr val="2C7470"/>
                </a:solidFill>
                <a:latin typeface="EC Square Sans Pro"/>
              </a:rPr>
              <a:t>. </a:t>
            </a:r>
          </a:p>
          <a:p>
            <a:r>
              <a:rPr lang="es-ES" sz="2800" dirty="0" err="1">
                <a:solidFill>
                  <a:srgbClr val="2C7470"/>
                </a:solidFill>
                <a:latin typeface="EC Square Sans Pro"/>
              </a:rPr>
              <a:t>Take</a:t>
            </a:r>
            <a:r>
              <a:rPr lang="es-ES" sz="2800" dirty="0">
                <a:solidFill>
                  <a:srgbClr val="2C7470"/>
                </a:solidFill>
                <a:latin typeface="EC Square Sans Pro"/>
              </a:rPr>
              <a:t> a </a:t>
            </a:r>
            <a:r>
              <a:rPr lang="es-ES" sz="2800" dirty="0" err="1">
                <a:solidFill>
                  <a:srgbClr val="2C7470"/>
                </a:solidFill>
                <a:latin typeface="EC Square Sans Pro"/>
              </a:rPr>
              <a:t>flip-over</a:t>
            </a:r>
            <a:r>
              <a:rPr lang="es-ES" sz="2800" dirty="0">
                <a:solidFill>
                  <a:srgbClr val="2C7470"/>
                </a:solidFill>
                <a:latin typeface="EC Square Sans Pro"/>
              </a:rPr>
              <a:t> </a:t>
            </a:r>
            <a:r>
              <a:rPr lang="es-ES" sz="2800" dirty="0" err="1">
                <a:solidFill>
                  <a:srgbClr val="2C7470"/>
                </a:solidFill>
                <a:latin typeface="EC Square Sans Pro"/>
              </a:rPr>
              <a:t>to</a:t>
            </a:r>
            <a:r>
              <a:rPr lang="es-ES" sz="2800" dirty="0">
                <a:solidFill>
                  <a:srgbClr val="2C7470"/>
                </a:solidFill>
                <a:latin typeface="EC Square Sans Pro"/>
              </a:rPr>
              <a:t> </a:t>
            </a:r>
            <a:r>
              <a:rPr lang="es-ES" sz="2800" dirty="0" err="1">
                <a:solidFill>
                  <a:srgbClr val="2C7470"/>
                </a:solidFill>
                <a:latin typeface="EC Square Sans Pro"/>
              </a:rPr>
              <a:t>answer</a:t>
            </a:r>
            <a:r>
              <a:rPr lang="es-ES" sz="2800" dirty="0">
                <a:solidFill>
                  <a:srgbClr val="2C7470"/>
                </a:solidFill>
                <a:latin typeface="EC Square Sans Pro"/>
              </a:rPr>
              <a:t> </a:t>
            </a:r>
            <a:r>
              <a:rPr lang="es-ES" sz="2800" dirty="0" err="1">
                <a:solidFill>
                  <a:srgbClr val="2C7470"/>
                </a:solidFill>
                <a:latin typeface="EC Square Sans Pro"/>
              </a:rPr>
              <a:t>the</a:t>
            </a:r>
            <a:r>
              <a:rPr lang="es-ES" sz="2800" dirty="0">
                <a:solidFill>
                  <a:srgbClr val="2C7470"/>
                </a:solidFill>
                <a:latin typeface="EC Square Sans Pro"/>
              </a:rPr>
              <a:t> </a:t>
            </a:r>
            <a:r>
              <a:rPr lang="es-ES" sz="2800" dirty="0" err="1">
                <a:solidFill>
                  <a:srgbClr val="2C7470"/>
                </a:solidFill>
                <a:latin typeface="EC Square Sans Pro"/>
              </a:rPr>
              <a:t>following</a:t>
            </a:r>
            <a:r>
              <a:rPr lang="es-ES" sz="2800" dirty="0">
                <a:solidFill>
                  <a:srgbClr val="2C7470"/>
                </a:solidFill>
                <a:latin typeface="EC Square Sans Pro"/>
              </a:rPr>
              <a:t> </a:t>
            </a:r>
            <a:r>
              <a:rPr lang="es-ES" sz="2800" dirty="0" err="1">
                <a:solidFill>
                  <a:srgbClr val="2C7470"/>
                </a:solidFill>
                <a:latin typeface="EC Square Sans Pro"/>
              </a:rPr>
              <a:t>questions</a:t>
            </a:r>
            <a:r>
              <a:rPr lang="es-ES" sz="2800" dirty="0">
                <a:solidFill>
                  <a:srgbClr val="2C7470"/>
                </a:solidFill>
                <a:latin typeface="EC Square Sans Pro"/>
              </a:rPr>
              <a:t> (</a:t>
            </a:r>
            <a:r>
              <a:rPr lang="es-ES" sz="2800" dirty="0" err="1">
                <a:solidFill>
                  <a:srgbClr val="2C7470"/>
                </a:solidFill>
                <a:latin typeface="EC Square Sans Pro"/>
              </a:rPr>
              <a:t>work</a:t>
            </a:r>
            <a:r>
              <a:rPr lang="es-ES" sz="2800" dirty="0">
                <a:solidFill>
                  <a:srgbClr val="2C7470"/>
                </a:solidFill>
                <a:latin typeface="EC Square Sans Pro"/>
              </a:rPr>
              <a:t> </a:t>
            </a:r>
            <a:r>
              <a:rPr lang="es-ES" sz="2800" dirty="0" err="1">
                <a:solidFill>
                  <a:srgbClr val="2C7470"/>
                </a:solidFill>
                <a:latin typeface="EC Square Sans Pro"/>
              </a:rPr>
              <a:t>with</a:t>
            </a:r>
            <a:r>
              <a:rPr lang="es-ES" sz="2800" dirty="0">
                <a:solidFill>
                  <a:srgbClr val="2C7470"/>
                </a:solidFill>
                <a:latin typeface="EC Square Sans Pro"/>
              </a:rPr>
              <a:t> </a:t>
            </a:r>
            <a:r>
              <a:rPr lang="es-ES" sz="2800" dirty="0" err="1">
                <a:solidFill>
                  <a:srgbClr val="2C7470"/>
                </a:solidFill>
                <a:latin typeface="EC Square Sans Pro"/>
              </a:rPr>
              <a:t>post-its</a:t>
            </a:r>
            <a:r>
              <a:rPr lang="es-ES" sz="2800" dirty="0">
                <a:solidFill>
                  <a:srgbClr val="2C7470"/>
                </a:solidFill>
                <a:latin typeface="EC Square Sans Pro"/>
              </a:rPr>
              <a:t>)</a:t>
            </a:r>
          </a:p>
        </p:txBody>
      </p:sp>
      <p:sp>
        <p:nvSpPr>
          <p:cNvPr id="3" name="TextBox 2">
            <a:extLst>
              <a:ext uri="{FF2B5EF4-FFF2-40B4-BE49-F238E27FC236}">
                <a16:creationId xmlns:a16="http://schemas.microsoft.com/office/drawing/2014/main" id="{640D6EA9-ABD1-6785-3802-CEA560290453}"/>
              </a:ext>
            </a:extLst>
          </p:cNvPr>
          <p:cNvSpPr txBox="1"/>
          <p:nvPr/>
        </p:nvSpPr>
        <p:spPr>
          <a:xfrm>
            <a:off x="558135" y="2954696"/>
            <a:ext cx="11277602" cy="876266"/>
          </a:xfrm>
          <a:prstGeom prst="rect">
            <a:avLst/>
          </a:prstGeom>
          <a:noFill/>
        </p:spPr>
        <p:txBody>
          <a:bodyPr wrap="square" rtlCol="0">
            <a:spAutoFit/>
          </a:bodyPr>
          <a:lstStyle/>
          <a:p>
            <a:pPr marL="742950" lvl="1" indent="-285750" rtl="0">
              <a:lnSpc>
                <a:spcPct val="107000"/>
              </a:lnSpc>
              <a:spcAft>
                <a:spcPts val="800"/>
              </a:spcAft>
              <a:buFont typeface="Arial" panose="020B0604020202020204" pitchFamily="34" charset="0"/>
              <a:buChar char="•"/>
              <a:tabLst>
                <a:tab pos="914400" algn="l"/>
              </a:tabLst>
            </a:pPr>
            <a:r>
              <a:rPr lang="en-U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What were the problems/barriers previously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identified</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in GE1?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focus</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on</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husbandry</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practices</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a:t>
            </a:r>
            <a:endParaRPr lang="es-ES" sz="24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52FBA52-BA3A-805B-7EC7-E0642C938F8E}"/>
              </a:ext>
            </a:extLst>
          </p:cNvPr>
          <p:cNvSpPr txBox="1"/>
          <p:nvPr/>
        </p:nvSpPr>
        <p:spPr>
          <a:xfrm>
            <a:off x="558135" y="4192230"/>
            <a:ext cx="11277602" cy="481094"/>
          </a:xfrm>
          <a:prstGeom prst="rect">
            <a:avLst/>
          </a:prstGeom>
          <a:noFill/>
        </p:spPr>
        <p:txBody>
          <a:bodyPr wrap="square" rtlCol="0">
            <a:spAutoFit/>
          </a:bodyPr>
          <a:lstStyle/>
          <a:p>
            <a:pPr marL="742950" lvl="1" indent="-285750">
              <a:lnSpc>
                <a:spcPct val="107000"/>
              </a:lnSpc>
              <a:spcAft>
                <a:spcPts val="800"/>
              </a:spcAft>
              <a:buFont typeface="Arial" panose="020B0604020202020204" pitchFamily="34" charset="0"/>
              <a:buChar char="•"/>
              <a:tabLst>
                <a:tab pos="914400" algn="l"/>
              </a:tabLst>
            </a:pPr>
            <a:r>
              <a:rPr lang="en-US" sz="2400" b="1" kern="100" dirty="0">
                <a:solidFill>
                  <a:srgbClr val="002060"/>
                </a:solidFill>
                <a:latin typeface="EC Square Sans Pro" panose="020B0506040000020004" pitchFamily="34" charset="0"/>
                <a:cs typeface="Times New Roman" panose="02020603050405020304" pitchFamily="18" charset="0"/>
              </a:rPr>
              <a:t>What are the solutions to address these barriers? </a:t>
            </a:r>
            <a:endParaRPr lang="es-ES" sz="2400" b="1" kern="100" dirty="0">
              <a:solidFill>
                <a:srgbClr val="002060"/>
              </a:solidFill>
              <a:latin typeface="EC Square Sans Pro" panose="020B05060400000200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E76740ED-27DB-1A58-BA87-16CEFB5AC682}"/>
              </a:ext>
            </a:extLst>
          </p:cNvPr>
          <p:cNvSpPr txBox="1"/>
          <p:nvPr/>
        </p:nvSpPr>
        <p:spPr>
          <a:xfrm>
            <a:off x="474256" y="5120203"/>
            <a:ext cx="11277602" cy="876266"/>
          </a:xfrm>
          <a:prstGeom prst="rect">
            <a:avLst/>
          </a:prstGeom>
          <a:noFill/>
        </p:spPr>
        <p:txBody>
          <a:bodyPr wrap="square" rtlCol="0">
            <a:spAutoFit/>
          </a:bodyPr>
          <a:lstStyle/>
          <a:p>
            <a:pPr marL="742950" lvl="1" indent="-285750">
              <a:lnSpc>
                <a:spcPct val="107000"/>
              </a:lnSpc>
              <a:spcAft>
                <a:spcPts val="800"/>
              </a:spcAft>
              <a:buFont typeface="Arial" panose="020B0604020202020204" pitchFamily="34" charset="0"/>
              <a:buChar char="•"/>
              <a:tabLst>
                <a:tab pos="914400" algn="l"/>
              </a:tabLst>
            </a:pPr>
            <a:r>
              <a:rPr lang="nl-NL" sz="2400" b="1" kern="100" dirty="0" err="1">
                <a:solidFill>
                  <a:srgbClr val="002060"/>
                </a:solidFill>
                <a:latin typeface="EC Square Sans Pro" panose="020B0506040000020004" pitchFamily="34" charset="0"/>
                <a:cs typeface="Times New Roman" panose="02020603050405020304" pitchFamily="18" charset="0"/>
              </a:rPr>
              <a:t>Create</a:t>
            </a:r>
            <a:r>
              <a:rPr lang="nl-NL" sz="2400" b="1" kern="100" dirty="0">
                <a:solidFill>
                  <a:srgbClr val="002060"/>
                </a:solidFill>
                <a:latin typeface="EC Square Sans Pro" panose="020B0506040000020004" pitchFamily="34" charset="0"/>
                <a:cs typeface="Times New Roman" panose="02020603050405020304" pitchFamily="18" charset="0"/>
              </a:rPr>
              <a:t> a SMART goal </a:t>
            </a:r>
            <a:r>
              <a:rPr lang="nl-NL" sz="2400" b="1" kern="100" dirty="0" err="1">
                <a:solidFill>
                  <a:srgbClr val="002060"/>
                </a:solidFill>
                <a:latin typeface="EC Square Sans Pro" panose="020B0506040000020004" pitchFamily="34" charset="0"/>
                <a:cs typeface="Times New Roman" panose="02020603050405020304" pitchFamily="18" charset="0"/>
              </a:rPr>
              <a:t>for</a:t>
            </a:r>
            <a:r>
              <a:rPr lang="nl-NL" sz="2400" b="1" kern="100" dirty="0">
                <a:solidFill>
                  <a:srgbClr val="002060"/>
                </a:solidFill>
                <a:latin typeface="EC Square Sans Pro" panose="020B0506040000020004" pitchFamily="34" charset="0"/>
                <a:cs typeface="Times New Roman" panose="02020603050405020304" pitchFamily="18" charset="0"/>
              </a:rPr>
              <a:t> </a:t>
            </a:r>
            <a:r>
              <a:rPr lang="nl-NL" sz="2400" b="1" kern="100" dirty="0" err="1">
                <a:solidFill>
                  <a:srgbClr val="002060"/>
                </a:solidFill>
                <a:latin typeface="EC Square Sans Pro" panose="020B0506040000020004" pitchFamily="34" charset="0"/>
                <a:cs typeface="Times New Roman" panose="02020603050405020304" pitchFamily="18" charset="0"/>
              </a:rPr>
              <a:t>yourself</a:t>
            </a:r>
            <a:r>
              <a:rPr lang="nl-NL" sz="2400" b="1" kern="100" dirty="0">
                <a:solidFill>
                  <a:srgbClr val="002060"/>
                </a:solidFill>
                <a:latin typeface="EC Square Sans Pro" panose="020B0506040000020004" pitchFamily="34" charset="0"/>
                <a:cs typeface="Times New Roman" panose="02020603050405020304" pitchFamily="18" charset="0"/>
              </a:rPr>
              <a:t> - </a:t>
            </a:r>
            <a:r>
              <a:rPr lang="en-US" sz="2400" b="1" kern="100" dirty="0">
                <a:solidFill>
                  <a:srgbClr val="002060"/>
                </a:solidFill>
                <a:latin typeface="EC Square Sans Pro" panose="020B0506040000020004" pitchFamily="34" charset="0"/>
                <a:cs typeface="Times New Roman" panose="02020603050405020304" pitchFamily="18" charset="0"/>
              </a:rPr>
              <a:t>to be implemented on your / your client’s farm</a:t>
            </a:r>
            <a:endParaRPr lang="es-ES" sz="2400" b="1" kern="100" dirty="0">
              <a:solidFill>
                <a:srgbClr val="002060"/>
              </a:solidFill>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217450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latin typeface="EC Square Sans Pro" panose="020B0506040000020004" pitchFamily="34" charset="0"/>
              </a:rPr>
              <a:t>Group </a:t>
            </a:r>
            <a:r>
              <a:rPr lang="nl-NL" sz="2800" kern="0" dirty="0" err="1">
                <a:latin typeface="EC Square Sans Pro" panose="020B0506040000020004" pitchFamily="34" charset="0"/>
              </a:rPr>
              <a:t>exercise</a:t>
            </a:r>
            <a:r>
              <a:rPr lang="nl-NL" sz="2800" kern="0" dirty="0">
                <a:latin typeface="EC Square Sans Pro" panose="020B0506040000020004" pitchFamily="34" charset="0"/>
              </a:rPr>
              <a:t> 2b - </a:t>
            </a:r>
            <a:r>
              <a:rPr lang="nl-NL" sz="2800" b="1" kern="0" dirty="0">
                <a:latin typeface="EC Square Sans Pro" panose="020B0506040000020004" pitchFamily="34" charset="0"/>
              </a:rPr>
              <a:t>Find </a:t>
            </a:r>
            <a:r>
              <a:rPr lang="nl-NL" sz="2800" b="1" u="sng" kern="0" dirty="0">
                <a:latin typeface="EC Square Sans Pro" panose="020B0506040000020004" pitchFamily="34" charset="0"/>
              </a:rPr>
              <a:t>solutions</a:t>
            </a:r>
            <a:r>
              <a:rPr lang="nl-NL" sz="2800" b="1" kern="0" dirty="0">
                <a:latin typeface="EC Square Sans Pro" panose="020B0506040000020004" pitchFamily="34" charset="0"/>
              </a:rPr>
              <a:t> to </a:t>
            </a:r>
            <a:r>
              <a:rPr lang="nl-NL" sz="2800" b="1" kern="0" dirty="0" err="1">
                <a:latin typeface="EC Square Sans Pro" panose="020B0506040000020004" pitchFamily="34" charset="0"/>
              </a:rPr>
              <a:t>address</a:t>
            </a:r>
            <a:r>
              <a:rPr lang="nl-NL" sz="2800" b="1" kern="0" dirty="0">
                <a:latin typeface="EC Square Sans Pro" panose="020B0506040000020004" pitchFamily="34" charset="0"/>
              </a:rPr>
              <a:t> </a:t>
            </a:r>
            <a:r>
              <a:rPr lang="nl-NL" sz="2800" b="1" kern="0" dirty="0" err="1">
                <a:latin typeface="EC Square Sans Pro" panose="020B0506040000020004" pitchFamily="34" charset="0"/>
              </a:rPr>
              <a:t>problems</a:t>
            </a:r>
            <a:r>
              <a:rPr lang="nl-NL" sz="2800" b="1" kern="0" dirty="0">
                <a:latin typeface="EC Square Sans Pro" panose="020B0506040000020004" pitchFamily="34" charset="0"/>
              </a:rPr>
              <a:t> &amp; </a:t>
            </a:r>
            <a:r>
              <a:rPr lang="nl-NL" sz="2800" b="1" kern="0" dirty="0" err="1">
                <a:latin typeface="EC Square Sans Pro" panose="020B0506040000020004" pitchFamily="34" charset="0"/>
              </a:rPr>
              <a:t>barriers</a:t>
            </a:r>
            <a:r>
              <a:rPr lang="nl-NL" sz="2800" b="1" kern="0" dirty="0">
                <a:latin typeface="EC Square Sans Pro" panose="020B0506040000020004" pitchFamily="34" charset="0"/>
              </a:rPr>
              <a:t> </a:t>
            </a:r>
            <a:r>
              <a:rPr lang="nl-NL" sz="2800" b="1" kern="0" dirty="0" err="1">
                <a:latin typeface="EC Square Sans Pro" panose="020B0506040000020004" pitchFamily="34" charset="0"/>
              </a:rPr>
              <a:t>from</a:t>
            </a:r>
            <a:r>
              <a:rPr lang="nl-NL" sz="2800" b="1" kern="0" dirty="0">
                <a:latin typeface="EC Square Sans Pro" panose="020B0506040000020004" pitchFamily="34" charset="0"/>
              </a:rPr>
              <a:t> GE1 –</a:t>
            </a:r>
            <a:r>
              <a:rPr lang="nl-NL" sz="2800" b="1" u="sng" kern="0" dirty="0" err="1">
                <a:latin typeface="EC Square Sans Pro" panose="020B0506040000020004" pitchFamily="34" charset="0"/>
              </a:rPr>
              <a:t>Reduced</a:t>
            </a:r>
            <a:r>
              <a:rPr lang="nl-NL" sz="2800" b="1" u="sng" kern="0" dirty="0">
                <a:latin typeface="EC Square Sans Pro" panose="020B0506040000020004" pitchFamily="34" charset="0"/>
              </a:rPr>
              <a:t> and responsible use of antimicrobials</a:t>
            </a:r>
            <a:endParaRPr lang="es-ES" sz="2800" b="1" u="sng" kern="0" dirty="0">
              <a:latin typeface="EC Square Sans Pro" panose="020B0506040000020004" pitchFamily="34" charset="0"/>
            </a:endParaRPr>
          </a:p>
        </p:txBody>
      </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8" y="1486419"/>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es-ES" sz="2400" dirty="0" err="1">
                <a:solidFill>
                  <a:srgbClr val="2C7470"/>
                </a:solidFill>
                <a:latin typeface="EC Square Sans Pro" panose="020B0506040000020004" pitchFamily="34" charset="0"/>
              </a:rPr>
              <a:t>Farmers</a:t>
            </a:r>
            <a:r>
              <a:rPr lang="es-ES" sz="2400" dirty="0">
                <a:solidFill>
                  <a:srgbClr val="2C7470"/>
                </a:solidFill>
                <a:latin typeface="EC Square Sans Pro" panose="020B0506040000020004" pitchFamily="34" charset="0"/>
              </a:rPr>
              <a:t> and </a:t>
            </a:r>
            <a:r>
              <a:rPr lang="es-ES" sz="2400" dirty="0" err="1">
                <a:solidFill>
                  <a:srgbClr val="2C7470"/>
                </a:solidFill>
                <a:latin typeface="EC Square Sans Pro" panose="020B0506040000020004" pitchFamily="34" charset="0"/>
              </a:rPr>
              <a:t>veterinarians</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should</a:t>
            </a:r>
            <a:r>
              <a:rPr lang="es-ES" sz="2400" dirty="0">
                <a:solidFill>
                  <a:srgbClr val="2C7470"/>
                </a:solidFill>
                <a:latin typeface="EC Square Sans Pro" panose="020B0506040000020004" pitchFamily="34" charset="0"/>
              </a:rPr>
              <a:t> be </a:t>
            </a:r>
            <a:r>
              <a:rPr lang="es-ES" sz="2400" dirty="0" err="1">
                <a:solidFill>
                  <a:srgbClr val="2C7470"/>
                </a:solidFill>
                <a:latin typeface="EC Square Sans Pro" panose="020B0506040000020004" pitchFamily="34" charset="0"/>
              </a:rPr>
              <a:t>grouped</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together</a:t>
            </a:r>
            <a:r>
              <a:rPr lang="es-ES" sz="2400" dirty="0">
                <a:solidFill>
                  <a:srgbClr val="2C7470"/>
                </a:solidFill>
                <a:latin typeface="EC Square Sans Pro" panose="020B0506040000020004" pitchFamily="34" charset="0"/>
              </a:rPr>
              <a:t> per </a:t>
            </a:r>
            <a:r>
              <a:rPr lang="es-ES" sz="2400" dirty="0" err="1">
                <a:solidFill>
                  <a:srgbClr val="2C7470"/>
                </a:solidFill>
                <a:latin typeface="EC Square Sans Pro" panose="020B0506040000020004" pitchFamily="34" charset="0"/>
              </a:rPr>
              <a:t>specie</a:t>
            </a:r>
            <a:r>
              <a:rPr lang="es-ES" sz="2400" dirty="0" err="1">
                <a:solidFill>
                  <a:srgbClr val="FF0000"/>
                </a:solidFill>
                <a:latin typeface="EC Square Sans Pro" panose="020B0506040000020004" pitchFamily="34" charset="0"/>
              </a:rPr>
              <a:t>s</a:t>
            </a:r>
            <a:r>
              <a:rPr lang="es-ES" sz="2400" dirty="0">
                <a:solidFill>
                  <a:srgbClr val="2C7470"/>
                </a:solidFill>
                <a:latin typeface="EC Square Sans Pro" panose="020B0506040000020004" pitchFamily="34" charset="0"/>
              </a:rPr>
              <a:t>. </a:t>
            </a:r>
          </a:p>
          <a:p>
            <a:r>
              <a:rPr lang="es-ES" sz="2400" dirty="0" err="1">
                <a:solidFill>
                  <a:srgbClr val="2C7470"/>
                </a:solidFill>
                <a:latin typeface="EC Square Sans Pro" panose="020B0506040000020004" pitchFamily="34" charset="0"/>
              </a:rPr>
              <a:t>Take</a:t>
            </a:r>
            <a:r>
              <a:rPr lang="es-ES" sz="2400" dirty="0">
                <a:solidFill>
                  <a:srgbClr val="2C7470"/>
                </a:solidFill>
                <a:latin typeface="EC Square Sans Pro" panose="020B0506040000020004" pitchFamily="34" charset="0"/>
              </a:rPr>
              <a:t> a </a:t>
            </a:r>
            <a:r>
              <a:rPr lang="es-ES" sz="2400" dirty="0" err="1">
                <a:solidFill>
                  <a:srgbClr val="2C7470"/>
                </a:solidFill>
                <a:latin typeface="EC Square Sans Pro" panose="020B0506040000020004" pitchFamily="34" charset="0"/>
              </a:rPr>
              <a:t>flip-over</a:t>
            </a:r>
            <a:r>
              <a:rPr lang="es-ES" sz="2400" dirty="0">
                <a:solidFill>
                  <a:srgbClr val="2C7470"/>
                </a:solidFill>
                <a:latin typeface="EC Square Sans Pro" panose="020B0506040000020004" pitchFamily="34" charset="0"/>
              </a:rPr>
              <a:t> to </a:t>
            </a:r>
            <a:r>
              <a:rPr lang="es-ES" sz="2400" dirty="0" err="1">
                <a:solidFill>
                  <a:srgbClr val="2C7470"/>
                </a:solidFill>
                <a:latin typeface="EC Square Sans Pro" panose="020B0506040000020004" pitchFamily="34" charset="0"/>
              </a:rPr>
              <a:t>answer</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the</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following</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questions</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work</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with</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post-its</a:t>
            </a:r>
            <a:r>
              <a:rPr lang="es-ES" sz="2400" dirty="0">
                <a:solidFill>
                  <a:srgbClr val="2C7470"/>
                </a:solidFill>
                <a:latin typeface="EC Square Sans Pro" panose="020B0506040000020004" pitchFamily="34" charset="0"/>
              </a:rPr>
              <a:t>)</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2" name="Tijdelijke aanduiding voor inhoud 2">
            <a:extLst>
              <a:ext uri="{FF2B5EF4-FFF2-40B4-BE49-F238E27FC236}">
                <a16:creationId xmlns:a16="http://schemas.microsoft.com/office/drawing/2014/main" id="{1BE40510-A2D2-FA27-E5FF-ED933977577C}"/>
              </a:ext>
            </a:extLst>
          </p:cNvPr>
          <p:cNvSpPr txBox="1">
            <a:spLocks/>
          </p:cNvSpPr>
          <p:nvPr/>
        </p:nvSpPr>
        <p:spPr>
          <a:xfrm>
            <a:off x="247830" y="4198027"/>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rtl="0">
              <a:lnSpc>
                <a:spcPct val="107000"/>
              </a:lnSpc>
              <a:spcAft>
                <a:spcPts val="800"/>
              </a:spcAft>
              <a:buFont typeface="Arial" panose="020B0604020202020204" pitchFamily="34" charset="0"/>
              <a:buChar char="•"/>
              <a:tabLst>
                <a:tab pos="914400" algn="l"/>
              </a:tabLst>
            </a:pPr>
            <a:r>
              <a:rPr lang="en-US" sz="2800" kern="100" dirty="0">
                <a:solidFill>
                  <a:srgbClr val="002060"/>
                </a:solidFill>
                <a:latin typeface="EC Square Sans Pro" panose="020B0506040000020004" pitchFamily="34" charset="0"/>
                <a:cs typeface="Times New Roman" panose="02020603050405020304" pitchFamily="18" charset="0"/>
              </a:rPr>
              <a:t>What are the solutions to address these barriers?</a:t>
            </a:r>
            <a:endParaRPr lang="es-ES" sz="2800" kern="100" dirty="0">
              <a:solidFill>
                <a:srgbClr val="002060"/>
              </a:solidFill>
              <a:latin typeface="EC Square Sans Pro" panose="020B0506040000020004" pitchFamily="34" charset="0"/>
              <a:cs typeface="Times New Roman" panose="02020603050405020304" pitchFamily="18" charset="0"/>
            </a:endParaRPr>
          </a:p>
          <a:p>
            <a:endParaRPr lang="nl-NL" sz="2800" kern="100" dirty="0">
              <a:solidFill>
                <a:srgbClr val="002060"/>
              </a:solidFill>
              <a:latin typeface="EC Square Sans Pro" panose="020B0506040000020004" pitchFamily="34" charset="0"/>
              <a:cs typeface="Times New Roman" panose="02020603050405020304" pitchFamily="18" charset="0"/>
            </a:endParaRPr>
          </a:p>
          <a:p>
            <a:pPr marL="457200" lvl="1"/>
            <a:endParaRPr lang="nl-NL" kern="0" dirty="0">
              <a:solidFill>
                <a:sysClr val="windowText" lastClr="000000"/>
              </a:solidFill>
            </a:endParaRPr>
          </a:p>
        </p:txBody>
      </p:sp>
      <p:sp>
        <p:nvSpPr>
          <p:cNvPr id="3" name="Tijdelijke aanduiding voor inhoud 2">
            <a:extLst>
              <a:ext uri="{FF2B5EF4-FFF2-40B4-BE49-F238E27FC236}">
                <a16:creationId xmlns:a16="http://schemas.microsoft.com/office/drawing/2014/main" id="{7225F304-31D1-979A-5E2F-BB1449E57D51}"/>
              </a:ext>
            </a:extLst>
          </p:cNvPr>
          <p:cNvSpPr txBox="1">
            <a:spLocks/>
          </p:cNvSpPr>
          <p:nvPr/>
        </p:nvSpPr>
        <p:spPr>
          <a:xfrm>
            <a:off x="247829" y="2659973"/>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rtl="0">
              <a:lnSpc>
                <a:spcPct val="107000"/>
              </a:lnSpc>
              <a:spcAft>
                <a:spcPts val="800"/>
              </a:spcAft>
              <a:buFont typeface="Arial" panose="020B0604020202020204" pitchFamily="34" charset="0"/>
              <a:buChar char="•"/>
              <a:tabLst>
                <a:tab pos="914400" algn="l"/>
              </a:tabLst>
            </a:pPr>
            <a:r>
              <a:rPr lang="en-US" sz="28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What were the barriers towards a reduced and responsible use of antimicrobials identified in GE1? </a:t>
            </a:r>
            <a:endParaRPr lang="es-ES" sz="28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4" name="Tijdelijke aanduiding voor inhoud 2">
            <a:extLst>
              <a:ext uri="{FF2B5EF4-FFF2-40B4-BE49-F238E27FC236}">
                <a16:creationId xmlns:a16="http://schemas.microsoft.com/office/drawing/2014/main" id="{BAF4D421-EB39-F93C-0EFC-9E405ECB535F}"/>
              </a:ext>
            </a:extLst>
          </p:cNvPr>
          <p:cNvSpPr txBox="1">
            <a:spLocks/>
          </p:cNvSpPr>
          <p:nvPr/>
        </p:nvSpPr>
        <p:spPr>
          <a:xfrm>
            <a:off x="212104" y="5375174"/>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a:lnSpc>
                <a:spcPct val="107000"/>
              </a:lnSpc>
              <a:spcAft>
                <a:spcPts val="800"/>
              </a:spcAft>
              <a:buFont typeface="Arial" panose="020B0604020202020204" pitchFamily="34" charset="0"/>
              <a:buChar char="•"/>
              <a:tabLst>
                <a:tab pos="914400" algn="l"/>
              </a:tabLst>
            </a:pPr>
            <a:r>
              <a:rPr lang="nl-NL" sz="2800" kern="100" dirty="0" err="1">
                <a:solidFill>
                  <a:srgbClr val="002060"/>
                </a:solidFill>
                <a:latin typeface="EC Square Sans Pro" panose="020B0506040000020004" pitchFamily="34" charset="0"/>
                <a:cs typeface="Times New Roman" panose="02020603050405020304" pitchFamily="18" charset="0"/>
              </a:rPr>
              <a:t>Create</a:t>
            </a:r>
            <a:r>
              <a:rPr lang="nl-NL" sz="2800" kern="100" dirty="0">
                <a:solidFill>
                  <a:srgbClr val="002060"/>
                </a:solidFill>
                <a:latin typeface="EC Square Sans Pro" panose="020B0506040000020004" pitchFamily="34" charset="0"/>
                <a:cs typeface="Times New Roman" panose="02020603050405020304" pitchFamily="18" charset="0"/>
              </a:rPr>
              <a:t> a SMART goal </a:t>
            </a:r>
            <a:r>
              <a:rPr lang="nl-NL" sz="2800" kern="100" dirty="0" err="1">
                <a:solidFill>
                  <a:srgbClr val="002060"/>
                </a:solidFill>
                <a:latin typeface="EC Square Sans Pro" panose="020B0506040000020004" pitchFamily="34" charset="0"/>
                <a:cs typeface="Times New Roman" panose="02020603050405020304" pitchFamily="18" charset="0"/>
              </a:rPr>
              <a:t>for</a:t>
            </a:r>
            <a:r>
              <a:rPr lang="nl-NL" sz="2800" kern="100" dirty="0">
                <a:solidFill>
                  <a:srgbClr val="002060"/>
                </a:solidFill>
                <a:latin typeface="EC Square Sans Pro" panose="020B0506040000020004" pitchFamily="34" charset="0"/>
                <a:cs typeface="Times New Roman" panose="02020603050405020304" pitchFamily="18" charset="0"/>
              </a:rPr>
              <a:t> </a:t>
            </a:r>
            <a:r>
              <a:rPr lang="nl-NL" sz="2800" kern="100" dirty="0" err="1">
                <a:solidFill>
                  <a:srgbClr val="002060"/>
                </a:solidFill>
                <a:latin typeface="EC Square Sans Pro" panose="020B0506040000020004" pitchFamily="34" charset="0"/>
                <a:cs typeface="Times New Roman" panose="02020603050405020304" pitchFamily="18" charset="0"/>
              </a:rPr>
              <a:t>yourself</a:t>
            </a:r>
            <a:r>
              <a:rPr lang="nl-NL" sz="2800" kern="100" dirty="0">
                <a:solidFill>
                  <a:srgbClr val="002060"/>
                </a:solidFill>
                <a:latin typeface="EC Square Sans Pro" panose="020B0506040000020004" pitchFamily="34" charset="0"/>
                <a:cs typeface="Times New Roman" panose="02020603050405020304" pitchFamily="18" charset="0"/>
              </a:rPr>
              <a:t> - </a:t>
            </a:r>
            <a:r>
              <a:rPr lang="en-US" sz="2800" kern="100" dirty="0">
                <a:solidFill>
                  <a:srgbClr val="002060"/>
                </a:solidFill>
                <a:latin typeface="EC Square Sans Pro" panose="020B0506040000020004" pitchFamily="34" charset="0"/>
                <a:cs typeface="Times New Roman" panose="02020603050405020304" pitchFamily="18" charset="0"/>
              </a:rPr>
              <a:t>to be implemented on your / your client’s farm</a:t>
            </a:r>
            <a:endParaRPr lang="es-ES" sz="2800" kern="100" dirty="0">
              <a:solidFill>
                <a:srgbClr val="002060"/>
              </a:solidFill>
              <a:latin typeface="EC Square Sans Pro" panose="020B0506040000020004" pitchFamily="34" charset="0"/>
              <a:cs typeface="Times New Roman" panose="02020603050405020304" pitchFamily="18"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Presentation of the outcomes: solutions to </a:t>
            </a:r>
            <a:r>
              <a:rPr lang="nl-NL" sz="3200" b="1" u="sng" dirty="0">
                <a:latin typeface="EC Square Sans Pro" panose="020B0506040000020004" pitchFamily="34" charset="0"/>
              </a:rPr>
              <a:t>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229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Presentation of the outcomes: </a:t>
            </a:r>
            <a:r>
              <a:rPr lang="nl-NL" sz="3200" b="1" u="sng" kern="1200" dirty="0">
                <a:latin typeface="EC Square Sans Pro" panose="020B0506040000020004" pitchFamily="34" charset="0"/>
              </a:rPr>
              <a:t>measures to reduce and use antimicrobials in a more responsible way</a:t>
            </a:r>
            <a:endParaRPr lang="es-ES" sz="3200" b="1" u="sng"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lIns="91440" tIns="45720" rIns="91440" bIns="45720" anchor="t"/>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indent="-285750">
              <a:spcBef>
                <a:spcPts val="1000"/>
              </a:spcBef>
              <a:buSzPct val="100000"/>
              <a:buFont typeface="Arial" panose="020B0604020202020204" pitchFamily="34" charset="0"/>
              <a:buChar char="•"/>
              <a:defRPr/>
            </a:pPr>
            <a:r>
              <a:rPr kumimoji="0" lang="en-GB" sz="2800" b="0" i="0" u="none" strike="noStrike" kern="1200" cap="none" spc="0" normalizeH="0" baseline="0" dirty="0">
                <a:ln>
                  <a:noFill/>
                </a:ln>
                <a:solidFill>
                  <a:srgbClr val="002060"/>
                </a:solidFill>
                <a:effectLst/>
                <a:uLnTx/>
                <a:uFillTx/>
                <a:latin typeface="EC Square Sans Pro"/>
                <a:cs typeface="Arial"/>
              </a:rPr>
              <a:t>Each table </a:t>
            </a:r>
            <a:r>
              <a:rPr lang="en-GB" sz="2800" dirty="0">
                <a:solidFill>
                  <a:srgbClr val="002060"/>
                </a:solidFill>
                <a:latin typeface="EC Square Sans Pro"/>
                <a:cs typeface="Arial"/>
              </a:rPr>
              <a:t>will be represented by one presenter.</a:t>
            </a:r>
            <a:endParaRPr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035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8" name="CuadroTexto 7">
            <a:extLst>
              <a:ext uri="{FF2B5EF4-FFF2-40B4-BE49-F238E27FC236}">
                <a16:creationId xmlns:a16="http://schemas.microsoft.com/office/drawing/2014/main" id="{987E1E81-7859-4757-9325-215B3A8A03F6}"/>
              </a:ext>
            </a:extLst>
          </p:cNvPr>
          <p:cNvSpPr txBox="1"/>
          <p:nvPr/>
        </p:nvSpPr>
        <p:spPr>
          <a:xfrm>
            <a:off x="184697" y="802453"/>
            <a:ext cx="11441480" cy="1077218"/>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Farmers and veterinarians working together towards a common goal</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311973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pPr marL="0" indent="0">
              <a:buNone/>
            </a:pPr>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towards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implementing</a:t>
            </a:r>
            <a:r>
              <a:rPr lang="nl-NL" sz="3200" b="1" kern="0" dirty="0">
                <a:latin typeface="EC Square Sans Pro" panose="020B0506040000020004" pitchFamily="34" charset="0"/>
              </a:rPr>
              <a:t> best </a:t>
            </a:r>
            <a:r>
              <a:rPr lang="nl-NL" sz="3200" b="1" kern="0" dirty="0" err="1">
                <a:latin typeface="EC Square Sans Pro" panose="020B0506040000020004" pitchFamily="34" charset="0"/>
              </a:rPr>
              <a:t>practices</a:t>
            </a:r>
            <a:endParaRPr lang="es-ES" sz="3200" b="1" u="sng" kern="0" dirty="0">
              <a:latin typeface="EC Square Sans Pro" panose="020B0506040000020004" pitchFamily="34" charset="0"/>
            </a:endParaRPr>
          </a:p>
        </p:txBody>
      </p:sp>
      <p:sp>
        <p:nvSpPr>
          <p:cNvPr id="3" name="TextBox 2">
            <a:extLst>
              <a:ext uri="{FF2B5EF4-FFF2-40B4-BE49-F238E27FC236}">
                <a16:creationId xmlns:a16="http://schemas.microsoft.com/office/drawing/2014/main" id="{8C99C2C6-AA45-D492-44C9-F566C522292A}"/>
              </a:ext>
            </a:extLst>
          </p:cNvPr>
          <p:cNvSpPr txBox="1"/>
          <p:nvPr/>
        </p:nvSpPr>
        <p:spPr>
          <a:xfrm>
            <a:off x="595460" y="1646860"/>
            <a:ext cx="11259081" cy="830997"/>
          </a:xfrm>
          <a:prstGeom prst="rect">
            <a:avLst/>
          </a:prstGeom>
          <a:noFill/>
        </p:spPr>
        <p:txBody>
          <a:bodyPr wrap="square" rtlCol="0">
            <a:spAutoFit/>
          </a:bodyPr>
          <a:lstStyle/>
          <a:p>
            <a:r>
              <a:rPr lang="en-US" sz="2400" kern="0" dirty="0">
                <a:solidFill>
                  <a:srgbClr val="2C7470"/>
                </a:solidFill>
                <a:latin typeface="EC Square Sans Pro" panose="020B0506040000020004" pitchFamily="34" charset="0"/>
                <a:cs typeface="Arial" panose="020B0604020202020204" pitchFamily="34" charset="0"/>
              </a:rPr>
              <a:t>Please, answer to the following questions</a:t>
            </a:r>
            <a:r>
              <a:rPr lang="en-US" sz="2400" kern="0" dirty="0">
                <a:solidFill>
                  <a:srgbClr val="002060"/>
                </a:solidFill>
                <a:latin typeface="EC Square Sans Pro" panose="020B0506040000020004" pitchFamily="34" charset="0"/>
                <a:cs typeface="Arial" panose="020B0604020202020204" pitchFamily="34" charset="0"/>
              </a:rPr>
              <a:t>:</a:t>
            </a: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4" name="TextBox 3">
            <a:extLst>
              <a:ext uri="{FF2B5EF4-FFF2-40B4-BE49-F238E27FC236}">
                <a16:creationId xmlns:a16="http://schemas.microsoft.com/office/drawing/2014/main" id="{D4249858-4DD5-C49A-9F0A-BE9F359BEF95}"/>
              </a:ext>
            </a:extLst>
          </p:cNvPr>
          <p:cNvSpPr txBox="1"/>
          <p:nvPr/>
        </p:nvSpPr>
        <p:spPr>
          <a:xfrm>
            <a:off x="466459" y="2201242"/>
            <a:ext cx="11259081" cy="1692771"/>
          </a:xfrm>
          <a:prstGeom prst="rect">
            <a:avLst/>
          </a:prstGeom>
          <a:noFill/>
        </p:spPr>
        <p:txBody>
          <a:bodyPr wrap="square" lIns="91440" tIns="45720" rIns="91440" bIns="45720" rtlCol="0" anchor="t">
            <a:spAutoFit/>
          </a:bodyPr>
          <a:lstStyle/>
          <a:p>
            <a:r>
              <a:rPr lang="en-US" sz="2800" b="1" kern="0" dirty="0">
                <a:solidFill>
                  <a:srgbClr val="002060"/>
                </a:solidFill>
                <a:latin typeface="EC Square Sans Pro"/>
                <a:cs typeface="Arial"/>
              </a:rPr>
              <a:t>1. What are the most used antimicrobials in your species and for which conditions? </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5" name="TextBox 4">
            <a:extLst>
              <a:ext uri="{FF2B5EF4-FFF2-40B4-BE49-F238E27FC236}">
                <a16:creationId xmlns:a16="http://schemas.microsoft.com/office/drawing/2014/main" id="{B9E90E28-63C6-A7B3-A9C7-814B6011D803}"/>
              </a:ext>
            </a:extLst>
          </p:cNvPr>
          <p:cNvSpPr txBox="1"/>
          <p:nvPr/>
        </p:nvSpPr>
        <p:spPr>
          <a:xfrm>
            <a:off x="0" y="3613290"/>
            <a:ext cx="11259081" cy="2000548"/>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panose="020B0506040000020004" pitchFamily="34" charset="0"/>
                <a:cs typeface="Arial" panose="020B0604020202020204" pitchFamily="34" charset="0"/>
              </a:rPr>
              <a:t>2. Share good practices that you have implemented or planning to implement to allow a reduced use of antimicrobials</a:t>
            </a:r>
            <a:endParaRPr lang="en-US" kern="0" dirty="0">
              <a:solidFill>
                <a:srgbClr val="002060"/>
              </a:solidFill>
              <a:latin typeface="EC Square Sans Pro" panose="020B0506040000020004" pitchFamily="34" charset="0"/>
              <a:cs typeface="Arial" panose="020B0604020202020204" pitchFamily="34" charset="0"/>
            </a:endParaRP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351045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AA9A01-8899-D7DC-EE5B-11DC64399F07}"/>
              </a:ext>
            </a:extLst>
          </p:cNvPr>
          <p:cNvSpPr>
            <a:spLocks noGrp="1"/>
          </p:cNvSpPr>
          <p:nvPr>
            <p:ph type="body" sz="quarter" idx="10"/>
          </p:nvPr>
        </p:nvSpPr>
        <p:spPr/>
        <p:txBody>
          <a:bodyPr>
            <a:normAutofit/>
          </a:bodyPr>
          <a:lstStyle/>
          <a:p>
            <a:pPr marL="0" indent="0">
              <a:buNone/>
            </a:pPr>
            <a:r>
              <a:rPr lang="es-ES" sz="2800" dirty="0" err="1"/>
              <a:t>Examples</a:t>
            </a:r>
            <a:r>
              <a:rPr lang="es-ES" sz="2800" dirty="0"/>
              <a:t> </a:t>
            </a:r>
            <a:r>
              <a:rPr lang="es-ES" sz="2800" dirty="0" err="1"/>
              <a:t>of</a:t>
            </a:r>
            <a:r>
              <a:rPr lang="es-ES" sz="2800" dirty="0"/>
              <a:t> </a:t>
            </a:r>
            <a:r>
              <a:rPr lang="es-ES" sz="2800" dirty="0" err="1"/>
              <a:t>husbandry</a:t>
            </a:r>
            <a:r>
              <a:rPr lang="es-ES" sz="2800" dirty="0"/>
              <a:t> </a:t>
            </a:r>
            <a:r>
              <a:rPr lang="es-ES" sz="2800" dirty="0" err="1"/>
              <a:t>practices</a:t>
            </a:r>
            <a:r>
              <a:rPr lang="es-ES" sz="2800" dirty="0"/>
              <a:t> </a:t>
            </a:r>
          </a:p>
        </p:txBody>
      </p:sp>
      <p:sp>
        <p:nvSpPr>
          <p:cNvPr id="3" name="TextBox 2">
            <a:extLst>
              <a:ext uri="{FF2B5EF4-FFF2-40B4-BE49-F238E27FC236}">
                <a16:creationId xmlns:a16="http://schemas.microsoft.com/office/drawing/2014/main" id="{78467E7A-BF19-12A4-E74A-D807D5BF7213}"/>
              </a:ext>
            </a:extLst>
          </p:cNvPr>
          <p:cNvSpPr txBox="1"/>
          <p:nvPr/>
        </p:nvSpPr>
        <p:spPr>
          <a:xfrm>
            <a:off x="1236656" y="1126871"/>
            <a:ext cx="8847806" cy="6001643"/>
          </a:xfrm>
          <a:prstGeom prst="rect">
            <a:avLst/>
          </a:prstGeom>
          <a:noFill/>
        </p:spPr>
        <p:txBody>
          <a:bodyPr wrap="square" lIns="91440" tIns="45720" rIns="91440" bIns="45720" rtlCol="0" anchor="t">
            <a:spAutoFit/>
          </a:bodyPr>
          <a:lstStyle/>
          <a:p>
            <a:endParaRPr lang="en-US" sz="3200" b="0" i="0" u="none" strike="dblStrike" kern="1200" cap="none" spc="0" dirty="0">
              <a:solidFill>
                <a:srgbClr val="FF0000"/>
              </a:solidFill>
              <a:uFillTx/>
              <a:latin typeface="EC Square Sans Pro"/>
            </a:endParaRPr>
          </a:p>
          <a:p>
            <a:endParaRPr lang="en-US" sz="3200" b="0" i="0" u="none" strike="noStrike" kern="1200" cap="none" spc="0" baseline="0" dirty="0">
              <a:solidFill>
                <a:srgbClr val="2C7470"/>
              </a:solidFill>
              <a:uFillTx/>
              <a:latin typeface="EC Square Sans Pro" panose="020B0506040000020004" pitchFamily="34" charset="0"/>
            </a:endParaRPr>
          </a:p>
          <a:p>
            <a:pPr marL="457200" indent="-457200">
              <a:buFontTx/>
              <a:buChar char="-"/>
            </a:pPr>
            <a:r>
              <a:rPr lang="en-US" sz="3200" b="0" i="0" u="none" strike="noStrike" kern="1200" cap="none" spc="0" baseline="0" dirty="0">
                <a:solidFill>
                  <a:srgbClr val="2C7470"/>
                </a:solidFill>
                <a:uFillTx/>
                <a:latin typeface="EC Square Sans Pro"/>
              </a:rPr>
              <a:t>Feeding and nutrition, </a:t>
            </a:r>
          </a:p>
          <a:p>
            <a:pPr marL="457200" indent="-457200">
              <a:buFontTx/>
              <a:buChar char="-"/>
            </a:pPr>
            <a:r>
              <a:rPr lang="en-US" sz="3200" b="0" i="0" u="none" strike="noStrike" kern="1200" cap="none" spc="0" baseline="0" dirty="0">
                <a:solidFill>
                  <a:srgbClr val="2C7470"/>
                </a:solidFill>
                <a:uFillTx/>
                <a:latin typeface="EC Square Sans Pro"/>
              </a:rPr>
              <a:t>Housing and infrastructure, </a:t>
            </a:r>
          </a:p>
          <a:p>
            <a:pPr marL="457200" indent="-457200">
              <a:buFontTx/>
              <a:buChar char="-"/>
            </a:pPr>
            <a:r>
              <a:rPr lang="en-US" sz="3200" b="0" i="0" u="none" strike="noStrike" kern="1200" cap="none" spc="0" baseline="0" dirty="0">
                <a:solidFill>
                  <a:srgbClr val="2C7470"/>
                </a:solidFill>
                <a:uFillTx/>
                <a:latin typeface="EC Square Sans Pro"/>
              </a:rPr>
              <a:t>Reproductive management, </a:t>
            </a:r>
          </a:p>
          <a:p>
            <a:pPr marL="457200" indent="-457200">
              <a:buFontTx/>
              <a:buChar char="-"/>
            </a:pPr>
            <a:r>
              <a:rPr lang="en-US" sz="3200" b="0" i="0" u="none" strike="noStrike" kern="1200" cap="none" spc="0" baseline="0" dirty="0">
                <a:solidFill>
                  <a:srgbClr val="2C7470"/>
                </a:solidFill>
                <a:uFillTx/>
                <a:latin typeface="EC Square Sans Pro"/>
              </a:rPr>
              <a:t>Preventive management, </a:t>
            </a:r>
          </a:p>
          <a:p>
            <a:pPr marL="457200" indent="-457200">
              <a:buFontTx/>
              <a:buChar char="-"/>
            </a:pPr>
            <a:r>
              <a:rPr lang="en-US" sz="3200" b="0" i="0" u="none" strike="noStrike" kern="1200" cap="none" spc="0" baseline="0" dirty="0">
                <a:solidFill>
                  <a:srgbClr val="2C7470"/>
                </a:solidFill>
                <a:uFillTx/>
                <a:latin typeface="EC Square Sans Pro"/>
              </a:rPr>
              <a:t>Welfare, </a:t>
            </a:r>
          </a:p>
          <a:p>
            <a:pPr marL="457200" indent="-457200">
              <a:buFontTx/>
              <a:buChar char="-"/>
            </a:pPr>
            <a:r>
              <a:rPr lang="en-US" sz="3200" b="0" i="0" u="none" strike="noStrike" kern="1200" cap="none" spc="0" baseline="0" dirty="0">
                <a:solidFill>
                  <a:srgbClr val="2C7470"/>
                </a:solidFill>
                <a:uFillTx/>
                <a:latin typeface="EC Square Sans Pro"/>
              </a:rPr>
              <a:t>Records and documentation</a:t>
            </a:r>
          </a:p>
          <a:p>
            <a:pPr marL="457200" indent="-457200">
              <a:buFontTx/>
              <a:buChar char="-"/>
            </a:pPr>
            <a:r>
              <a:rPr lang="en-US" sz="3200" dirty="0">
                <a:solidFill>
                  <a:srgbClr val="2C7470"/>
                </a:solidFill>
                <a:latin typeface="EC Square Sans Pro" panose="020B0506040000020004" pitchFamily="34" charset="0"/>
              </a:rPr>
              <a:t>Biosecurity</a:t>
            </a:r>
          </a:p>
          <a:p>
            <a:pPr marL="457200" indent="-457200">
              <a:buFontTx/>
              <a:buChar char="-"/>
            </a:pPr>
            <a:r>
              <a:rPr lang="en-US" sz="3200" dirty="0">
                <a:solidFill>
                  <a:srgbClr val="2C7470"/>
                </a:solidFill>
                <a:latin typeface="EC Square Sans Pro" panose="020B0506040000020004" pitchFamily="34" charset="0"/>
              </a:rPr>
              <a:t>Hygiene</a:t>
            </a:r>
          </a:p>
          <a:p>
            <a:pPr marL="457200" indent="-457200">
              <a:buFontTx/>
              <a:buChar char="-"/>
            </a:pPr>
            <a:r>
              <a:rPr lang="en-US" sz="3200" dirty="0">
                <a:solidFill>
                  <a:srgbClr val="2C7470"/>
                </a:solidFill>
                <a:latin typeface="EC Square Sans Pro" panose="020B0506040000020004" pitchFamily="34" charset="0"/>
              </a:rPr>
              <a:t>Genetics</a:t>
            </a:r>
          </a:p>
          <a:p>
            <a:pPr marL="457200" indent="-457200">
              <a:buFontTx/>
              <a:buChar char="-"/>
            </a:pPr>
            <a:endParaRPr lang="es-ES" sz="3200" dirty="0">
              <a:solidFill>
                <a:srgbClr val="2C7470"/>
              </a:solidFill>
              <a:latin typeface="EC Square Sans Pro" panose="020B0506040000020004" pitchFamily="34" charset="0"/>
            </a:endParaRPr>
          </a:p>
        </p:txBody>
      </p:sp>
    </p:spTree>
    <p:extLst>
      <p:ext uri="{BB962C8B-B14F-4D97-AF65-F5344CB8AC3E}">
        <p14:creationId xmlns:p14="http://schemas.microsoft.com/office/powerpoint/2010/main" val="100139095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47396e3-6a7c-49e4-86bb-38ecec5b669c">
      <Terms xmlns="http://schemas.microsoft.com/office/infopath/2007/PartnerControls"/>
    </lcf76f155ced4ddcb4097134ff3c332f>
    <TaxCatchAll xmlns="cf327815-79d0-4fc2-8b8d-cf7e72fbbf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C78BAB6A1C84F545963E0C901C12A503" ma:contentTypeVersion="13" ma:contentTypeDescription="Crear nuevo documento." ma:contentTypeScope="" ma:versionID="72f1889dfbcdd83fbc240b864d4538ff">
  <xsd:schema xmlns:xsd="http://www.w3.org/2001/XMLSchema" xmlns:xs="http://www.w3.org/2001/XMLSchema" xmlns:p="http://schemas.microsoft.com/office/2006/metadata/properties" xmlns:ns2="647396e3-6a7c-49e4-86bb-38ecec5b669c" xmlns:ns3="cf327815-79d0-4fc2-8b8d-cf7e72fbbfb7" targetNamespace="http://schemas.microsoft.com/office/2006/metadata/properties" ma:root="true" ma:fieldsID="3e5149360898c58efd1605597a8c192d" ns2:_="" ns3:_="">
    <xsd:import namespace="647396e3-6a7c-49e4-86bb-38ecec5b669c"/>
    <xsd:import namespace="cf327815-79d0-4fc2-8b8d-cf7e72fbbf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396e3-6a7c-49e4-86bb-38ecec5b6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51800dd-f53a-43a5-a698-f470e596063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327815-79d0-4fc2-8b8d-cf7e72fbbfb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90cdd13-5fd3-47fb-8bca-23f56ed786a9}" ma:internalName="TaxCatchAll" ma:showField="CatchAllData" ma:web="cf327815-79d0-4fc2-8b8d-cf7e72fbbf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FE564C-671D-4412-9F48-C1289A39B274}">
  <ds:schemaRefs>
    <ds:schemaRef ds:uri="http://schemas.microsoft.com/sharepoint/v3/contenttype/forms"/>
  </ds:schemaRefs>
</ds:datastoreItem>
</file>

<file path=customXml/itemProps2.xml><?xml version="1.0" encoding="utf-8"?>
<ds:datastoreItem xmlns:ds="http://schemas.openxmlformats.org/officeDocument/2006/customXml" ds:itemID="{74E9482C-566F-43C0-BB83-57E1894E68E6}">
  <ds:schemaRefs>
    <ds:schemaRef ds:uri="http://schemas.microsoft.com/office/2006/documentManagement/types"/>
    <ds:schemaRef ds:uri="http://purl.org/dc/dcmitype/"/>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647396e3-6a7c-49e4-86bb-38ecec5b669c"/>
    <ds:schemaRef ds:uri="cf327815-79d0-4fc2-8b8d-cf7e72fbbfb7"/>
    <ds:schemaRef ds:uri="http://purl.org/dc/terms/"/>
    <ds:schemaRef ds:uri="http://purl.org/dc/elements/1.1/"/>
  </ds:schemaRefs>
</ds:datastoreItem>
</file>

<file path=customXml/itemProps3.xml><?xml version="1.0" encoding="utf-8"?>
<ds:datastoreItem xmlns:ds="http://schemas.openxmlformats.org/officeDocument/2006/customXml" ds:itemID="{0E02E1D0-9F78-41DA-8434-E2ECAB454E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396e3-6a7c-49e4-86bb-38ecec5b669c"/>
    <ds:schemaRef ds:uri="cf327815-79d0-4fc2-8b8d-cf7e72fbbf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1805</Words>
  <Application>Microsoft Office PowerPoint</Application>
  <PresentationFormat>Panorámica</PresentationFormat>
  <Paragraphs>238</Paragraphs>
  <Slides>16</Slides>
  <Notes>15</Notes>
  <HiddenSlides>0</HiddenSlides>
  <MMClips>2</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16</vt:i4>
      </vt:variant>
    </vt:vector>
  </HeadingPairs>
  <TitlesOfParts>
    <vt:vector size="26"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78</cp:revision>
  <dcterms:created xsi:type="dcterms:W3CDTF">2024-02-14T08:46:14Z</dcterms:created>
  <dcterms:modified xsi:type="dcterms:W3CDTF">2025-01-24T09:54:46Z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2024-09-10T10:04:20Z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77ab0bd2-9ece-4572-9e47-8003dab37894</vt:lpwstr>
  </property>
  <property fmtid="{D5CDD505-2E9C-101B-9397-08002B2CF9AE}" pid="8" name="MSIP_Label_6bd9ddd1-4d20-43f6-abfa-fc3c07406f94_ContentBits">
    <vt:lpwstr>0</vt:lpwstr>
  </property>
  <property fmtid="{D5CDD505-2E9C-101B-9397-08002B2CF9AE}" pid="9" name="ContentTypeId">
    <vt:lpwstr>0x010100C78BAB6A1C84F545963E0C901C12A503</vt:lpwstr>
  </property>
  <property fmtid="{D5CDD505-2E9C-101B-9397-08002B2CF9AE}" pid="10" name="Order">
    <vt:r8>13371800</vt:r8>
  </property>
  <property fmtid="{D5CDD505-2E9C-101B-9397-08002B2CF9AE}" pid="11" name="MediaServiceImageTags">
    <vt:lpwstr/>
  </property>
</Properties>
</file>