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6"/>
  </p:notesMasterIdLst>
  <p:sldIdLst>
    <p:sldId id="261" r:id="rId5"/>
    <p:sldId id="2435" r:id="rId6"/>
    <p:sldId id="265" r:id="rId7"/>
    <p:sldId id="269" r:id="rId8"/>
    <p:sldId id="2437" r:id="rId9"/>
    <p:sldId id="263" r:id="rId10"/>
    <p:sldId id="2438" r:id="rId11"/>
    <p:sldId id="2439" r:id="rId12"/>
    <p:sldId id="257" r:id="rId13"/>
    <p:sldId id="2440" r:id="rId14"/>
    <p:sldId id="2423" r:id="rId15"/>
    <p:sldId id="2424" r:id="rId16"/>
    <p:sldId id="2429" r:id="rId17"/>
    <p:sldId id="2430" r:id="rId18"/>
    <p:sldId id="2447" r:id="rId19"/>
    <p:sldId id="2443" r:id="rId20"/>
    <p:sldId id="2444" r:id="rId21"/>
    <p:sldId id="2445" r:id="rId22"/>
    <p:sldId id="2446" r:id="rId23"/>
    <p:sldId id="2448" r:id="rId24"/>
    <p:sldId id="270" r:id="rId25"/>
  </p:sldIdLst>
  <p:sldSz cx="12192000" cy="6870700"/>
  <p:notesSz cx="12192000" cy="6870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CCFFFF"/>
    <a:srgbClr val="ECEBEB"/>
    <a:srgbClr val="6BB188"/>
    <a:srgbClr val="2C7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D3F17D-30C8-42A8-9B2C-5488A09F3B84}" v="103" dt="2024-11-20T17:09:37.68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58" autoAdjust="0"/>
  </p:normalViewPr>
  <p:slideViewPr>
    <p:cSldViewPr>
      <p:cViewPr varScale="1">
        <p:scale>
          <a:sx n="101" d="100"/>
          <a:sy n="101" d="100"/>
        </p:scale>
        <p:origin x="95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Zabala Utrillas" userId="d2bf3cba-a650-4e0c-9b0d-61a84d2d83d5" providerId="ADAL" clId="{FCD3F17D-30C8-42A8-9B2C-5488A09F3B84}"/>
    <pc:docChg chg="undo custSel modSld modMainMaster">
      <pc:chgData name="Monica Zabala Utrillas" userId="d2bf3cba-a650-4e0c-9b0d-61a84d2d83d5" providerId="ADAL" clId="{FCD3F17D-30C8-42A8-9B2C-5488A09F3B84}" dt="2024-11-20T17:09:47.196" v="722" actId="6549"/>
      <pc:docMkLst>
        <pc:docMk/>
      </pc:docMkLst>
      <pc:sldChg chg="modSp mod">
        <pc:chgData name="Monica Zabala Utrillas" userId="d2bf3cba-a650-4e0c-9b0d-61a84d2d83d5" providerId="ADAL" clId="{FCD3F17D-30C8-42A8-9B2C-5488A09F3B84}" dt="2024-11-20T16:39:11.156" v="236" actId="14100"/>
        <pc:sldMkLst>
          <pc:docMk/>
          <pc:sldMk cId="318393862" sldId="257"/>
        </pc:sldMkLst>
        <pc:spChg chg="mod">
          <ac:chgData name="Monica Zabala Utrillas" userId="d2bf3cba-a650-4e0c-9b0d-61a84d2d83d5" providerId="ADAL" clId="{FCD3F17D-30C8-42A8-9B2C-5488A09F3B84}" dt="2024-11-20T16:39:06.973" v="235" actId="14100"/>
          <ac:spMkLst>
            <pc:docMk/>
            <pc:sldMk cId="318393862" sldId="257"/>
            <ac:spMk id="3" creationId="{1773ED4B-94AE-4043-B465-D839C22AE128}"/>
          </ac:spMkLst>
        </pc:spChg>
        <pc:spChg chg="mod">
          <ac:chgData name="Monica Zabala Utrillas" userId="d2bf3cba-a650-4e0c-9b0d-61a84d2d83d5" providerId="ADAL" clId="{FCD3F17D-30C8-42A8-9B2C-5488A09F3B84}" dt="2024-11-20T16:38:33.540" v="232" actId="6549"/>
          <ac:spMkLst>
            <pc:docMk/>
            <pc:sldMk cId="318393862" sldId="257"/>
            <ac:spMk id="7" creationId="{D5B06E44-AA44-47B7-AAF6-04F925D1A917}"/>
          </ac:spMkLst>
        </pc:spChg>
        <pc:spChg chg="mod">
          <ac:chgData name="Monica Zabala Utrillas" userId="d2bf3cba-a650-4e0c-9b0d-61a84d2d83d5" providerId="ADAL" clId="{FCD3F17D-30C8-42A8-9B2C-5488A09F3B84}" dt="2024-11-20T16:39:11.156" v="236" actId="14100"/>
          <ac:spMkLst>
            <pc:docMk/>
            <pc:sldMk cId="318393862" sldId="257"/>
            <ac:spMk id="11" creationId="{AE1452DA-6B90-407A-9D93-E75B265E7734}"/>
          </ac:spMkLst>
        </pc:spChg>
      </pc:sldChg>
      <pc:sldChg chg="modSp mod">
        <pc:chgData name="Monica Zabala Utrillas" userId="d2bf3cba-a650-4e0c-9b0d-61a84d2d83d5" providerId="ADAL" clId="{FCD3F17D-30C8-42A8-9B2C-5488A09F3B84}" dt="2024-11-19T14:56:51.341" v="49" actId="6549"/>
        <pc:sldMkLst>
          <pc:docMk/>
          <pc:sldMk cId="2499853343" sldId="261"/>
        </pc:sldMkLst>
        <pc:spChg chg="mod">
          <ac:chgData name="Monica Zabala Utrillas" userId="d2bf3cba-a650-4e0c-9b0d-61a84d2d83d5" providerId="ADAL" clId="{FCD3F17D-30C8-42A8-9B2C-5488A09F3B84}" dt="2024-11-19T14:56:39.372" v="21" actId="20577"/>
          <ac:spMkLst>
            <pc:docMk/>
            <pc:sldMk cId="2499853343" sldId="261"/>
            <ac:spMk id="2" creationId="{FFCA7E40-6B2B-9773-C96F-35BFBF3437D7}"/>
          </ac:spMkLst>
        </pc:spChg>
        <pc:spChg chg="mod">
          <ac:chgData name="Monica Zabala Utrillas" userId="d2bf3cba-a650-4e0c-9b0d-61a84d2d83d5" providerId="ADAL" clId="{FCD3F17D-30C8-42A8-9B2C-5488A09F3B84}" dt="2024-11-19T14:56:51.341" v="49" actId="6549"/>
          <ac:spMkLst>
            <pc:docMk/>
            <pc:sldMk cId="2499853343" sldId="261"/>
            <ac:spMk id="3" creationId="{6199F5CC-8AF0-EA86-41C2-17755419A88E}"/>
          </ac:spMkLst>
        </pc:spChg>
      </pc:sldChg>
      <pc:sldChg chg="modSp mod">
        <pc:chgData name="Monica Zabala Utrillas" userId="d2bf3cba-a650-4e0c-9b0d-61a84d2d83d5" providerId="ADAL" clId="{FCD3F17D-30C8-42A8-9B2C-5488A09F3B84}" dt="2024-11-20T16:27:26.199" v="171" actId="1035"/>
        <pc:sldMkLst>
          <pc:docMk/>
          <pc:sldMk cId="2352327266" sldId="265"/>
        </pc:sldMkLst>
        <pc:spChg chg="mod">
          <ac:chgData name="Monica Zabala Utrillas" userId="d2bf3cba-a650-4e0c-9b0d-61a84d2d83d5" providerId="ADAL" clId="{FCD3F17D-30C8-42A8-9B2C-5488A09F3B84}" dt="2024-11-20T16:27:26.199" v="171" actId="1035"/>
          <ac:spMkLst>
            <pc:docMk/>
            <pc:sldMk cId="2352327266" sldId="265"/>
            <ac:spMk id="3" creationId="{3CC1985F-2B4D-23B7-E59D-42B758F670F7}"/>
          </ac:spMkLst>
        </pc:spChg>
      </pc:sldChg>
      <pc:sldChg chg="addSp delSp modSp mod modNotesTx">
        <pc:chgData name="Monica Zabala Utrillas" userId="d2bf3cba-a650-4e0c-9b0d-61a84d2d83d5" providerId="ADAL" clId="{FCD3F17D-30C8-42A8-9B2C-5488A09F3B84}" dt="2024-11-20T16:35:45.053" v="217" actId="1076"/>
        <pc:sldMkLst>
          <pc:docMk/>
          <pc:sldMk cId="1245217680" sldId="269"/>
        </pc:sldMkLst>
        <pc:spChg chg="mod">
          <ac:chgData name="Monica Zabala Utrillas" userId="d2bf3cba-a650-4e0c-9b0d-61a84d2d83d5" providerId="ADAL" clId="{FCD3F17D-30C8-42A8-9B2C-5488A09F3B84}" dt="2024-11-20T16:32:48.972" v="175" actId="6549"/>
          <ac:spMkLst>
            <pc:docMk/>
            <pc:sldMk cId="1245217680" sldId="269"/>
            <ac:spMk id="5" creationId="{53E654EC-3439-B59E-6D7E-683026AAC6F0}"/>
          </ac:spMkLst>
        </pc:spChg>
        <pc:spChg chg="add del mod">
          <ac:chgData name="Monica Zabala Utrillas" userId="d2bf3cba-a650-4e0c-9b0d-61a84d2d83d5" providerId="ADAL" clId="{FCD3F17D-30C8-42A8-9B2C-5488A09F3B84}" dt="2024-11-20T16:35:45.053" v="217" actId="1076"/>
          <ac:spMkLst>
            <pc:docMk/>
            <pc:sldMk cId="1245217680" sldId="269"/>
            <ac:spMk id="6" creationId="{07C7AA64-89DA-C49F-23DC-B752AB52749D}"/>
          </ac:spMkLst>
        </pc:spChg>
      </pc:sldChg>
      <pc:sldChg chg="modSp mod">
        <pc:chgData name="Monica Zabala Utrillas" userId="d2bf3cba-a650-4e0c-9b0d-61a84d2d83d5" providerId="ADAL" clId="{FCD3F17D-30C8-42A8-9B2C-5488A09F3B84}" dt="2024-11-20T16:41:00.177" v="241" actId="20577"/>
        <pc:sldMkLst>
          <pc:docMk/>
          <pc:sldMk cId="2632746726" sldId="2423"/>
        </pc:sldMkLst>
        <pc:spChg chg="mod">
          <ac:chgData name="Monica Zabala Utrillas" userId="d2bf3cba-a650-4e0c-9b0d-61a84d2d83d5" providerId="ADAL" clId="{FCD3F17D-30C8-42A8-9B2C-5488A09F3B84}" dt="2024-11-20T16:41:00.177" v="241" actId="20577"/>
          <ac:spMkLst>
            <pc:docMk/>
            <pc:sldMk cId="2632746726" sldId="2423"/>
            <ac:spMk id="15" creationId="{AD976B94-3F08-4A5D-87A3-E36B97910ABB}"/>
          </ac:spMkLst>
        </pc:spChg>
      </pc:sldChg>
      <pc:sldChg chg="modSp mod">
        <pc:chgData name="Monica Zabala Utrillas" userId="d2bf3cba-a650-4e0c-9b0d-61a84d2d83d5" providerId="ADAL" clId="{FCD3F17D-30C8-42A8-9B2C-5488A09F3B84}" dt="2024-11-20T16:43:11.495" v="270" actId="14100"/>
        <pc:sldMkLst>
          <pc:docMk/>
          <pc:sldMk cId="345245682" sldId="2424"/>
        </pc:sldMkLst>
        <pc:spChg chg="mod">
          <ac:chgData name="Monica Zabala Utrillas" userId="d2bf3cba-a650-4e0c-9b0d-61a84d2d83d5" providerId="ADAL" clId="{FCD3F17D-30C8-42A8-9B2C-5488A09F3B84}" dt="2024-11-20T16:42:35.362" v="263" actId="14100"/>
          <ac:spMkLst>
            <pc:docMk/>
            <pc:sldMk cId="345245682" sldId="2424"/>
            <ac:spMk id="9" creationId="{79B9FE22-08DB-4399-993B-4F6FB172DC62}"/>
          </ac:spMkLst>
        </pc:spChg>
        <pc:spChg chg="mod">
          <ac:chgData name="Monica Zabala Utrillas" userId="d2bf3cba-a650-4e0c-9b0d-61a84d2d83d5" providerId="ADAL" clId="{FCD3F17D-30C8-42A8-9B2C-5488A09F3B84}" dt="2024-11-20T16:42:25.852" v="261" actId="1036"/>
          <ac:spMkLst>
            <pc:docMk/>
            <pc:sldMk cId="345245682" sldId="2424"/>
            <ac:spMk id="11" creationId="{02E8B8C4-7414-478D-B927-13A09F51E318}"/>
          </ac:spMkLst>
        </pc:spChg>
        <pc:spChg chg="mod">
          <ac:chgData name="Monica Zabala Utrillas" userId="d2bf3cba-a650-4e0c-9b0d-61a84d2d83d5" providerId="ADAL" clId="{FCD3F17D-30C8-42A8-9B2C-5488A09F3B84}" dt="2024-11-20T16:42:38.452" v="264" actId="14100"/>
          <ac:spMkLst>
            <pc:docMk/>
            <pc:sldMk cId="345245682" sldId="2424"/>
            <ac:spMk id="13" creationId="{27E0B672-6AF0-4BAD-9A7E-FFFD0315AFA6}"/>
          </ac:spMkLst>
        </pc:spChg>
        <pc:spChg chg="mod">
          <ac:chgData name="Monica Zabala Utrillas" userId="d2bf3cba-a650-4e0c-9b0d-61a84d2d83d5" providerId="ADAL" clId="{FCD3F17D-30C8-42A8-9B2C-5488A09F3B84}" dt="2024-11-20T16:42:16.853" v="256" actId="14100"/>
          <ac:spMkLst>
            <pc:docMk/>
            <pc:sldMk cId="345245682" sldId="2424"/>
            <ac:spMk id="14" creationId="{F2A686A0-74DB-4814-9CFB-E8E911DF96FE}"/>
          </ac:spMkLst>
        </pc:spChg>
        <pc:spChg chg="mod">
          <ac:chgData name="Monica Zabala Utrillas" userId="d2bf3cba-a650-4e0c-9b0d-61a84d2d83d5" providerId="ADAL" clId="{FCD3F17D-30C8-42A8-9B2C-5488A09F3B84}" dt="2024-11-20T16:43:03.360" v="269" actId="1035"/>
          <ac:spMkLst>
            <pc:docMk/>
            <pc:sldMk cId="345245682" sldId="2424"/>
            <ac:spMk id="33" creationId="{D73860A3-CDA5-4E10-853B-CF537A85DFB0}"/>
          </ac:spMkLst>
        </pc:spChg>
        <pc:cxnChg chg="mod">
          <ac:chgData name="Monica Zabala Utrillas" userId="d2bf3cba-a650-4e0c-9b0d-61a84d2d83d5" providerId="ADAL" clId="{FCD3F17D-30C8-42A8-9B2C-5488A09F3B84}" dt="2024-11-20T16:42:35.362" v="263" actId="14100"/>
          <ac:cxnSpMkLst>
            <pc:docMk/>
            <pc:sldMk cId="345245682" sldId="2424"/>
            <ac:cxnSpMk id="10" creationId="{59BFA582-9369-46AB-89BE-5729D0437B13}"/>
          </ac:cxnSpMkLst>
        </pc:cxnChg>
        <pc:cxnChg chg="mod">
          <ac:chgData name="Monica Zabala Utrillas" userId="d2bf3cba-a650-4e0c-9b0d-61a84d2d83d5" providerId="ADAL" clId="{FCD3F17D-30C8-42A8-9B2C-5488A09F3B84}" dt="2024-11-20T16:42:30.952" v="262" actId="14100"/>
          <ac:cxnSpMkLst>
            <pc:docMk/>
            <pc:sldMk cId="345245682" sldId="2424"/>
            <ac:cxnSpMk id="22" creationId="{581EC61A-0E63-47D1-BA22-B89D2673AB75}"/>
          </ac:cxnSpMkLst>
        </pc:cxnChg>
        <pc:cxnChg chg="mod">
          <ac:chgData name="Monica Zabala Utrillas" userId="d2bf3cba-a650-4e0c-9b0d-61a84d2d83d5" providerId="ADAL" clId="{FCD3F17D-30C8-42A8-9B2C-5488A09F3B84}" dt="2024-11-20T16:43:11.495" v="270" actId="14100"/>
          <ac:cxnSpMkLst>
            <pc:docMk/>
            <pc:sldMk cId="345245682" sldId="2424"/>
            <ac:cxnSpMk id="42" creationId="{8B0FC049-9EB2-4121-A610-B73533CB65E7}"/>
          </ac:cxnSpMkLst>
        </pc:cxnChg>
      </pc:sldChg>
      <pc:sldChg chg="addSp delSp modSp mod">
        <pc:chgData name="Monica Zabala Utrillas" userId="d2bf3cba-a650-4e0c-9b0d-61a84d2d83d5" providerId="ADAL" clId="{FCD3F17D-30C8-42A8-9B2C-5488A09F3B84}" dt="2024-11-20T16:46:41.104" v="332"/>
        <pc:sldMkLst>
          <pc:docMk/>
          <pc:sldMk cId="3660388990" sldId="2429"/>
        </pc:sldMkLst>
        <pc:spChg chg="add mod">
          <ac:chgData name="Monica Zabala Utrillas" userId="d2bf3cba-a650-4e0c-9b0d-61a84d2d83d5" providerId="ADAL" clId="{FCD3F17D-30C8-42A8-9B2C-5488A09F3B84}" dt="2024-11-20T16:46:41.104" v="332"/>
          <ac:spMkLst>
            <pc:docMk/>
            <pc:sldMk cId="3660388990" sldId="2429"/>
            <ac:spMk id="8" creationId="{FE678385-49BD-C830-0310-0AC7B7443F9F}"/>
          </ac:spMkLst>
        </pc:spChg>
        <pc:spChg chg="del mod">
          <ac:chgData name="Monica Zabala Utrillas" userId="d2bf3cba-a650-4e0c-9b0d-61a84d2d83d5" providerId="ADAL" clId="{FCD3F17D-30C8-42A8-9B2C-5488A09F3B84}" dt="2024-11-20T16:46:40.272" v="331" actId="478"/>
          <ac:spMkLst>
            <pc:docMk/>
            <pc:sldMk cId="3660388990" sldId="2429"/>
            <ac:spMk id="16" creationId="{CA4F286C-8610-4DEC-92C0-47FD21775EE4}"/>
          </ac:spMkLst>
        </pc:spChg>
        <pc:grpChg chg="add mod">
          <ac:chgData name="Monica Zabala Utrillas" userId="d2bf3cba-a650-4e0c-9b0d-61a84d2d83d5" providerId="ADAL" clId="{FCD3F17D-30C8-42A8-9B2C-5488A09F3B84}" dt="2024-11-20T16:46:03.012" v="283" actId="164"/>
          <ac:grpSpMkLst>
            <pc:docMk/>
            <pc:sldMk cId="3660388990" sldId="2429"/>
            <ac:grpSpMk id="7" creationId="{F0343A6D-9769-29F0-FFC4-22B02E4164EE}"/>
          </ac:grpSpMkLst>
        </pc:grpChg>
        <pc:picChg chg="add mod">
          <ac:chgData name="Monica Zabala Utrillas" userId="d2bf3cba-a650-4e0c-9b0d-61a84d2d83d5" providerId="ADAL" clId="{FCD3F17D-30C8-42A8-9B2C-5488A09F3B84}" dt="2024-11-20T16:46:03.012" v="283" actId="164"/>
          <ac:picMkLst>
            <pc:docMk/>
            <pc:sldMk cId="3660388990" sldId="2429"/>
            <ac:picMk id="4" creationId="{DA3CCA5D-AF65-6533-5FD2-C5D0D20E7152}"/>
          </ac:picMkLst>
        </pc:picChg>
        <pc:picChg chg="add mod">
          <ac:chgData name="Monica Zabala Utrillas" userId="d2bf3cba-a650-4e0c-9b0d-61a84d2d83d5" providerId="ADAL" clId="{FCD3F17D-30C8-42A8-9B2C-5488A09F3B84}" dt="2024-11-20T16:46:03.012" v="283" actId="164"/>
          <ac:picMkLst>
            <pc:docMk/>
            <pc:sldMk cId="3660388990" sldId="2429"/>
            <ac:picMk id="6" creationId="{B41F8E8D-3E6B-79CF-0DC4-D7BBC94EEB3E}"/>
          </ac:picMkLst>
        </pc:picChg>
        <pc:picChg chg="del mod">
          <ac:chgData name="Monica Zabala Utrillas" userId="d2bf3cba-a650-4e0c-9b0d-61a84d2d83d5" providerId="ADAL" clId="{FCD3F17D-30C8-42A8-9B2C-5488A09F3B84}" dt="2024-11-20T16:45:03.319" v="272" actId="478"/>
          <ac:picMkLst>
            <pc:docMk/>
            <pc:sldMk cId="3660388990" sldId="2429"/>
            <ac:picMk id="10" creationId="{67EC53D0-6815-4BF1-A995-1BBB1F314658}"/>
          </ac:picMkLst>
        </pc:picChg>
      </pc:sldChg>
      <pc:sldChg chg="modSp mod">
        <pc:chgData name="Monica Zabala Utrillas" userId="d2bf3cba-a650-4e0c-9b0d-61a84d2d83d5" providerId="ADAL" clId="{FCD3F17D-30C8-42A8-9B2C-5488A09F3B84}" dt="2024-11-20T16:48:00.622" v="350" actId="20577"/>
        <pc:sldMkLst>
          <pc:docMk/>
          <pc:sldMk cId="1202217210" sldId="2430"/>
        </pc:sldMkLst>
        <pc:spChg chg="mod">
          <ac:chgData name="Monica Zabala Utrillas" userId="d2bf3cba-a650-4e0c-9b0d-61a84d2d83d5" providerId="ADAL" clId="{FCD3F17D-30C8-42A8-9B2C-5488A09F3B84}" dt="2024-11-20T16:48:00.622" v="350" actId="20577"/>
          <ac:spMkLst>
            <pc:docMk/>
            <pc:sldMk cId="1202217210" sldId="2430"/>
            <ac:spMk id="11" creationId="{363ADD4D-C1B2-4637-8DEC-175D9887CC7C}"/>
          </ac:spMkLst>
        </pc:spChg>
        <pc:spChg chg="mod">
          <ac:chgData name="Monica Zabala Utrillas" userId="d2bf3cba-a650-4e0c-9b0d-61a84d2d83d5" providerId="ADAL" clId="{FCD3F17D-30C8-42A8-9B2C-5488A09F3B84}" dt="2024-11-20T16:46:32.446" v="330" actId="20577"/>
          <ac:spMkLst>
            <pc:docMk/>
            <pc:sldMk cId="1202217210" sldId="2430"/>
            <ac:spMk id="16" creationId="{CA4F286C-8610-4DEC-92C0-47FD21775EE4}"/>
          </ac:spMkLst>
        </pc:spChg>
        <pc:spChg chg="mod">
          <ac:chgData name="Monica Zabala Utrillas" userId="d2bf3cba-a650-4e0c-9b0d-61a84d2d83d5" providerId="ADAL" clId="{FCD3F17D-30C8-42A8-9B2C-5488A09F3B84}" dt="2024-11-20T16:47:16.440" v="336" actId="20577"/>
          <ac:spMkLst>
            <pc:docMk/>
            <pc:sldMk cId="1202217210" sldId="2430"/>
            <ac:spMk id="18" creationId="{B3DCE263-F95B-4BDC-B187-2EAB9E07A708}"/>
          </ac:spMkLst>
        </pc:spChg>
      </pc:sldChg>
      <pc:sldChg chg="modSp mod">
        <pc:chgData name="Monica Zabala Utrillas" userId="d2bf3cba-a650-4e0c-9b0d-61a84d2d83d5" providerId="ADAL" clId="{FCD3F17D-30C8-42A8-9B2C-5488A09F3B84}" dt="2024-11-20T16:26:57.769" v="169" actId="20577"/>
        <pc:sldMkLst>
          <pc:docMk/>
          <pc:sldMk cId="3164677538" sldId="2435"/>
        </pc:sldMkLst>
        <pc:spChg chg="mod">
          <ac:chgData name="Monica Zabala Utrillas" userId="d2bf3cba-a650-4e0c-9b0d-61a84d2d83d5" providerId="ADAL" clId="{FCD3F17D-30C8-42A8-9B2C-5488A09F3B84}" dt="2024-11-20T16:26:57.769" v="169" actId="20577"/>
          <ac:spMkLst>
            <pc:docMk/>
            <pc:sldMk cId="3164677538" sldId="2435"/>
            <ac:spMk id="2" creationId="{411CE633-EB29-E927-F456-A78DDF0F09C5}"/>
          </ac:spMkLst>
        </pc:spChg>
        <pc:spChg chg="mod">
          <ac:chgData name="Monica Zabala Utrillas" userId="d2bf3cba-a650-4e0c-9b0d-61a84d2d83d5" providerId="ADAL" clId="{FCD3F17D-30C8-42A8-9B2C-5488A09F3B84}" dt="2024-11-19T15:50:59.005" v="112" actId="6549"/>
          <ac:spMkLst>
            <pc:docMk/>
            <pc:sldMk cId="3164677538" sldId="2435"/>
            <ac:spMk id="3" creationId="{A38D9E58-19B1-E7ED-7608-24282A0A681D}"/>
          </ac:spMkLst>
        </pc:spChg>
      </pc:sldChg>
      <pc:sldChg chg="modSp">
        <pc:chgData name="Monica Zabala Utrillas" userId="d2bf3cba-a650-4e0c-9b0d-61a84d2d83d5" providerId="ADAL" clId="{FCD3F17D-30C8-42A8-9B2C-5488A09F3B84}" dt="2024-11-20T16:37:37.081" v="231"/>
        <pc:sldMkLst>
          <pc:docMk/>
          <pc:sldMk cId="2985533247" sldId="2438"/>
        </pc:sldMkLst>
        <pc:graphicFrameChg chg="mod">
          <ac:chgData name="Monica Zabala Utrillas" userId="d2bf3cba-a650-4e0c-9b0d-61a84d2d83d5" providerId="ADAL" clId="{FCD3F17D-30C8-42A8-9B2C-5488A09F3B84}" dt="2024-11-20T16:37:37.081" v="231"/>
          <ac:graphicFrameMkLst>
            <pc:docMk/>
            <pc:sldMk cId="2985533247" sldId="2438"/>
            <ac:graphicFrameMk id="10" creationId="{89830CEC-DAF2-8144-752F-4F78DE45BE51}"/>
          </ac:graphicFrameMkLst>
        </pc:graphicFrameChg>
      </pc:sldChg>
      <pc:sldChg chg="modSp mod">
        <pc:chgData name="Monica Zabala Utrillas" userId="d2bf3cba-a650-4e0c-9b0d-61a84d2d83d5" providerId="ADAL" clId="{FCD3F17D-30C8-42A8-9B2C-5488A09F3B84}" dt="2024-11-20T16:40:21.273" v="237" actId="14100"/>
        <pc:sldMkLst>
          <pc:docMk/>
          <pc:sldMk cId="312144884" sldId="2440"/>
        </pc:sldMkLst>
        <pc:spChg chg="mod">
          <ac:chgData name="Monica Zabala Utrillas" userId="d2bf3cba-a650-4e0c-9b0d-61a84d2d83d5" providerId="ADAL" clId="{FCD3F17D-30C8-42A8-9B2C-5488A09F3B84}" dt="2024-11-20T16:40:21.273" v="237" actId="14100"/>
          <ac:spMkLst>
            <pc:docMk/>
            <pc:sldMk cId="312144884" sldId="2440"/>
            <ac:spMk id="11" creationId="{7AC10367-C988-F7B8-E130-C0FC98E50FED}"/>
          </ac:spMkLst>
        </pc:spChg>
      </pc:sldChg>
      <pc:sldChg chg="modSp mod">
        <pc:chgData name="Monica Zabala Utrillas" userId="d2bf3cba-a650-4e0c-9b0d-61a84d2d83d5" providerId="ADAL" clId="{FCD3F17D-30C8-42A8-9B2C-5488A09F3B84}" dt="2024-11-20T16:55:02.988" v="396" actId="1076"/>
        <pc:sldMkLst>
          <pc:docMk/>
          <pc:sldMk cId="733448594" sldId="2443"/>
        </pc:sldMkLst>
        <pc:spChg chg="mod">
          <ac:chgData name="Monica Zabala Utrillas" userId="d2bf3cba-a650-4e0c-9b0d-61a84d2d83d5" providerId="ADAL" clId="{FCD3F17D-30C8-42A8-9B2C-5488A09F3B84}" dt="2024-11-20T16:54:21.743" v="365" actId="20577"/>
          <ac:spMkLst>
            <pc:docMk/>
            <pc:sldMk cId="733448594" sldId="2443"/>
            <ac:spMk id="6" creationId="{1E69013A-BA47-0DBA-FBFF-3BDFD4D48C6A}"/>
          </ac:spMkLst>
        </pc:spChg>
        <pc:spChg chg="mod">
          <ac:chgData name="Monica Zabala Utrillas" userId="d2bf3cba-a650-4e0c-9b0d-61a84d2d83d5" providerId="ADAL" clId="{FCD3F17D-30C8-42A8-9B2C-5488A09F3B84}" dt="2024-11-20T16:54:56.329" v="395" actId="6549"/>
          <ac:spMkLst>
            <pc:docMk/>
            <pc:sldMk cId="733448594" sldId="2443"/>
            <ac:spMk id="7" creationId="{43FC36C5-3650-A1AE-CDDD-0196F5506275}"/>
          </ac:spMkLst>
        </pc:spChg>
        <pc:spChg chg="mod">
          <ac:chgData name="Monica Zabala Utrillas" userId="d2bf3cba-a650-4e0c-9b0d-61a84d2d83d5" providerId="ADAL" clId="{FCD3F17D-30C8-42A8-9B2C-5488A09F3B84}" dt="2024-11-20T16:53:55.737" v="362" actId="14100"/>
          <ac:spMkLst>
            <pc:docMk/>
            <pc:sldMk cId="733448594" sldId="2443"/>
            <ac:spMk id="9" creationId="{6BABE3B0-7BDF-4FDC-974A-6A3F8E5F6899}"/>
          </ac:spMkLst>
        </pc:spChg>
        <pc:spChg chg="mod">
          <ac:chgData name="Monica Zabala Utrillas" userId="d2bf3cba-a650-4e0c-9b0d-61a84d2d83d5" providerId="ADAL" clId="{FCD3F17D-30C8-42A8-9B2C-5488A09F3B84}" dt="2024-11-20T16:53:48.918" v="361" actId="14100"/>
          <ac:spMkLst>
            <pc:docMk/>
            <pc:sldMk cId="733448594" sldId="2443"/>
            <ac:spMk id="12" creationId="{FB890F7B-FD8B-4B2B-B7E0-AA6C2D64ACC7}"/>
          </ac:spMkLst>
        </pc:spChg>
        <pc:spChg chg="mod">
          <ac:chgData name="Monica Zabala Utrillas" userId="d2bf3cba-a650-4e0c-9b0d-61a84d2d83d5" providerId="ADAL" clId="{FCD3F17D-30C8-42A8-9B2C-5488A09F3B84}" dt="2024-11-20T16:54:12.383" v="363" actId="14100"/>
          <ac:spMkLst>
            <pc:docMk/>
            <pc:sldMk cId="733448594" sldId="2443"/>
            <ac:spMk id="25" creationId="{85AB590C-E616-498F-B4C0-539B365F84A2}"/>
          </ac:spMkLst>
        </pc:spChg>
        <pc:spChg chg="mod">
          <ac:chgData name="Monica Zabala Utrillas" userId="d2bf3cba-a650-4e0c-9b0d-61a84d2d83d5" providerId="ADAL" clId="{FCD3F17D-30C8-42A8-9B2C-5488A09F3B84}" dt="2024-11-20T16:54:26.483" v="366" actId="14100"/>
          <ac:spMkLst>
            <pc:docMk/>
            <pc:sldMk cId="733448594" sldId="2443"/>
            <ac:spMk id="44" creationId="{84BFF4A6-BBE2-4675-8DE5-391F4D5279A3}"/>
          </ac:spMkLst>
        </pc:spChg>
        <pc:spChg chg="mod">
          <ac:chgData name="Monica Zabala Utrillas" userId="d2bf3cba-a650-4e0c-9b0d-61a84d2d83d5" providerId="ADAL" clId="{FCD3F17D-30C8-42A8-9B2C-5488A09F3B84}" dt="2024-11-20T16:54:34.866" v="368" actId="1076"/>
          <ac:spMkLst>
            <pc:docMk/>
            <pc:sldMk cId="733448594" sldId="2443"/>
            <ac:spMk id="46" creationId="{0F224CF6-315A-4D6F-A3DF-4BD412127554}"/>
          </ac:spMkLst>
        </pc:spChg>
        <pc:spChg chg="mod">
          <ac:chgData name="Monica Zabala Utrillas" userId="d2bf3cba-a650-4e0c-9b0d-61a84d2d83d5" providerId="ADAL" clId="{FCD3F17D-30C8-42A8-9B2C-5488A09F3B84}" dt="2024-11-20T16:55:02.988" v="396" actId="1076"/>
          <ac:spMkLst>
            <pc:docMk/>
            <pc:sldMk cId="733448594" sldId="2443"/>
            <ac:spMk id="52" creationId="{E8EB0811-57B5-4783-A1D3-DB86F6C44A22}"/>
          </ac:spMkLst>
        </pc:spChg>
      </pc:sldChg>
      <pc:sldChg chg="modSp mod modAnim">
        <pc:chgData name="Monica Zabala Utrillas" userId="d2bf3cba-a650-4e0c-9b0d-61a84d2d83d5" providerId="ADAL" clId="{FCD3F17D-30C8-42A8-9B2C-5488A09F3B84}" dt="2024-11-20T17:01:06.503" v="487" actId="20577"/>
        <pc:sldMkLst>
          <pc:docMk/>
          <pc:sldMk cId="1610818371" sldId="2444"/>
        </pc:sldMkLst>
        <pc:spChg chg="mod">
          <ac:chgData name="Monica Zabala Utrillas" userId="d2bf3cba-a650-4e0c-9b0d-61a84d2d83d5" providerId="ADAL" clId="{FCD3F17D-30C8-42A8-9B2C-5488A09F3B84}" dt="2024-11-20T17:01:06.503" v="487" actId="20577"/>
          <ac:spMkLst>
            <pc:docMk/>
            <pc:sldMk cId="1610818371" sldId="2444"/>
            <ac:spMk id="4" creationId="{613B03E0-A591-EA66-73C5-B35C4F344997}"/>
          </ac:spMkLst>
        </pc:spChg>
        <pc:spChg chg="mod">
          <ac:chgData name="Monica Zabala Utrillas" userId="d2bf3cba-a650-4e0c-9b0d-61a84d2d83d5" providerId="ADAL" clId="{FCD3F17D-30C8-42A8-9B2C-5488A09F3B84}" dt="2024-11-20T17:00:20.706" v="481" actId="6549"/>
          <ac:spMkLst>
            <pc:docMk/>
            <pc:sldMk cId="1610818371" sldId="2444"/>
            <ac:spMk id="6" creationId="{FC9901C7-5F61-AF11-B450-D18721373BBE}"/>
          </ac:spMkLst>
        </pc:spChg>
        <pc:spChg chg="mod">
          <ac:chgData name="Monica Zabala Utrillas" userId="d2bf3cba-a650-4e0c-9b0d-61a84d2d83d5" providerId="ADAL" clId="{FCD3F17D-30C8-42A8-9B2C-5488A09F3B84}" dt="2024-11-20T16:57:24.792" v="418" actId="20577"/>
          <ac:spMkLst>
            <pc:docMk/>
            <pc:sldMk cId="1610818371" sldId="2444"/>
            <ac:spMk id="7" creationId="{2FFE8AE7-7B6E-098D-60BC-7FADDDFAC166}"/>
          </ac:spMkLst>
        </pc:spChg>
        <pc:spChg chg="mod">
          <ac:chgData name="Monica Zabala Utrillas" userId="d2bf3cba-a650-4e0c-9b0d-61a84d2d83d5" providerId="ADAL" clId="{FCD3F17D-30C8-42A8-9B2C-5488A09F3B84}" dt="2024-11-20T16:57:12.155" v="415" actId="1076"/>
          <ac:spMkLst>
            <pc:docMk/>
            <pc:sldMk cId="1610818371" sldId="2444"/>
            <ac:spMk id="8" creationId="{F7AD6638-4181-0F27-5C30-FF2638929852}"/>
          </ac:spMkLst>
        </pc:spChg>
        <pc:spChg chg="mod">
          <ac:chgData name="Monica Zabala Utrillas" userId="d2bf3cba-a650-4e0c-9b0d-61a84d2d83d5" providerId="ADAL" clId="{FCD3F17D-30C8-42A8-9B2C-5488A09F3B84}" dt="2024-11-20T16:57:20.171" v="417" actId="20577"/>
          <ac:spMkLst>
            <pc:docMk/>
            <pc:sldMk cId="1610818371" sldId="2444"/>
            <ac:spMk id="9" creationId="{82265D60-E936-67F7-761E-9222C02A0B59}"/>
          </ac:spMkLst>
        </pc:spChg>
        <pc:spChg chg="mod">
          <ac:chgData name="Monica Zabala Utrillas" userId="d2bf3cba-a650-4e0c-9b0d-61a84d2d83d5" providerId="ADAL" clId="{FCD3F17D-30C8-42A8-9B2C-5488A09F3B84}" dt="2024-11-20T16:58:22.487" v="420" actId="1076"/>
          <ac:spMkLst>
            <pc:docMk/>
            <pc:sldMk cId="1610818371" sldId="2444"/>
            <ac:spMk id="10" creationId="{C0117FB4-4F0B-9451-272F-4CDE56742307}"/>
          </ac:spMkLst>
        </pc:spChg>
        <pc:spChg chg="mod">
          <ac:chgData name="Monica Zabala Utrillas" userId="d2bf3cba-a650-4e0c-9b0d-61a84d2d83d5" providerId="ADAL" clId="{FCD3F17D-30C8-42A8-9B2C-5488A09F3B84}" dt="2024-11-20T16:58:31.104" v="423" actId="20577"/>
          <ac:spMkLst>
            <pc:docMk/>
            <pc:sldMk cId="1610818371" sldId="2444"/>
            <ac:spMk id="11" creationId="{7694375E-1400-6DE6-2F7D-3EBBDBF5F4FE}"/>
          </ac:spMkLst>
        </pc:spChg>
        <pc:spChg chg="mod">
          <ac:chgData name="Monica Zabala Utrillas" userId="d2bf3cba-a650-4e0c-9b0d-61a84d2d83d5" providerId="ADAL" clId="{FCD3F17D-30C8-42A8-9B2C-5488A09F3B84}" dt="2024-11-20T16:58:37.285" v="424" actId="1076"/>
          <ac:spMkLst>
            <pc:docMk/>
            <pc:sldMk cId="1610818371" sldId="2444"/>
            <ac:spMk id="12" creationId="{728F0C5A-82F6-34FA-5676-A7A9CE1C727D}"/>
          </ac:spMkLst>
        </pc:spChg>
        <pc:spChg chg="mod">
          <ac:chgData name="Monica Zabala Utrillas" userId="d2bf3cba-a650-4e0c-9b0d-61a84d2d83d5" providerId="ADAL" clId="{FCD3F17D-30C8-42A8-9B2C-5488A09F3B84}" dt="2024-11-20T16:58:43.020" v="426" actId="14100"/>
          <ac:spMkLst>
            <pc:docMk/>
            <pc:sldMk cId="1610818371" sldId="2444"/>
            <ac:spMk id="13" creationId="{FE4D80AB-A40D-1CC5-FBC4-1248A8CFB00F}"/>
          </ac:spMkLst>
        </pc:spChg>
        <pc:spChg chg="mod">
          <ac:chgData name="Monica Zabala Utrillas" userId="d2bf3cba-a650-4e0c-9b0d-61a84d2d83d5" providerId="ADAL" clId="{FCD3F17D-30C8-42A8-9B2C-5488A09F3B84}" dt="2024-11-20T16:55:49.858" v="397" actId="14100"/>
          <ac:spMkLst>
            <pc:docMk/>
            <pc:sldMk cId="1610818371" sldId="2444"/>
            <ac:spMk id="15" creationId="{1DA13A1A-1A85-4F7E-4A4D-7100D3761238}"/>
          </ac:spMkLst>
        </pc:spChg>
        <pc:spChg chg="mod">
          <ac:chgData name="Monica Zabala Utrillas" userId="d2bf3cba-a650-4e0c-9b0d-61a84d2d83d5" providerId="ADAL" clId="{FCD3F17D-30C8-42A8-9B2C-5488A09F3B84}" dt="2024-11-20T16:56:58.846" v="413" actId="1076"/>
          <ac:spMkLst>
            <pc:docMk/>
            <pc:sldMk cId="1610818371" sldId="2444"/>
            <ac:spMk id="16" creationId="{7B5003D6-C561-BF24-5750-9245A90DB616}"/>
          </ac:spMkLst>
        </pc:spChg>
      </pc:sldChg>
      <pc:sldChg chg="modSp mod">
        <pc:chgData name="Monica Zabala Utrillas" userId="d2bf3cba-a650-4e0c-9b0d-61a84d2d83d5" providerId="ADAL" clId="{FCD3F17D-30C8-42A8-9B2C-5488A09F3B84}" dt="2024-11-20T17:02:51.291" v="572" actId="6549"/>
        <pc:sldMkLst>
          <pc:docMk/>
          <pc:sldMk cId="2685714766" sldId="2445"/>
        </pc:sldMkLst>
        <pc:spChg chg="mod">
          <ac:chgData name="Monica Zabala Utrillas" userId="d2bf3cba-a650-4e0c-9b0d-61a84d2d83d5" providerId="ADAL" clId="{FCD3F17D-30C8-42A8-9B2C-5488A09F3B84}" dt="2024-11-20T17:02:08.938" v="545" actId="20577"/>
          <ac:spMkLst>
            <pc:docMk/>
            <pc:sldMk cId="2685714766" sldId="2445"/>
            <ac:spMk id="3" creationId="{D69CFB79-DCC6-4A5E-95D6-01BBC7DF94FC}"/>
          </ac:spMkLst>
        </pc:spChg>
        <pc:spChg chg="mod">
          <ac:chgData name="Monica Zabala Utrillas" userId="d2bf3cba-a650-4e0c-9b0d-61a84d2d83d5" providerId="ADAL" clId="{FCD3F17D-30C8-42A8-9B2C-5488A09F3B84}" dt="2024-11-20T17:01:33.996" v="515" actId="1076"/>
          <ac:spMkLst>
            <pc:docMk/>
            <pc:sldMk cId="2685714766" sldId="2445"/>
            <ac:spMk id="4" creationId="{E304F996-CD22-05C5-1BA8-238626B8D25C}"/>
          </ac:spMkLst>
        </pc:spChg>
        <pc:spChg chg="mod">
          <ac:chgData name="Monica Zabala Utrillas" userId="d2bf3cba-a650-4e0c-9b0d-61a84d2d83d5" providerId="ADAL" clId="{FCD3F17D-30C8-42A8-9B2C-5488A09F3B84}" dt="2024-11-20T17:01:27.741" v="514" actId="20577"/>
          <ac:spMkLst>
            <pc:docMk/>
            <pc:sldMk cId="2685714766" sldId="2445"/>
            <ac:spMk id="5" creationId="{96055CB1-6E7B-3E85-98FD-4EAF49DF101B}"/>
          </ac:spMkLst>
        </pc:spChg>
        <pc:spChg chg="mod">
          <ac:chgData name="Monica Zabala Utrillas" userId="d2bf3cba-a650-4e0c-9b0d-61a84d2d83d5" providerId="ADAL" clId="{FCD3F17D-30C8-42A8-9B2C-5488A09F3B84}" dt="2024-11-20T17:01:57.091" v="544" actId="20577"/>
          <ac:spMkLst>
            <pc:docMk/>
            <pc:sldMk cId="2685714766" sldId="2445"/>
            <ac:spMk id="20" creationId="{C875C385-EAF7-48D2-B3D8-4B59A3CA9938}"/>
          </ac:spMkLst>
        </pc:spChg>
        <pc:spChg chg="mod">
          <ac:chgData name="Monica Zabala Utrillas" userId="d2bf3cba-a650-4e0c-9b0d-61a84d2d83d5" providerId="ADAL" clId="{FCD3F17D-30C8-42A8-9B2C-5488A09F3B84}" dt="2024-11-20T17:01:41.022" v="516" actId="14100"/>
          <ac:spMkLst>
            <pc:docMk/>
            <pc:sldMk cId="2685714766" sldId="2445"/>
            <ac:spMk id="25" creationId="{85AB590C-E616-498F-B4C0-539B365F84A2}"/>
          </ac:spMkLst>
        </pc:spChg>
        <pc:spChg chg="mod">
          <ac:chgData name="Monica Zabala Utrillas" userId="d2bf3cba-a650-4e0c-9b0d-61a84d2d83d5" providerId="ADAL" clId="{FCD3F17D-30C8-42A8-9B2C-5488A09F3B84}" dt="2024-11-20T17:01:44.221" v="517" actId="14100"/>
          <ac:spMkLst>
            <pc:docMk/>
            <pc:sldMk cId="2685714766" sldId="2445"/>
            <ac:spMk id="42" creationId="{953E6DCE-5177-4DAC-8E53-E1158AC9BFB0}"/>
          </ac:spMkLst>
        </pc:spChg>
        <pc:spChg chg="mod">
          <ac:chgData name="Monica Zabala Utrillas" userId="d2bf3cba-a650-4e0c-9b0d-61a84d2d83d5" providerId="ADAL" clId="{FCD3F17D-30C8-42A8-9B2C-5488A09F3B84}" dt="2024-11-20T17:01:46.664" v="518" actId="14100"/>
          <ac:spMkLst>
            <pc:docMk/>
            <pc:sldMk cId="2685714766" sldId="2445"/>
            <ac:spMk id="44" creationId="{84BFF4A6-BBE2-4675-8DE5-391F4D5279A3}"/>
          </ac:spMkLst>
        </pc:spChg>
        <pc:spChg chg="mod">
          <ac:chgData name="Monica Zabala Utrillas" userId="d2bf3cba-a650-4e0c-9b0d-61a84d2d83d5" providerId="ADAL" clId="{FCD3F17D-30C8-42A8-9B2C-5488A09F3B84}" dt="2024-11-20T17:01:49.098" v="519" actId="14100"/>
          <ac:spMkLst>
            <pc:docMk/>
            <pc:sldMk cId="2685714766" sldId="2445"/>
            <ac:spMk id="46" creationId="{0F224CF6-315A-4D6F-A3DF-4BD412127554}"/>
          </ac:spMkLst>
        </pc:spChg>
        <pc:spChg chg="mod">
          <ac:chgData name="Monica Zabala Utrillas" userId="d2bf3cba-a650-4e0c-9b0d-61a84d2d83d5" providerId="ADAL" clId="{FCD3F17D-30C8-42A8-9B2C-5488A09F3B84}" dt="2024-11-20T17:02:51.291" v="572" actId="6549"/>
          <ac:spMkLst>
            <pc:docMk/>
            <pc:sldMk cId="2685714766" sldId="2445"/>
            <ac:spMk id="53" creationId="{606B0BE0-EEAA-4E87-A383-E392F9411C9D}"/>
          </ac:spMkLst>
        </pc:spChg>
      </pc:sldChg>
      <pc:sldChg chg="addSp delSp modSp mod delAnim modAnim">
        <pc:chgData name="Monica Zabala Utrillas" userId="d2bf3cba-a650-4e0c-9b0d-61a84d2d83d5" providerId="ADAL" clId="{FCD3F17D-30C8-42A8-9B2C-5488A09F3B84}" dt="2024-11-20T17:06:25.576" v="593"/>
        <pc:sldMkLst>
          <pc:docMk/>
          <pc:sldMk cId="422369141" sldId="2446"/>
        </pc:sldMkLst>
        <pc:spChg chg="mod">
          <ac:chgData name="Monica Zabala Utrillas" userId="d2bf3cba-a650-4e0c-9b0d-61a84d2d83d5" providerId="ADAL" clId="{FCD3F17D-30C8-42A8-9B2C-5488A09F3B84}" dt="2024-11-20T17:03:53.228" v="590" actId="20577"/>
          <ac:spMkLst>
            <pc:docMk/>
            <pc:sldMk cId="422369141" sldId="2446"/>
            <ac:spMk id="4" creationId="{613B03E0-A591-EA66-73C5-B35C4F344997}"/>
          </ac:spMkLst>
        </pc:spChg>
        <pc:spChg chg="add mod">
          <ac:chgData name="Monica Zabala Utrillas" userId="d2bf3cba-a650-4e0c-9b0d-61a84d2d83d5" providerId="ADAL" clId="{FCD3F17D-30C8-42A8-9B2C-5488A09F3B84}" dt="2024-11-20T17:06:25.576" v="593"/>
          <ac:spMkLst>
            <pc:docMk/>
            <pc:sldMk cId="422369141" sldId="2446"/>
            <ac:spMk id="5" creationId="{00A2000B-1215-5F47-1045-8F937CBF4218}"/>
          </ac:spMkLst>
        </pc:spChg>
        <pc:spChg chg="del mod">
          <ac:chgData name="Monica Zabala Utrillas" userId="d2bf3cba-a650-4e0c-9b0d-61a84d2d83d5" providerId="ADAL" clId="{FCD3F17D-30C8-42A8-9B2C-5488A09F3B84}" dt="2024-11-20T17:06:24.635" v="592" actId="478"/>
          <ac:spMkLst>
            <pc:docMk/>
            <pc:sldMk cId="422369141" sldId="2446"/>
            <ac:spMk id="6" creationId="{48D325D4-548F-B968-6A6E-CB555D7AFADF}"/>
          </ac:spMkLst>
        </pc:spChg>
        <pc:spChg chg="mod">
          <ac:chgData name="Monica Zabala Utrillas" userId="d2bf3cba-a650-4e0c-9b0d-61a84d2d83d5" providerId="ADAL" clId="{FCD3F17D-30C8-42A8-9B2C-5488A09F3B84}" dt="2024-11-20T17:03:28.785" v="578" actId="14100"/>
          <ac:spMkLst>
            <pc:docMk/>
            <pc:sldMk cId="422369141" sldId="2446"/>
            <ac:spMk id="9" creationId="{E4508762-3A5A-7D4B-EB82-6BEC110DFC94}"/>
          </ac:spMkLst>
        </pc:spChg>
        <pc:spChg chg="mod">
          <ac:chgData name="Monica Zabala Utrillas" userId="d2bf3cba-a650-4e0c-9b0d-61a84d2d83d5" providerId="ADAL" clId="{FCD3F17D-30C8-42A8-9B2C-5488A09F3B84}" dt="2024-11-20T17:03:33.140" v="579" actId="14100"/>
          <ac:spMkLst>
            <pc:docMk/>
            <pc:sldMk cId="422369141" sldId="2446"/>
            <ac:spMk id="11" creationId="{120AB004-1B8D-4A79-CE4B-21F42A75D47C}"/>
          </ac:spMkLst>
        </pc:spChg>
        <pc:spChg chg="mod">
          <ac:chgData name="Monica Zabala Utrillas" userId="d2bf3cba-a650-4e0c-9b0d-61a84d2d83d5" providerId="ADAL" clId="{FCD3F17D-30C8-42A8-9B2C-5488A09F3B84}" dt="2024-11-20T17:03:39.013" v="582" actId="1035"/>
          <ac:spMkLst>
            <pc:docMk/>
            <pc:sldMk cId="422369141" sldId="2446"/>
            <ac:spMk id="14" creationId="{A96A2F18-C557-A1F3-58A9-F894AD3BB591}"/>
          </ac:spMkLst>
        </pc:spChg>
        <pc:spChg chg="mod">
          <ac:chgData name="Monica Zabala Utrillas" userId="d2bf3cba-a650-4e0c-9b0d-61a84d2d83d5" providerId="ADAL" clId="{FCD3F17D-30C8-42A8-9B2C-5488A09F3B84}" dt="2024-11-20T17:03:17.412" v="573" actId="14100"/>
          <ac:spMkLst>
            <pc:docMk/>
            <pc:sldMk cId="422369141" sldId="2446"/>
            <ac:spMk id="15" creationId="{F34CA01B-5F4B-05C6-2623-3522712E824B}"/>
          </ac:spMkLst>
        </pc:spChg>
        <pc:spChg chg="mod">
          <ac:chgData name="Monica Zabala Utrillas" userId="d2bf3cba-a650-4e0c-9b0d-61a84d2d83d5" providerId="ADAL" clId="{FCD3F17D-30C8-42A8-9B2C-5488A09F3B84}" dt="2024-11-20T17:03:45.144" v="583" actId="14100"/>
          <ac:spMkLst>
            <pc:docMk/>
            <pc:sldMk cId="422369141" sldId="2446"/>
            <ac:spMk id="19" creationId="{3A5252AE-3D80-37BC-C3F2-1117712F43AD}"/>
          </ac:spMkLst>
        </pc:spChg>
      </pc:sldChg>
      <pc:sldChg chg="addSp delSp modSp mod">
        <pc:chgData name="Monica Zabala Utrillas" userId="d2bf3cba-a650-4e0c-9b0d-61a84d2d83d5" providerId="ADAL" clId="{FCD3F17D-30C8-42A8-9B2C-5488A09F3B84}" dt="2024-11-20T16:53:33.097" v="360" actId="1440"/>
        <pc:sldMkLst>
          <pc:docMk/>
          <pc:sldMk cId="1358531404" sldId="2447"/>
        </pc:sldMkLst>
        <pc:spChg chg="mod">
          <ac:chgData name="Monica Zabala Utrillas" userId="d2bf3cba-a650-4e0c-9b0d-61a84d2d83d5" providerId="ADAL" clId="{FCD3F17D-30C8-42A8-9B2C-5488A09F3B84}" dt="2024-11-20T16:48:23.156" v="352" actId="20577"/>
          <ac:spMkLst>
            <pc:docMk/>
            <pc:sldMk cId="1358531404" sldId="2447"/>
            <ac:spMk id="2" creationId="{5A19D95C-2996-D8B8-450B-2C129443E639}"/>
          </ac:spMkLst>
        </pc:spChg>
        <pc:picChg chg="del mod">
          <ac:chgData name="Monica Zabala Utrillas" userId="d2bf3cba-a650-4e0c-9b0d-61a84d2d83d5" providerId="ADAL" clId="{FCD3F17D-30C8-42A8-9B2C-5488A09F3B84}" dt="2024-11-20T16:53:17.775" v="356" actId="478"/>
          <ac:picMkLst>
            <pc:docMk/>
            <pc:sldMk cId="1358531404" sldId="2447"/>
            <ac:picMk id="4" creationId="{D0C4418A-A898-B1D3-0781-153011BFD31F}"/>
          </ac:picMkLst>
        </pc:picChg>
        <pc:picChg chg="add mod">
          <ac:chgData name="Monica Zabala Utrillas" userId="d2bf3cba-a650-4e0c-9b0d-61a84d2d83d5" providerId="ADAL" clId="{FCD3F17D-30C8-42A8-9B2C-5488A09F3B84}" dt="2024-11-20T16:53:33.097" v="360" actId="1440"/>
          <ac:picMkLst>
            <pc:docMk/>
            <pc:sldMk cId="1358531404" sldId="2447"/>
            <ac:picMk id="5" creationId="{18C0E68B-8D13-4B88-BA95-F23AEC0B3EA3}"/>
          </ac:picMkLst>
        </pc:picChg>
      </pc:sldChg>
      <pc:sldChg chg="modSp mod">
        <pc:chgData name="Monica Zabala Utrillas" userId="d2bf3cba-a650-4e0c-9b0d-61a84d2d83d5" providerId="ADAL" clId="{FCD3F17D-30C8-42A8-9B2C-5488A09F3B84}" dt="2024-11-20T17:09:47.196" v="722" actId="6549"/>
        <pc:sldMkLst>
          <pc:docMk/>
          <pc:sldMk cId="1297668709" sldId="2448"/>
        </pc:sldMkLst>
        <pc:spChg chg="mod">
          <ac:chgData name="Monica Zabala Utrillas" userId="d2bf3cba-a650-4e0c-9b0d-61a84d2d83d5" providerId="ADAL" clId="{FCD3F17D-30C8-42A8-9B2C-5488A09F3B84}" dt="2024-11-20T17:07:29.821" v="596" actId="6549"/>
          <ac:spMkLst>
            <pc:docMk/>
            <pc:sldMk cId="1297668709" sldId="2448"/>
            <ac:spMk id="2" creationId="{C610D4B1-576D-4530-F733-8A55864C49B1}"/>
          </ac:spMkLst>
        </pc:spChg>
        <pc:spChg chg="mod">
          <ac:chgData name="Monica Zabala Utrillas" userId="d2bf3cba-a650-4e0c-9b0d-61a84d2d83d5" providerId="ADAL" clId="{FCD3F17D-30C8-42A8-9B2C-5488A09F3B84}" dt="2024-11-20T17:09:47.196" v="722" actId="6549"/>
          <ac:spMkLst>
            <pc:docMk/>
            <pc:sldMk cId="1297668709" sldId="2448"/>
            <ac:spMk id="3" creationId="{36A00D91-D74E-32AB-9714-56138AFADCF9}"/>
          </ac:spMkLst>
        </pc:spChg>
        <pc:picChg chg="mod">
          <ac:chgData name="Monica Zabala Utrillas" userId="d2bf3cba-a650-4e0c-9b0d-61a84d2d83d5" providerId="ADAL" clId="{FCD3F17D-30C8-42A8-9B2C-5488A09F3B84}" dt="2024-11-20T17:09:37.689" v="697" actId="1076"/>
          <ac:picMkLst>
            <pc:docMk/>
            <pc:sldMk cId="1297668709" sldId="2448"/>
            <ac:picMk id="1026" creationId="{7719F04B-99CE-2814-0E4B-7445E9D3CA21}"/>
          </ac:picMkLst>
        </pc:picChg>
      </pc:sldChg>
      <pc:sldMasterChg chg="modSldLayout">
        <pc:chgData name="Monica Zabala Utrillas" userId="d2bf3cba-a650-4e0c-9b0d-61a84d2d83d5" providerId="ADAL" clId="{FCD3F17D-30C8-42A8-9B2C-5488A09F3B84}" dt="2024-11-19T15:50:28.345" v="82" actId="20577"/>
        <pc:sldMasterMkLst>
          <pc:docMk/>
          <pc:sldMasterMk cId="0" sldId="2147483648"/>
        </pc:sldMasterMkLst>
        <pc:sldLayoutChg chg="addSp delSp modSp mod">
          <pc:chgData name="Monica Zabala Utrillas" userId="d2bf3cba-a650-4e0c-9b0d-61a84d2d83d5" providerId="ADAL" clId="{FCD3F17D-30C8-42A8-9B2C-5488A09F3B84}" dt="2024-11-19T15:50:28.345" v="82" actId="20577"/>
          <pc:sldLayoutMkLst>
            <pc:docMk/>
            <pc:sldMasterMk cId="0" sldId="2147483648"/>
            <pc:sldLayoutMk cId="0" sldId="2147483662"/>
          </pc:sldLayoutMkLst>
          <pc:spChg chg="mod">
            <ac:chgData name="Monica Zabala Utrillas" userId="d2bf3cba-a650-4e0c-9b0d-61a84d2d83d5" providerId="ADAL" clId="{FCD3F17D-30C8-42A8-9B2C-5488A09F3B84}" dt="2024-11-19T15:50:28.345" v="82" actId="20577"/>
            <ac:spMkLst>
              <pc:docMk/>
              <pc:sldMasterMk cId="0" sldId="2147483648"/>
              <pc:sldLayoutMk cId="0" sldId="2147483662"/>
              <ac:spMk id="5" creationId="{CBC18AA7-8C1D-4C1C-B629-AA10E16721CA}"/>
            </ac:spMkLst>
          </pc:spChg>
          <pc:picChg chg="add mod">
            <ac:chgData name="Monica Zabala Utrillas" userId="d2bf3cba-a650-4e0c-9b0d-61a84d2d83d5" providerId="ADAL" clId="{FCD3F17D-30C8-42A8-9B2C-5488A09F3B84}" dt="2024-11-19T14:57:39.996" v="68" actId="1076"/>
            <ac:picMkLst>
              <pc:docMk/>
              <pc:sldMasterMk cId="0" sldId="2147483648"/>
              <pc:sldLayoutMk cId="0" sldId="2147483662"/>
              <ac:picMk id="3" creationId="{B2C95137-CD80-5649-DDDC-A6C7EE5BCB22}"/>
            </ac:picMkLst>
          </pc:picChg>
          <pc:picChg chg="del">
            <ac:chgData name="Monica Zabala Utrillas" userId="d2bf3cba-a650-4e0c-9b0d-61a84d2d83d5" providerId="ADAL" clId="{FCD3F17D-30C8-42A8-9B2C-5488A09F3B84}" dt="2024-11-19T14:57:30.300" v="63" actId="478"/>
            <ac:picMkLst>
              <pc:docMk/>
              <pc:sldMasterMk cId="0" sldId="2147483648"/>
              <pc:sldLayoutMk cId="0" sldId="2147483662"/>
              <ac:picMk id="51" creationId="{1007B104-92BA-4BA5-A656-DA433D20A54C}"/>
            </ac:picMkLst>
          </pc:picChg>
        </pc:sldLayoutChg>
        <pc:sldLayoutChg chg="addSp delSp modSp mod">
          <pc:chgData name="Monica Zabala Utrillas" userId="d2bf3cba-a650-4e0c-9b0d-61a84d2d83d5" providerId="ADAL" clId="{FCD3F17D-30C8-42A8-9B2C-5488A09F3B84}" dt="2024-11-19T14:58:32.851" v="80" actId="1076"/>
          <pc:sldLayoutMkLst>
            <pc:docMk/>
            <pc:sldMasterMk cId="0" sldId="2147483648"/>
            <pc:sldLayoutMk cId="1616781686" sldId="2147483670"/>
          </pc:sldLayoutMkLst>
          <pc:picChg chg="add mod">
            <ac:chgData name="Monica Zabala Utrillas" userId="d2bf3cba-a650-4e0c-9b0d-61a84d2d83d5" providerId="ADAL" clId="{FCD3F17D-30C8-42A8-9B2C-5488A09F3B84}" dt="2024-11-19T14:58:32.851" v="80" actId="1076"/>
            <ac:picMkLst>
              <pc:docMk/>
              <pc:sldMasterMk cId="0" sldId="2147483648"/>
              <pc:sldLayoutMk cId="1616781686" sldId="2147483670"/>
              <ac:picMk id="4" creationId="{11B00C93-BDA5-56D7-DC77-453AF074CE10}"/>
            </ac:picMkLst>
          </pc:picChg>
          <pc:picChg chg="del">
            <ac:chgData name="Monica Zabala Utrillas" userId="d2bf3cba-a650-4e0c-9b0d-61a84d2d83d5" providerId="ADAL" clId="{FCD3F17D-30C8-42A8-9B2C-5488A09F3B84}" dt="2024-11-19T14:58:21.246" v="75" actId="478"/>
            <ac:picMkLst>
              <pc:docMk/>
              <pc:sldMasterMk cId="0" sldId="2147483648"/>
              <pc:sldLayoutMk cId="1616781686" sldId="2147483670"/>
              <ac:picMk id="37" creationId="{C53E509D-9C05-4F64-B596-3792F76B9CA7}"/>
            </ac:picMkLst>
          </pc:picChg>
        </pc:sldLayoutChg>
        <pc:sldLayoutChg chg="addSp delSp modSp mod">
          <pc:chgData name="Monica Zabala Utrillas" userId="d2bf3cba-a650-4e0c-9b0d-61a84d2d83d5" providerId="ADAL" clId="{FCD3F17D-30C8-42A8-9B2C-5488A09F3B84}" dt="2024-11-19T14:57:24.442" v="62" actId="1038"/>
          <pc:sldLayoutMkLst>
            <pc:docMk/>
            <pc:sldMasterMk cId="0" sldId="2147483648"/>
            <pc:sldLayoutMk cId="2338063851" sldId="2147483671"/>
          </pc:sldLayoutMkLst>
          <pc:picChg chg="add mod">
            <ac:chgData name="Monica Zabala Utrillas" userId="d2bf3cba-a650-4e0c-9b0d-61a84d2d83d5" providerId="ADAL" clId="{FCD3F17D-30C8-42A8-9B2C-5488A09F3B84}" dt="2024-11-19T14:57:24.442" v="62" actId="1038"/>
            <ac:picMkLst>
              <pc:docMk/>
              <pc:sldMasterMk cId="0" sldId="2147483648"/>
              <pc:sldLayoutMk cId="2338063851" sldId="2147483671"/>
              <ac:picMk id="3" creationId="{B3A030A4-0E45-03B6-4344-C67A1D461063}"/>
            </ac:picMkLst>
          </pc:picChg>
          <pc:picChg chg="del">
            <ac:chgData name="Monica Zabala Utrillas" userId="d2bf3cba-a650-4e0c-9b0d-61a84d2d83d5" providerId="ADAL" clId="{FCD3F17D-30C8-42A8-9B2C-5488A09F3B84}" dt="2024-11-19T14:57:09.271" v="50" actId="478"/>
            <ac:picMkLst>
              <pc:docMk/>
              <pc:sldMasterMk cId="0" sldId="2147483648"/>
              <pc:sldLayoutMk cId="2338063851" sldId="2147483671"/>
              <ac:picMk id="34" creationId="{582D17B3-5A6C-42CA-853B-4103A0708918}"/>
            </ac:picMkLst>
          </pc:picChg>
        </pc:sldLayoutChg>
        <pc:sldLayoutChg chg="addSp delSp modSp mod">
          <pc:chgData name="Monica Zabala Utrillas" userId="d2bf3cba-a650-4e0c-9b0d-61a84d2d83d5" providerId="ADAL" clId="{FCD3F17D-30C8-42A8-9B2C-5488A09F3B84}" dt="2024-11-19T14:57:54.481" v="74" actId="1076"/>
          <pc:sldLayoutMkLst>
            <pc:docMk/>
            <pc:sldMasterMk cId="0" sldId="2147483648"/>
            <pc:sldLayoutMk cId="417991825" sldId="2147483672"/>
          </pc:sldLayoutMkLst>
          <pc:picChg chg="add mod">
            <ac:chgData name="Monica Zabala Utrillas" userId="d2bf3cba-a650-4e0c-9b0d-61a84d2d83d5" providerId="ADAL" clId="{FCD3F17D-30C8-42A8-9B2C-5488A09F3B84}" dt="2024-11-19T14:57:54.481" v="74" actId="1076"/>
            <ac:picMkLst>
              <pc:docMk/>
              <pc:sldMasterMk cId="0" sldId="2147483648"/>
              <pc:sldLayoutMk cId="417991825" sldId="2147483672"/>
              <ac:picMk id="3" creationId="{CDE1D723-F63A-FF9F-E7F6-3A2F9C9072FC}"/>
            </ac:picMkLst>
          </pc:picChg>
          <pc:picChg chg="del">
            <ac:chgData name="Monica Zabala Utrillas" userId="d2bf3cba-a650-4e0c-9b0d-61a84d2d83d5" providerId="ADAL" clId="{FCD3F17D-30C8-42A8-9B2C-5488A09F3B84}" dt="2024-11-19T14:57:45.192" v="69" actId="478"/>
            <ac:picMkLst>
              <pc:docMk/>
              <pc:sldMasterMk cId="0" sldId="2147483648"/>
              <pc:sldLayoutMk cId="417991825" sldId="2147483672"/>
              <ac:picMk id="37" creationId="{5505FB79-408A-43F3-9FF6-95F9DFF43961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E9538-C70F-480F-A041-F26019CA0F29}" type="doc">
      <dgm:prSet loTypeId="urn:microsoft.com/office/officeart/2005/8/layout/orgChart1" loCatId="hierarchy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70616961-3CAB-4A6F-ABD6-F89EAC9B54B1}">
      <dgm:prSet phldrT="[Text]"/>
      <dgm:spPr/>
      <dgm:t>
        <a:bodyPr/>
        <a:lstStyle/>
        <a:p>
          <a:r>
            <a:rPr lang="es">
              <a:latin typeface="EC Square Sans Pro" panose="020B0506040000020004" pitchFamily="34" charset="0"/>
            </a:rPr>
            <a:t>Antimicrobianos</a:t>
          </a:r>
          <a:endParaRPr lang="en-GB">
            <a:latin typeface="EC Square Sans Pro" panose="020B0506040000020004" pitchFamily="34" charset="0"/>
          </a:endParaRPr>
        </a:p>
      </dgm:t>
    </dgm:pt>
    <dgm:pt modelId="{342937CC-BB4C-4F87-AB79-6B17372A4064}" type="parTrans" cxnId="{A1DCEDD8-B401-4476-B3A5-62CCDB460163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C9846F41-CE29-4AC6-96F2-18A62F6E07BE}" type="sibTrans" cxnId="{A1DCEDD8-B401-4476-B3A5-62CCDB460163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21197F1B-0BC8-494C-B051-533C288516D4}">
      <dgm:prSet phldrT="[Text]" custT="1"/>
      <dgm:spPr/>
      <dgm:t>
        <a:bodyPr/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3500" kern="1200">
              <a:latin typeface="EC Square Sans Pro" panose="020B0506040000020004" pitchFamily="34" charset="0"/>
              <a:ea typeface="+mn-ea"/>
              <a:cs typeface="+mn-cs"/>
            </a:rPr>
            <a:t>Antibióticos</a:t>
          </a:r>
          <a:endParaRPr lang="en-GB" sz="3500" kern="1200">
            <a:latin typeface="EC Square Sans Pro" panose="020B0506040000020004" pitchFamily="34" charset="0"/>
            <a:ea typeface="+mn-ea"/>
            <a:cs typeface="+mn-cs"/>
          </a:endParaRPr>
        </a:p>
      </dgm:t>
    </dgm:pt>
    <dgm:pt modelId="{AD0D69B8-624E-4110-AC8B-0CF030FD0826}" type="parTrans" cxnId="{F5EF5C63-4872-4E76-AEFF-727F1EFA99EB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A54ADC29-6286-4824-BB60-EE9B365E3933}" type="sibTrans" cxnId="{F5EF5C63-4872-4E76-AEFF-727F1EFA99EB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FE965841-04E1-444F-B976-1FACF1498245}">
      <dgm:prSet phldrT="[Text]"/>
      <dgm:spPr/>
      <dgm:t>
        <a:bodyPr/>
        <a:lstStyle/>
        <a:p>
          <a:r>
            <a:rPr lang="es" dirty="0">
              <a:latin typeface="EC Square Sans Pro" panose="020B0506040000020004" pitchFamily="34" charset="0"/>
            </a:rPr>
            <a:t>Antifúngico, antiprotozoario</a:t>
          </a:r>
          <a:endParaRPr lang="en-GB" dirty="0">
            <a:latin typeface="EC Square Sans Pro" panose="020B0506040000020004" pitchFamily="34" charset="0"/>
          </a:endParaRPr>
        </a:p>
      </dgm:t>
    </dgm:pt>
    <dgm:pt modelId="{6E5DCDA2-A9C1-42FB-B04C-79016636820A}" type="parTrans" cxnId="{5028338A-5D9E-4562-9D68-C3C1726BBD69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7AE0A5A3-0EA6-4CCD-971D-67E28A84AFDB}" type="sibTrans" cxnId="{5028338A-5D9E-4562-9D68-C3C1726BBD69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3A5FC350-809A-420E-B508-F86CFE56F9EC}">
      <dgm:prSet phldrT="[Text]" custT="1"/>
      <dgm:spPr/>
      <dgm:t>
        <a:bodyPr/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3500" kern="1200" dirty="0">
              <a:latin typeface="EC Square Sans Pro" panose="020B0506040000020004" pitchFamily="34" charset="0"/>
              <a:ea typeface="+mn-ea"/>
              <a:cs typeface="+mn-cs"/>
            </a:rPr>
            <a:t>Antiviral</a:t>
          </a:r>
          <a:endParaRPr lang="en-GB" sz="3500" kern="1200" dirty="0">
            <a:latin typeface="EC Square Sans Pro" panose="020B0506040000020004" pitchFamily="34" charset="0"/>
            <a:ea typeface="+mn-ea"/>
            <a:cs typeface="+mn-cs"/>
          </a:endParaRPr>
        </a:p>
      </dgm:t>
    </dgm:pt>
    <dgm:pt modelId="{0B0DBA1E-0CDC-4F1B-ACDD-828BA6AEC98E}" type="parTrans" cxnId="{3ED45DCC-7302-4CC6-BCD7-61222340F4A3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FD968D5E-6217-4805-8B0B-878FAC32FC8B}" type="sibTrans" cxnId="{3ED45DCC-7302-4CC6-BCD7-61222340F4A3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376D0E75-E68B-4E43-B2DC-DE2FF9225CA2}" type="pres">
      <dgm:prSet presAssocID="{A55E9538-C70F-480F-A041-F26019CA0F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EC55474-1144-4FD5-AD23-EB0E95DA5373}" type="pres">
      <dgm:prSet presAssocID="{70616961-3CAB-4A6F-ABD6-F89EAC9B54B1}" presName="hierRoot1" presStyleCnt="0">
        <dgm:presLayoutVars>
          <dgm:hierBranch val="init"/>
        </dgm:presLayoutVars>
      </dgm:prSet>
      <dgm:spPr/>
    </dgm:pt>
    <dgm:pt modelId="{CB49D5F9-5A14-47AC-83BF-E1B99AE01C27}" type="pres">
      <dgm:prSet presAssocID="{70616961-3CAB-4A6F-ABD6-F89EAC9B54B1}" presName="rootComposite1" presStyleCnt="0"/>
      <dgm:spPr/>
    </dgm:pt>
    <dgm:pt modelId="{19469F1B-1071-4499-AEE7-48C480D0B929}" type="pres">
      <dgm:prSet presAssocID="{70616961-3CAB-4A6F-ABD6-F89EAC9B54B1}" presName="rootText1" presStyleLbl="node0" presStyleIdx="0" presStyleCnt="1" custScaleX="134524">
        <dgm:presLayoutVars>
          <dgm:chPref val="3"/>
        </dgm:presLayoutVars>
      </dgm:prSet>
      <dgm:spPr/>
    </dgm:pt>
    <dgm:pt modelId="{8D92AC8A-EAA6-440E-A44C-BC8887014636}" type="pres">
      <dgm:prSet presAssocID="{70616961-3CAB-4A6F-ABD6-F89EAC9B54B1}" presName="rootConnector1" presStyleLbl="node1" presStyleIdx="0" presStyleCnt="0"/>
      <dgm:spPr/>
    </dgm:pt>
    <dgm:pt modelId="{2DF92994-2F41-4F96-8574-774DAC9D5D68}" type="pres">
      <dgm:prSet presAssocID="{70616961-3CAB-4A6F-ABD6-F89EAC9B54B1}" presName="hierChild2" presStyleCnt="0"/>
      <dgm:spPr/>
    </dgm:pt>
    <dgm:pt modelId="{835F75F1-6B72-49C0-8059-11DF6D3833F5}" type="pres">
      <dgm:prSet presAssocID="{AD0D69B8-624E-4110-AC8B-0CF030FD0826}" presName="Name37" presStyleLbl="parChTrans1D2" presStyleIdx="0" presStyleCnt="3"/>
      <dgm:spPr/>
    </dgm:pt>
    <dgm:pt modelId="{4C25607C-DCD1-45D1-B4F0-E92C6358DA74}" type="pres">
      <dgm:prSet presAssocID="{21197F1B-0BC8-494C-B051-533C288516D4}" presName="hierRoot2" presStyleCnt="0">
        <dgm:presLayoutVars>
          <dgm:hierBranch val="init"/>
        </dgm:presLayoutVars>
      </dgm:prSet>
      <dgm:spPr/>
    </dgm:pt>
    <dgm:pt modelId="{BFFA24E1-C3BD-4D8F-8A8E-A5A69250A493}" type="pres">
      <dgm:prSet presAssocID="{21197F1B-0BC8-494C-B051-533C288516D4}" presName="rootComposite" presStyleCnt="0"/>
      <dgm:spPr/>
    </dgm:pt>
    <dgm:pt modelId="{8BADFCBF-D1DC-4E42-979C-F40C472F8488}" type="pres">
      <dgm:prSet presAssocID="{21197F1B-0BC8-494C-B051-533C288516D4}" presName="rootText" presStyleLbl="node2" presStyleIdx="0" presStyleCnt="3">
        <dgm:presLayoutVars>
          <dgm:chPref val="3"/>
        </dgm:presLayoutVars>
      </dgm:prSet>
      <dgm:spPr/>
    </dgm:pt>
    <dgm:pt modelId="{3B3120E9-2578-4302-893B-16F92B698C88}" type="pres">
      <dgm:prSet presAssocID="{21197F1B-0BC8-494C-B051-533C288516D4}" presName="rootConnector" presStyleLbl="node2" presStyleIdx="0" presStyleCnt="3"/>
      <dgm:spPr/>
    </dgm:pt>
    <dgm:pt modelId="{CD9B10F5-9751-49B5-A8BB-62CE31AB50EA}" type="pres">
      <dgm:prSet presAssocID="{21197F1B-0BC8-494C-B051-533C288516D4}" presName="hierChild4" presStyleCnt="0"/>
      <dgm:spPr/>
    </dgm:pt>
    <dgm:pt modelId="{C76A93F1-2A41-48AE-B763-79516560615A}" type="pres">
      <dgm:prSet presAssocID="{21197F1B-0BC8-494C-B051-533C288516D4}" presName="hierChild5" presStyleCnt="0"/>
      <dgm:spPr/>
    </dgm:pt>
    <dgm:pt modelId="{33EE5E58-D6C6-4E24-BF1C-969A5FD6A277}" type="pres">
      <dgm:prSet presAssocID="{6E5DCDA2-A9C1-42FB-B04C-79016636820A}" presName="Name37" presStyleLbl="parChTrans1D2" presStyleIdx="1" presStyleCnt="3"/>
      <dgm:spPr/>
    </dgm:pt>
    <dgm:pt modelId="{2D38E391-8681-44AD-99AE-ACEFAFA537EB}" type="pres">
      <dgm:prSet presAssocID="{FE965841-04E1-444F-B976-1FACF1498245}" presName="hierRoot2" presStyleCnt="0">
        <dgm:presLayoutVars>
          <dgm:hierBranch val="init"/>
        </dgm:presLayoutVars>
      </dgm:prSet>
      <dgm:spPr/>
    </dgm:pt>
    <dgm:pt modelId="{163C6337-1278-4503-9511-87D591204FE6}" type="pres">
      <dgm:prSet presAssocID="{FE965841-04E1-444F-B976-1FACF1498245}" presName="rootComposite" presStyleCnt="0"/>
      <dgm:spPr/>
    </dgm:pt>
    <dgm:pt modelId="{79CA2D34-2210-4B8A-A54C-05755DE52FC2}" type="pres">
      <dgm:prSet presAssocID="{FE965841-04E1-444F-B976-1FACF1498245}" presName="rootText" presStyleLbl="node2" presStyleIdx="1" presStyleCnt="3">
        <dgm:presLayoutVars>
          <dgm:chPref val="3"/>
        </dgm:presLayoutVars>
      </dgm:prSet>
      <dgm:spPr/>
    </dgm:pt>
    <dgm:pt modelId="{CA84C03A-3A7B-4E32-BAFF-68EB69A559B9}" type="pres">
      <dgm:prSet presAssocID="{FE965841-04E1-444F-B976-1FACF1498245}" presName="rootConnector" presStyleLbl="node2" presStyleIdx="1" presStyleCnt="3"/>
      <dgm:spPr/>
    </dgm:pt>
    <dgm:pt modelId="{51897740-1387-41E9-963D-334C6F5767E9}" type="pres">
      <dgm:prSet presAssocID="{FE965841-04E1-444F-B976-1FACF1498245}" presName="hierChild4" presStyleCnt="0"/>
      <dgm:spPr/>
    </dgm:pt>
    <dgm:pt modelId="{8A2CF7AA-C2BC-4AA3-8F0E-2C5108CBD041}" type="pres">
      <dgm:prSet presAssocID="{FE965841-04E1-444F-B976-1FACF1498245}" presName="hierChild5" presStyleCnt="0"/>
      <dgm:spPr/>
    </dgm:pt>
    <dgm:pt modelId="{818AC5D6-F4D0-4580-B032-72BD5EFED5A0}" type="pres">
      <dgm:prSet presAssocID="{0B0DBA1E-0CDC-4F1B-ACDD-828BA6AEC98E}" presName="Name37" presStyleLbl="parChTrans1D2" presStyleIdx="2" presStyleCnt="3"/>
      <dgm:spPr/>
    </dgm:pt>
    <dgm:pt modelId="{AA35F75C-5675-4E5E-B0F5-DD507409D8C9}" type="pres">
      <dgm:prSet presAssocID="{3A5FC350-809A-420E-B508-F86CFE56F9EC}" presName="hierRoot2" presStyleCnt="0">
        <dgm:presLayoutVars>
          <dgm:hierBranch val="init"/>
        </dgm:presLayoutVars>
      </dgm:prSet>
      <dgm:spPr/>
    </dgm:pt>
    <dgm:pt modelId="{69B645EC-8408-4760-B662-4FFDD12C5B56}" type="pres">
      <dgm:prSet presAssocID="{3A5FC350-809A-420E-B508-F86CFE56F9EC}" presName="rootComposite" presStyleCnt="0"/>
      <dgm:spPr/>
    </dgm:pt>
    <dgm:pt modelId="{E1EE393F-8641-4D6B-B63A-A168979238BF}" type="pres">
      <dgm:prSet presAssocID="{3A5FC350-809A-420E-B508-F86CFE56F9EC}" presName="rootText" presStyleLbl="node2" presStyleIdx="2" presStyleCnt="3">
        <dgm:presLayoutVars>
          <dgm:chPref val="3"/>
        </dgm:presLayoutVars>
      </dgm:prSet>
      <dgm:spPr/>
    </dgm:pt>
    <dgm:pt modelId="{DB54BCDD-FEAA-4C45-8C88-7FC13D2AFB55}" type="pres">
      <dgm:prSet presAssocID="{3A5FC350-809A-420E-B508-F86CFE56F9EC}" presName="rootConnector" presStyleLbl="node2" presStyleIdx="2" presStyleCnt="3"/>
      <dgm:spPr/>
    </dgm:pt>
    <dgm:pt modelId="{3E9F8D0D-A30B-4B25-9683-A40C065A5A55}" type="pres">
      <dgm:prSet presAssocID="{3A5FC350-809A-420E-B508-F86CFE56F9EC}" presName="hierChild4" presStyleCnt="0"/>
      <dgm:spPr/>
    </dgm:pt>
    <dgm:pt modelId="{F015672C-D80A-4E03-A066-F82D2F949D38}" type="pres">
      <dgm:prSet presAssocID="{3A5FC350-809A-420E-B508-F86CFE56F9EC}" presName="hierChild5" presStyleCnt="0"/>
      <dgm:spPr/>
    </dgm:pt>
    <dgm:pt modelId="{BB4CEE56-E6B8-48F2-87DC-28AEA1C2CC2F}" type="pres">
      <dgm:prSet presAssocID="{70616961-3CAB-4A6F-ABD6-F89EAC9B54B1}" presName="hierChild3" presStyleCnt="0"/>
      <dgm:spPr/>
    </dgm:pt>
  </dgm:ptLst>
  <dgm:cxnLst>
    <dgm:cxn modelId="{67DA160D-58B7-4938-84AD-DC297B56770D}" type="presOf" srcId="{A55E9538-C70F-480F-A041-F26019CA0F29}" destId="{376D0E75-E68B-4E43-B2DC-DE2FF9225CA2}" srcOrd="0" destOrd="0" presId="urn:microsoft.com/office/officeart/2005/8/layout/orgChart1"/>
    <dgm:cxn modelId="{ED4D441A-7325-4BF1-A3BD-D2DE0AD68402}" type="presOf" srcId="{FE965841-04E1-444F-B976-1FACF1498245}" destId="{79CA2D34-2210-4B8A-A54C-05755DE52FC2}" srcOrd="0" destOrd="0" presId="urn:microsoft.com/office/officeart/2005/8/layout/orgChart1"/>
    <dgm:cxn modelId="{D4BF6723-7E00-40BA-9CFA-E8BCD692DAB3}" type="presOf" srcId="{21197F1B-0BC8-494C-B051-533C288516D4}" destId="{8BADFCBF-D1DC-4E42-979C-F40C472F8488}" srcOrd="0" destOrd="0" presId="urn:microsoft.com/office/officeart/2005/8/layout/orgChart1"/>
    <dgm:cxn modelId="{74AB375C-32F1-49A9-A983-3CA45F040304}" type="presOf" srcId="{3A5FC350-809A-420E-B508-F86CFE56F9EC}" destId="{DB54BCDD-FEAA-4C45-8C88-7FC13D2AFB55}" srcOrd="1" destOrd="0" presId="urn:microsoft.com/office/officeart/2005/8/layout/orgChart1"/>
    <dgm:cxn modelId="{F5EF5C63-4872-4E76-AEFF-727F1EFA99EB}" srcId="{70616961-3CAB-4A6F-ABD6-F89EAC9B54B1}" destId="{21197F1B-0BC8-494C-B051-533C288516D4}" srcOrd="0" destOrd="0" parTransId="{AD0D69B8-624E-4110-AC8B-0CF030FD0826}" sibTransId="{A54ADC29-6286-4824-BB60-EE9B365E3933}"/>
    <dgm:cxn modelId="{873AE24F-98D3-4324-87AA-0BC2452C4878}" type="presOf" srcId="{70616961-3CAB-4A6F-ABD6-F89EAC9B54B1}" destId="{8D92AC8A-EAA6-440E-A44C-BC8887014636}" srcOrd="1" destOrd="0" presId="urn:microsoft.com/office/officeart/2005/8/layout/orgChart1"/>
    <dgm:cxn modelId="{B9EA0A5A-5811-4536-A90B-1B5C9DF2B73D}" type="presOf" srcId="{AD0D69B8-624E-4110-AC8B-0CF030FD0826}" destId="{835F75F1-6B72-49C0-8059-11DF6D3833F5}" srcOrd="0" destOrd="0" presId="urn:microsoft.com/office/officeart/2005/8/layout/orgChart1"/>
    <dgm:cxn modelId="{BD053D80-9BC7-4E04-BCD6-956BFC743C8A}" type="presOf" srcId="{21197F1B-0BC8-494C-B051-533C288516D4}" destId="{3B3120E9-2578-4302-893B-16F92B698C88}" srcOrd="1" destOrd="0" presId="urn:microsoft.com/office/officeart/2005/8/layout/orgChart1"/>
    <dgm:cxn modelId="{5028338A-5D9E-4562-9D68-C3C1726BBD69}" srcId="{70616961-3CAB-4A6F-ABD6-F89EAC9B54B1}" destId="{FE965841-04E1-444F-B976-1FACF1498245}" srcOrd="1" destOrd="0" parTransId="{6E5DCDA2-A9C1-42FB-B04C-79016636820A}" sibTransId="{7AE0A5A3-0EA6-4CCD-971D-67E28A84AFDB}"/>
    <dgm:cxn modelId="{8986F1AE-AC82-43E8-B3D8-BFAA21724A3C}" type="presOf" srcId="{6E5DCDA2-A9C1-42FB-B04C-79016636820A}" destId="{33EE5E58-D6C6-4E24-BF1C-969A5FD6A277}" srcOrd="0" destOrd="0" presId="urn:microsoft.com/office/officeart/2005/8/layout/orgChart1"/>
    <dgm:cxn modelId="{DADBF2B9-74F5-4F01-B299-8EC8BFA881CA}" type="presOf" srcId="{3A5FC350-809A-420E-B508-F86CFE56F9EC}" destId="{E1EE393F-8641-4D6B-B63A-A168979238BF}" srcOrd="0" destOrd="0" presId="urn:microsoft.com/office/officeart/2005/8/layout/orgChart1"/>
    <dgm:cxn modelId="{3ED45DCC-7302-4CC6-BCD7-61222340F4A3}" srcId="{70616961-3CAB-4A6F-ABD6-F89EAC9B54B1}" destId="{3A5FC350-809A-420E-B508-F86CFE56F9EC}" srcOrd="2" destOrd="0" parTransId="{0B0DBA1E-0CDC-4F1B-ACDD-828BA6AEC98E}" sibTransId="{FD968D5E-6217-4805-8B0B-878FAC32FC8B}"/>
    <dgm:cxn modelId="{07495ECF-8175-44E2-BD51-FFDCD1BFB5EE}" type="presOf" srcId="{70616961-3CAB-4A6F-ABD6-F89EAC9B54B1}" destId="{19469F1B-1071-4499-AEE7-48C480D0B929}" srcOrd="0" destOrd="0" presId="urn:microsoft.com/office/officeart/2005/8/layout/orgChart1"/>
    <dgm:cxn modelId="{A1DCEDD8-B401-4476-B3A5-62CCDB460163}" srcId="{A55E9538-C70F-480F-A041-F26019CA0F29}" destId="{70616961-3CAB-4A6F-ABD6-F89EAC9B54B1}" srcOrd="0" destOrd="0" parTransId="{342937CC-BB4C-4F87-AB79-6B17372A4064}" sibTransId="{C9846F41-CE29-4AC6-96F2-18A62F6E07BE}"/>
    <dgm:cxn modelId="{9D9BEEF7-5D6C-4D12-B5BE-DBF88431D416}" type="presOf" srcId="{FE965841-04E1-444F-B976-1FACF1498245}" destId="{CA84C03A-3A7B-4E32-BAFF-68EB69A559B9}" srcOrd="1" destOrd="0" presId="urn:microsoft.com/office/officeart/2005/8/layout/orgChart1"/>
    <dgm:cxn modelId="{C7731AFE-0DAC-4A35-B144-00816CEFE4A9}" type="presOf" srcId="{0B0DBA1E-0CDC-4F1B-ACDD-828BA6AEC98E}" destId="{818AC5D6-F4D0-4580-B032-72BD5EFED5A0}" srcOrd="0" destOrd="0" presId="urn:microsoft.com/office/officeart/2005/8/layout/orgChart1"/>
    <dgm:cxn modelId="{D57A3000-5B83-4BE3-B68F-C93468A7F8C1}" type="presParOf" srcId="{376D0E75-E68B-4E43-B2DC-DE2FF9225CA2}" destId="{DEC55474-1144-4FD5-AD23-EB0E95DA5373}" srcOrd="0" destOrd="0" presId="urn:microsoft.com/office/officeart/2005/8/layout/orgChart1"/>
    <dgm:cxn modelId="{30EC5F42-2956-4F5F-AF91-3C3566677D3E}" type="presParOf" srcId="{DEC55474-1144-4FD5-AD23-EB0E95DA5373}" destId="{CB49D5F9-5A14-47AC-83BF-E1B99AE01C27}" srcOrd="0" destOrd="0" presId="urn:microsoft.com/office/officeart/2005/8/layout/orgChart1"/>
    <dgm:cxn modelId="{80533382-04BB-42B8-B165-D60E7925D09A}" type="presParOf" srcId="{CB49D5F9-5A14-47AC-83BF-E1B99AE01C27}" destId="{19469F1B-1071-4499-AEE7-48C480D0B929}" srcOrd="0" destOrd="0" presId="urn:microsoft.com/office/officeart/2005/8/layout/orgChart1"/>
    <dgm:cxn modelId="{DE5BDC98-5A6B-4F67-B97E-E4439BD35AB4}" type="presParOf" srcId="{CB49D5F9-5A14-47AC-83BF-E1B99AE01C27}" destId="{8D92AC8A-EAA6-440E-A44C-BC8887014636}" srcOrd="1" destOrd="0" presId="urn:microsoft.com/office/officeart/2005/8/layout/orgChart1"/>
    <dgm:cxn modelId="{F8D127B3-9CA4-4906-9A29-923F2A0E2497}" type="presParOf" srcId="{DEC55474-1144-4FD5-AD23-EB0E95DA5373}" destId="{2DF92994-2F41-4F96-8574-774DAC9D5D68}" srcOrd="1" destOrd="0" presId="urn:microsoft.com/office/officeart/2005/8/layout/orgChart1"/>
    <dgm:cxn modelId="{FD74F71F-684D-4E40-AE65-C7AB8951F755}" type="presParOf" srcId="{2DF92994-2F41-4F96-8574-774DAC9D5D68}" destId="{835F75F1-6B72-49C0-8059-11DF6D3833F5}" srcOrd="0" destOrd="0" presId="urn:microsoft.com/office/officeart/2005/8/layout/orgChart1"/>
    <dgm:cxn modelId="{CA13B5C5-FBAA-4E21-81F6-5F6669067F11}" type="presParOf" srcId="{2DF92994-2F41-4F96-8574-774DAC9D5D68}" destId="{4C25607C-DCD1-45D1-B4F0-E92C6358DA74}" srcOrd="1" destOrd="0" presId="urn:microsoft.com/office/officeart/2005/8/layout/orgChart1"/>
    <dgm:cxn modelId="{B9D81EBF-BBC0-4740-A14E-1D5E839165E1}" type="presParOf" srcId="{4C25607C-DCD1-45D1-B4F0-E92C6358DA74}" destId="{BFFA24E1-C3BD-4D8F-8A8E-A5A69250A493}" srcOrd="0" destOrd="0" presId="urn:microsoft.com/office/officeart/2005/8/layout/orgChart1"/>
    <dgm:cxn modelId="{FD70DA2E-32D8-40E5-AFAF-9D25C94A1148}" type="presParOf" srcId="{BFFA24E1-C3BD-4D8F-8A8E-A5A69250A493}" destId="{8BADFCBF-D1DC-4E42-979C-F40C472F8488}" srcOrd="0" destOrd="0" presId="urn:microsoft.com/office/officeart/2005/8/layout/orgChart1"/>
    <dgm:cxn modelId="{56149F9D-582C-4EA8-9D61-7F0B4E1B36BC}" type="presParOf" srcId="{BFFA24E1-C3BD-4D8F-8A8E-A5A69250A493}" destId="{3B3120E9-2578-4302-893B-16F92B698C88}" srcOrd="1" destOrd="0" presId="urn:microsoft.com/office/officeart/2005/8/layout/orgChart1"/>
    <dgm:cxn modelId="{DDB24C1F-C8D4-41C2-9A67-BE8E46AA3F08}" type="presParOf" srcId="{4C25607C-DCD1-45D1-B4F0-E92C6358DA74}" destId="{CD9B10F5-9751-49B5-A8BB-62CE31AB50EA}" srcOrd="1" destOrd="0" presId="urn:microsoft.com/office/officeart/2005/8/layout/orgChart1"/>
    <dgm:cxn modelId="{6B3DC3E2-694C-4D12-8779-E302EABB1FB9}" type="presParOf" srcId="{4C25607C-DCD1-45D1-B4F0-E92C6358DA74}" destId="{C76A93F1-2A41-48AE-B763-79516560615A}" srcOrd="2" destOrd="0" presId="urn:microsoft.com/office/officeart/2005/8/layout/orgChart1"/>
    <dgm:cxn modelId="{0343046B-603F-4575-A592-433EF3748CF2}" type="presParOf" srcId="{2DF92994-2F41-4F96-8574-774DAC9D5D68}" destId="{33EE5E58-D6C6-4E24-BF1C-969A5FD6A277}" srcOrd="2" destOrd="0" presId="urn:microsoft.com/office/officeart/2005/8/layout/orgChart1"/>
    <dgm:cxn modelId="{9E1EF7E0-3DCE-4AE8-9230-9B2E6D2C6D6E}" type="presParOf" srcId="{2DF92994-2F41-4F96-8574-774DAC9D5D68}" destId="{2D38E391-8681-44AD-99AE-ACEFAFA537EB}" srcOrd="3" destOrd="0" presId="urn:microsoft.com/office/officeart/2005/8/layout/orgChart1"/>
    <dgm:cxn modelId="{9E738488-7C1B-4977-B8C3-D3CBBD00D468}" type="presParOf" srcId="{2D38E391-8681-44AD-99AE-ACEFAFA537EB}" destId="{163C6337-1278-4503-9511-87D591204FE6}" srcOrd="0" destOrd="0" presId="urn:microsoft.com/office/officeart/2005/8/layout/orgChart1"/>
    <dgm:cxn modelId="{60E8DB87-B283-40E8-8BE8-6E3E4C7E1139}" type="presParOf" srcId="{163C6337-1278-4503-9511-87D591204FE6}" destId="{79CA2D34-2210-4B8A-A54C-05755DE52FC2}" srcOrd="0" destOrd="0" presId="urn:microsoft.com/office/officeart/2005/8/layout/orgChart1"/>
    <dgm:cxn modelId="{8A28F23A-0F85-4AAD-A2E1-E576605C9736}" type="presParOf" srcId="{163C6337-1278-4503-9511-87D591204FE6}" destId="{CA84C03A-3A7B-4E32-BAFF-68EB69A559B9}" srcOrd="1" destOrd="0" presId="urn:microsoft.com/office/officeart/2005/8/layout/orgChart1"/>
    <dgm:cxn modelId="{214B8347-380B-429C-9183-090657BA3A96}" type="presParOf" srcId="{2D38E391-8681-44AD-99AE-ACEFAFA537EB}" destId="{51897740-1387-41E9-963D-334C6F5767E9}" srcOrd="1" destOrd="0" presId="urn:microsoft.com/office/officeart/2005/8/layout/orgChart1"/>
    <dgm:cxn modelId="{D9FEAABB-28DA-4E77-9CC1-ABEC27DB6704}" type="presParOf" srcId="{2D38E391-8681-44AD-99AE-ACEFAFA537EB}" destId="{8A2CF7AA-C2BC-4AA3-8F0E-2C5108CBD041}" srcOrd="2" destOrd="0" presId="urn:microsoft.com/office/officeart/2005/8/layout/orgChart1"/>
    <dgm:cxn modelId="{27AA2EC1-B3E3-4F12-9FA4-ECB61FABA2ED}" type="presParOf" srcId="{2DF92994-2F41-4F96-8574-774DAC9D5D68}" destId="{818AC5D6-F4D0-4580-B032-72BD5EFED5A0}" srcOrd="4" destOrd="0" presId="urn:microsoft.com/office/officeart/2005/8/layout/orgChart1"/>
    <dgm:cxn modelId="{F3597B5D-BCC6-4AA6-A74D-F52BDE9FD1A3}" type="presParOf" srcId="{2DF92994-2F41-4F96-8574-774DAC9D5D68}" destId="{AA35F75C-5675-4E5E-B0F5-DD507409D8C9}" srcOrd="5" destOrd="0" presId="urn:microsoft.com/office/officeart/2005/8/layout/orgChart1"/>
    <dgm:cxn modelId="{9E081E82-C2A3-49BB-8DB0-D02414266926}" type="presParOf" srcId="{AA35F75C-5675-4E5E-B0F5-DD507409D8C9}" destId="{69B645EC-8408-4760-B662-4FFDD12C5B56}" srcOrd="0" destOrd="0" presId="urn:microsoft.com/office/officeart/2005/8/layout/orgChart1"/>
    <dgm:cxn modelId="{1DBCA1D4-CB9E-4DB8-9828-E1ED910BFCDC}" type="presParOf" srcId="{69B645EC-8408-4760-B662-4FFDD12C5B56}" destId="{E1EE393F-8641-4D6B-B63A-A168979238BF}" srcOrd="0" destOrd="0" presId="urn:microsoft.com/office/officeart/2005/8/layout/orgChart1"/>
    <dgm:cxn modelId="{9D1D6A9A-C7EA-4AEE-AC75-186A4D49C749}" type="presParOf" srcId="{69B645EC-8408-4760-B662-4FFDD12C5B56}" destId="{DB54BCDD-FEAA-4C45-8C88-7FC13D2AFB55}" srcOrd="1" destOrd="0" presId="urn:microsoft.com/office/officeart/2005/8/layout/orgChart1"/>
    <dgm:cxn modelId="{899419B1-CEBE-478E-841A-5A28457B5EF3}" type="presParOf" srcId="{AA35F75C-5675-4E5E-B0F5-DD507409D8C9}" destId="{3E9F8D0D-A30B-4B25-9683-A40C065A5A55}" srcOrd="1" destOrd="0" presId="urn:microsoft.com/office/officeart/2005/8/layout/orgChart1"/>
    <dgm:cxn modelId="{EFC8DCDF-FDBA-4068-B4A3-202D10CC7C4E}" type="presParOf" srcId="{AA35F75C-5675-4E5E-B0F5-DD507409D8C9}" destId="{F015672C-D80A-4E03-A066-F82D2F949D38}" srcOrd="2" destOrd="0" presId="urn:microsoft.com/office/officeart/2005/8/layout/orgChart1"/>
    <dgm:cxn modelId="{F6F2DB4C-A903-4575-93FC-F03448B01916}" type="presParOf" srcId="{DEC55474-1144-4FD5-AD23-EB0E95DA5373}" destId="{BB4CEE56-E6B8-48F2-87DC-28AEA1C2CC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5E9538-C70F-480F-A041-F26019CA0F29}" type="doc">
      <dgm:prSet loTypeId="urn:microsoft.com/office/officeart/2005/8/layout/orgChart1" loCatId="hierarchy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70616961-3CAB-4A6F-ABD6-F89EAC9B54B1}">
      <dgm:prSet phldrT="[Text]" custT="1"/>
      <dgm:spPr>
        <a:solidFill>
          <a:srgbClr val="003399"/>
        </a:solidFill>
      </dgm:spPr>
      <dgm:t>
        <a:bodyPr/>
        <a:lstStyle/>
        <a:p>
          <a:r>
            <a:rPr lang="es" sz="3200" b="1">
              <a:solidFill>
                <a:schemeClr val="bg1"/>
              </a:solidFill>
              <a:latin typeface="EC Square Sans Pro" panose="020B0506040000020004" pitchFamily="34" charset="0"/>
            </a:rPr>
            <a:t>Formas de uso de los antimicrobianos</a:t>
          </a:r>
          <a:endParaRPr lang="en-GB" sz="3200" b="1" dirty="0">
            <a:solidFill>
              <a:schemeClr val="bg1"/>
            </a:solidFill>
            <a:latin typeface="EC Square Sans Pro" panose="020B0506040000020004" pitchFamily="34" charset="0"/>
          </a:endParaRPr>
        </a:p>
      </dgm:t>
    </dgm:pt>
    <dgm:pt modelId="{342937CC-BB4C-4F87-AB79-6B17372A4064}" type="parTrans" cxnId="{A1DCEDD8-B401-4476-B3A5-62CCDB460163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C9846F41-CE29-4AC6-96F2-18A62F6E07BE}" type="sibTrans" cxnId="{A1DCEDD8-B401-4476-B3A5-62CCDB460163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21197F1B-0BC8-494C-B051-533C288516D4}">
      <dgm:prSet phldrT="[Text]" custT="1"/>
      <dgm:spPr/>
      <dgm:t>
        <a:bodyPr/>
        <a:lstStyle/>
        <a:p>
          <a:r>
            <a:rPr lang="es" sz="2400">
              <a:latin typeface="EC Square Sans Pro"/>
            </a:rPr>
            <a:t>Preventivo (Profilaxis)</a:t>
          </a:r>
          <a:endParaRPr lang="en-GB" sz="2400">
            <a:latin typeface="EC Square Sans Pro"/>
          </a:endParaRPr>
        </a:p>
      </dgm:t>
    </dgm:pt>
    <dgm:pt modelId="{AD0D69B8-624E-4110-AC8B-0CF030FD0826}" type="parTrans" cxnId="{F5EF5C63-4872-4E76-AEFF-727F1EFA99EB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A54ADC29-6286-4824-BB60-EE9B365E3933}" type="sibTrans" cxnId="{F5EF5C63-4872-4E76-AEFF-727F1EFA99EB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FE965841-04E1-444F-B976-1FACF1498245}">
      <dgm:prSet phldrT="[Text]" custT="1"/>
      <dgm:spPr/>
      <dgm:t>
        <a:bodyPr/>
        <a:lstStyle/>
        <a:p>
          <a:pPr rtl="0"/>
          <a:r>
            <a:rPr lang="es" sz="2400" dirty="0">
              <a:latin typeface="EC Square Sans Pro"/>
            </a:rPr>
            <a:t>Administración en masa  (metafilaxis )</a:t>
          </a:r>
          <a:endParaRPr lang="en-GB" sz="2400" dirty="0">
            <a:latin typeface="EC Square Sans Pro"/>
          </a:endParaRPr>
        </a:p>
      </dgm:t>
    </dgm:pt>
    <dgm:pt modelId="{6E5DCDA2-A9C1-42FB-B04C-79016636820A}" type="parTrans" cxnId="{5028338A-5D9E-4562-9D68-C3C1726BBD69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7AE0A5A3-0EA6-4CCD-971D-67E28A84AFDB}" type="sibTrans" cxnId="{5028338A-5D9E-4562-9D68-C3C1726BBD69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3A5FC350-809A-420E-B508-F86CFE56F9EC}">
      <dgm:prSet phldrT="[Text]" custT="1"/>
      <dgm:spPr/>
      <dgm:t>
        <a:bodyPr/>
        <a:lstStyle/>
        <a:p>
          <a:r>
            <a:rPr lang="es" sz="2400" dirty="0">
              <a:latin typeface="EC Square Sans Pro"/>
            </a:rPr>
            <a:t>Tratamiento</a:t>
          </a:r>
          <a:endParaRPr lang="en-GB" sz="2400" dirty="0">
            <a:latin typeface="EC Square Sans Pro"/>
          </a:endParaRPr>
        </a:p>
      </dgm:t>
    </dgm:pt>
    <dgm:pt modelId="{0B0DBA1E-0CDC-4F1B-ACDD-828BA6AEC98E}" type="parTrans" cxnId="{3ED45DCC-7302-4CC6-BCD7-61222340F4A3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FD968D5E-6217-4805-8B0B-878FAC32FC8B}" type="sibTrans" cxnId="{3ED45DCC-7302-4CC6-BCD7-61222340F4A3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2FE7B394-D92C-4802-90F6-8F14C473F1F6}">
      <dgm:prSet phldrT="[Text]" custT="1"/>
      <dgm:spPr/>
      <dgm:t>
        <a:bodyPr/>
        <a:lstStyle/>
        <a:p>
          <a:r>
            <a:rPr lang="es" sz="2400" dirty="0">
              <a:latin typeface="EC Square Sans Pro"/>
            </a:rPr>
            <a:t>Promotor del crecimiento</a:t>
          </a:r>
          <a:endParaRPr lang="en-GB" sz="2400" dirty="0">
            <a:latin typeface="EC Square Sans Pro"/>
          </a:endParaRPr>
        </a:p>
      </dgm:t>
    </dgm:pt>
    <dgm:pt modelId="{821E0042-9021-4DC3-B505-188991416569}" type="parTrans" cxnId="{52F33EC9-6314-4065-9FCA-D23CD2D68E67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49092274-3B57-4AC7-BA58-7BE003062D09}" type="sibTrans" cxnId="{52F33EC9-6314-4065-9FCA-D23CD2D68E67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176166B7-1AD9-419F-B43F-D7395DE73958}">
      <dgm:prSet phldrT="[Text]" custT="1"/>
      <dgm:spPr>
        <a:solidFill>
          <a:srgbClr val="6BB188"/>
        </a:solidFill>
      </dgm:spPr>
      <dgm:t>
        <a:bodyPr/>
        <a:lstStyle/>
        <a:p>
          <a:r>
            <a:rPr lang="es" sz="1800">
              <a:latin typeface="EC Square Sans Pro" panose="020B0506040000020004" pitchFamily="34" charset="0"/>
            </a:rPr>
            <a:t>Tratamiento individualizado</a:t>
          </a:r>
          <a:endParaRPr lang="en-GB" sz="1800">
            <a:latin typeface="EC Square Sans Pro" panose="020B0506040000020004" pitchFamily="34" charset="0"/>
          </a:endParaRPr>
        </a:p>
      </dgm:t>
    </dgm:pt>
    <dgm:pt modelId="{A5D48CD2-4518-4505-B18E-CECFAC10C376}" type="parTrans" cxnId="{E22DE5FE-16C6-45DE-AF62-6681FD929CD3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37636444-98B7-4BE7-9CBA-5D6C1892F993}" type="sibTrans" cxnId="{E22DE5FE-16C6-45DE-AF62-6681FD929CD3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D6F12267-5ACB-4918-A932-2EE35059A542}">
      <dgm:prSet phldrT="[Text]" custT="1"/>
      <dgm:spPr>
        <a:solidFill>
          <a:srgbClr val="2C7470"/>
        </a:solidFill>
      </dgm:spPr>
      <dgm:t>
        <a:bodyPr/>
        <a:lstStyle/>
        <a:p>
          <a:r>
            <a:rPr lang="es" sz="1800">
              <a:solidFill>
                <a:schemeClr val="bg1"/>
              </a:solidFill>
              <a:latin typeface="EC Square Sans Pro" panose="020B0506040000020004" pitchFamily="34" charset="0"/>
            </a:rPr>
            <a:t>Tratamiento grupal</a:t>
          </a:r>
          <a:endParaRPr lang="en-GB" sz="1800">
            <a:solidFill>
              <a:schemeClr val="bg1"/>
            </a:solidFill>
            <a:latin typeface="EC Square Sans Pro" panose="020B0506040000020004" pitchFamily="34" charset="0"/>
          </a:endParaRPr>
        </a:p>
      </dgm:t>
    </dgm:pt>
    <dgm:pt modelId="{91F69EEA-8BC8-4DEA-A12D-94ED96263425}" type="parTrans" cxnId="{3DAD3A3B-58E5-4E12-8CD1-F9959ADB2491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D18C6239-60A6-473F-B2E3-F3ED02F4ACDF}" type="sibTrans" cxnId="{3DAD3A3B-58E5-4E12-8CD1-F9959ADB2491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3188FC8E-9FD1-466B-94DD-16005085AE83}">
      <dgm:prSet/>
      <dgm:spPr>
        <a:solidFill>
          <a:srgbClr val="ECEBEB"/>
        </a:solidFill>
      </dgm:spPr>
      <dgm:t>
        <a:bodyPr/>
        <a:lstStyle/>
        <a:p>
          <a:pPr rtl="0"/>
          <a:r>
            <a:rPr lang="es" dirty="0">
              <a:latin typeface="EC Square Sans Pro"/>
            </a:rPr>
            <a:t>SOLO para casos excepcionales (cuando el riesgo de infección es muy alto/las consecuencias son graves)</a:t>
          </a:r>
          <a:endParaRPr lang="LID4096" dirty="0">
            <a:latin typeface="EC Square Sans Pro" panose="020B0506040000020004" pitchFamily="34" charset="0"/>
          </a:endParaRPr>
        </a:p>
      </dgm:t>
    </dgm:pt>
    <dgm:pt modelId="{5C42E7A7-4E85-455E-B011-1669A7275624}" type="parTrans" cxnId="{CAE30CC2-1B6A-4E3C-9808-1651CE3E27EC}">
      <dgm:prSet/>
      <dgm:spPr/>
      <dgm:t>
        <a:bodyPr/>
        <a:lstStyle/>
        <a:p>
          <a:endParaRPr lang="LID4096">
            <a:latin typeface="EC Square Sans Pro" panose="020B0506040000020004" pitchFamily="34" charset="0"/>
          </a:endParaRPr>
        </a:p>
      </dgm:t>
    </dgm:pt>
    <dgm:pt modelId="{A7A37DC2-A0AB-4390-8625-F3AD5DFB996E}" type="sibTrans" cxnId="{CAE30CC2-1B6A-4E3C-9808-1651CE3E27EC}">
      <dgm:prSet/>
      <dgm:spPr/>
      <dgm:t>
        <a:bodyPr/>
        <a:lstStyle/>
        <a:p>
          <a:endParaRPr lang="LID4096">
            <a:latin typeface="EC Square Sans Pro" panose="020B0506040000020004" pitchFamily="34" charset="0"/>
          </a:endParaRPr>
        </a:p>
      </dgm:t>
    </dgm:pt>
    <dgm:pt modelId="{003C9CF6-9CEA-4F0C-AD0C-A9FCC60E84A8}">
      <dgm:prSet custT="1"/>
      <dgm:spPr>
        <a:solidFill>
          <a:srgbClr val="ECEBEB"/>
        </a:solidFill>
      </dgm:spPr>
      <dgm:t>
        <a:bodyPr/>
        <a:lstStyle/>
        <a:p>
          <a:pPr rtl="0"/>
          <a:r>
            <a:rPr lang="es" sz="1000" kern="1200" dirty="0">
              <a:solidFill>
                <a:srgbClr val="003399">
                  <a:hueOff val="0"/>
                  <a:satOff val="0"/>
                  <a:lumOff val="0"/>
                  <a:alphaOff val="0"/>
                </a:srgbClr>
              </a:solidFill>
              <a:latin typeface="EC Square Sans Pro"/>
              <a:ea typeface="+mn-ea"/>
              <a:cs typeface="+mn-cs"/>
            </a:rPr>
            <a:t>Tratamiento con antibióticos </a:t>
          </a:r>
          <a:r>
            <a:rPr lang="es" sz="1000" b="1" kern="1200" dirty="0">
              <a:solidFill>
                <a:srgbClr val="003399">
                  <a:hueOff val="0"/>
                  <a:satOff val="0"/>
                  <a:lumOff val="0"/>
                  <a:alphaOff val="0"/>
                </a:srgbClr>
              </a:solidFill>
              <a:latin typeface="EC Square Sans Pro"/>
              <a:ea typeface="+mn-ea"/>
              <a:cs typeface="+mn-cs"/>
            </a:rPr>
            <a:t>SÓLO </a:t>
          </a:r>
          <a:r>
            <a:rPr lang="es" sz="1000" kern="1200" dirty="0">
              <a:solidFill>
                <a:srgbClr val="003399">
                  <a:hueOff val="0"/>
                  <a:satOff val="0"/>
                  <a:lumOff val="0"/>
                  <a:alphaOff val="0"/>
                </a:srgbClr>
              </a:solidFill>
              <a:latin typeface="EC Square Sans Pro"/>
              <a:ea typeface="+mn-ea"/>
              <a:cs typeface="+mn-cs"/>
            </a:rPr>
            <a:t>para animales individuales</a:t>
          </a:r>
        </a:p>
        <a:p>
          <a:pPr rtl="0"/>
          <a:r>
            <a:rPr lang="es" sz="1000" kern="1200" dirty="0">
              <a:solidFill>
                <a:srgbClr val="003399">
                  <a:hueOff val="0"/>
                  <a:satOff val="0"/>
                  <a:lumOff val="0"/>
                  <a:alphaOff val="0"/>
                </a:srgbClr>
              </a:solidFill>
              <a:latin typeface="EC Square Sans Pro"/>
              <a:ea typeface="+mn-ea"/>
              <a:cs typeface="+mn-cs"/>
            </a:rPr>
            <a:t>Otros antimicrobianos </a:t>
          </a:r>
          <a:r>
            <a:rPr lang="es" sz="1000" b="1" kern="1200" dirty="0">
              <a:solidFill>
                <a:srgbClr val="003399">
                  <a:hueOff val="0"/>
                  <a:satOff val="0"/>
                  <a:lumOff val="0"/>
                  <a:alphaOff val="0"/>
                </a:srgbClr>
              </a:solidFill>
              <a:latin typeface="EC Square Sans Pro"/>
              <a:ea typeface="+mn-ea"/>
              <a:cs typeface="+mn-cs"/>
            </a:rPr>
            <a:t>SÓLO </a:t>
          </a:r>
          <a:r>
            <a:rPr lang="es" sz="1000" kern="1200" dirty="0">
              <a:solidFill>
                <a:srgbClr val="003399">
                  <a:hueOff val="0"/>
                  <a:satOff val="0"/>
                  <a:lumOff val="0"/>
                  <a:alphaOff val="0"/>
                </a:srgbClr>
              </a:solidFill>
              <a:latin typeface="EC Square Sans Pro"/>
              <a:ea typeface="+mn-ea"/>
              <a:cs typeface="+mn-cs"/>
            </a:rPr>
            <a:t>para un número restringido de animales</a:t>
          </a:r>
        </a:p>
      </dgm:t>
    </dgm:pt>
    <dgm:pt modelId="{94564E4D-4C54-4D26-A457-93C709F16AA3}" type="parTrans" cxnId="{0B7D6FB9-DB1B-4062-80F2-0DEE8E2596D9}">
      <dgm:prSet/>
      <dgm:spPr/>
      <dgm:t>
        <a:bodyPr/>
        <a:lstStyle/>
        <a:p>
          <a:endParaRPr lang="LID4096">
            <a:latin typeface="EC Square Sans Pro" panose="020B0506040000020004" pitchFamily="34" charset="0"/>
          </a:endParaRPr>
        </a:p>
      </dgm:t>
    </dgm:pt>
    <dgm:pt modelId="{60B9CABD-ACA7-430E-9051-730C857EE2C0}" type="sibTrans" cxnId="{0B7D6FB9-DB1B-4062-80F2-0DEE8E2596D9}">
      <dgm:prSet/>
      <dgm:spPr/>
      <dgm:t>
        <a:bodyPr/>
        <a:lstStyle/>
        <a:p>
          <a:endParaRPr lang="LID4096">
            <a:latin typeface="EC Square Sans Pro" panose="020B0506040000020004" pitchFamily="34" charset="0"/>
          </a:endParaRPr>
        </a:p>
      </dgm:t>
    </dgm:pt>
    <dgm:pt modelId="{E40B37E3-1031-44AB-AC30-353AFC1FEBE0}">
      <dgm:prSet/>
      <dgm:spPr>
        <a:solidFill>
          <a:srgbClr val="ECEBEB"/>
        </a:solidFill>
      </dgm:spPr>
      <dgm:t>
        <a:bodyPr/>
        <a:lstStyle/>
        <a:p>
          <a:r>
            <a:rPr lang="es">
              <a:latin typeface="EC Square Sans Pro" panose="020B0506040000020004" pitchFamily="34" charset="0"/>
            </a:rPr>
            <a:t>SÓLO cuando el riesgo de propagación de una infección o de una enfermedad infecciosa en el grupo de animales sea alto</a:t>
          </a:r>
          <a:endParaRPr lang="LID4096">
            <a:latin typeface="EC Square Sans Pro" panose="020B0506040000020004" pitchFamily="34" charset="0"/>
          </a:endParaRPr>
        </a:p>
      </dgm:t>
    </dgm:pt>
    <dgm:pt modelId="{FB16CC43-DDEF-4BE2-9474-2D52117CE695}" type="parTrans" cxnId="{8E60BE64-2554-4E8F-9E4A-EFED58D3ADCB}">
      <dgm:prSet/>
      <dgm:spPr/>
      <dgm:t>
        <a:bodyPr/>
        <a:lstStyle/>
        <a:p>
          <a:endParaRPr lang="LID4096">
            <a:latin typeface="EC Square Sans Pro" panose="020B0506040000020004" pitchFamily="34" charset="0"/>
          </a:endParaRPr>
        </a:p>
      </dgm:t>
    </dgm:pt>
    <dgm:pt modelId="{C518E7FA-7F4C-4826-A8EE-9B57904AD12D}" type="sibTrans" cxnId="{8E60BE64-2554-4E8F-9E4A-EFED58D3ADCB}">
      <dgm:prSet/>
      <dgm:spPr/>
      <dgm:t>
        <a:bodyPr/>
        <a:lstStyle/>
        <a:p>
          <a:endParaRPr lang="LID4096">
            <a:latin typeface="EC Square Sans Pro" panose="020B0506040000020004" pitchFamily="34" charset="0"/>
          </a:endParaRPr>
        </a:p>
      </dgm:t>
    </dgm:pt>
    <dgm:pt modelId="{7D1B31A2-A6A7-480C-9723-5D7F22A9364F}">
      <dgm:prSet/>
      <dgm:spPr>
        <a:solidFill>
          <a:srgbClr val="ECEBEB"/>
        </a:solidFill>
      </dgm:spPr>
      <dgm:t>
        <a:bodyPr/>
        <a:lstStyle/>
        <a:p>
          <a:r>
            <a:rPr lang="es">
              <a:latin typeface="EC Square Sans Pro" panose="020B0506040000020004" pitchFamily="34" charset="0"/>
            </a:rPr>
            <a:t>cuando no haya otras alternativas adecuadas disponibles</a:t>
          </a:r>
          <a:endParaRPr lang="LID4096">
            <a:latin typeface="EC Square Sans Pro" panose="020B0506040000020004" pitchFamily="34" charset="0"/>
          </a:endParaRPr>
        </a:p>
      </dgm:t>
    </dgm:pt>
    <dgm:pt modelId="{FE465904-CAB5-498B-B1E5-AF603E4A4654}" type="parTrans" cxnId="{787B443C-9982-4789-9A81-6EBF8DC37972}">
      <dgm:prSet/>
      <dgm:spPr/>
      <dgm:t>
        <a:bodyPr/>
        <a:lstStyle/>
        <a:p>
          <a:endParaRPr lang="LID4096">
            <a:latin typeface="EC Square Sans Pro" panose="020B0506040000020004" pitchFamily="34" charset="0"/>
          </a:endParaRPr>
        </a:p>
      </dgm:t>
    </dgm:pt>
    <dgm:pt modelId="{8B53AEBB-B4DC-4F53-AD3D-A4EA542A8DDB}" type="sibTrans" cxnId="{787B443C-9982-4789-9A81-6EBF8DC37972}">
      <dgm:prSet/>
      <dgm:spPr/>
      <dgm:t>
        <a:bodyPr/>
        <a:lstStyle/>
        <a:p>
          <a:endParaRPr lang="LID4096">
            <a:latin typeface="EC Square Sans Pro" panose="020B0506040000020004" pitchFamily="34" charset="0"/>
          </a:endParaRPr>
        </a:p>
      </dgm:t>
    </dgm:pt>
    <dgm:pt modelId="{06E34F59-F514-4E94-A81B-D7CA268EAD41}">
      <dgm:prSet custT="1"/>
      <dgm:spPr>
        <a:solidFill>
          <a:srgbClr val="ECEBEB"/>
        </a:solidFill>
      </dgm:spPr>
      <dgm:t>
        <a:bodyPr/>
        <a:lstStyle/>
        <a:p>
          <a:r>
            <a:rPr lang="es" sz="1800" b="1">
              <a:solidFill>
                <a:srgbClr val="C00000"/>
              </a:solidFill>
              <a:latin typeface="EC Square Sans Pro" panose="020B0506040000020004" pitchFamily="34" charset="0"/>
            </a:rPr>
            <a:t>¡PROHIBIDO!</a:t>
          </a:r>
          <a:endParaRPr lang="LID4096" sz="1400" b="1">
            <a:solidFill>
              <a:srgbClr val="C00000"/>
            </a:solidFill>
            <a:latin typeface="EC Square Sans Pro" panose="020B0506040000020004" pitchFamily="34" charset="0"/>
          </a:endParaRPr>
        </a:p>
      </dgm:t>
    </dgm:pt>
    <dgm:pt modelId="{26AC9B98-C77C-4C00-AB44-22618E6DC88E}" type="parTrans" cxnId="{5D2A24D1-F598-482E-868E-93550B4F6B3F}">
      <dgm:prSet/>
      <dgm:spPr/>
      <dgm:t>
        <a:bodyPr/>
        <a:lstStyle/>
        <a:p>
          <a:endParaRPr lang="LID4096">
            <a:latin typeface="EC Square Sans Pro" panose="020B0506040000020004" pitchFamily="34" charset="0"/>
          </a:endParaRPr>
        </a:p>
      </dgm:t>
    </dgm:pt>
    <dgm:pt modelId="{F5246992-DAAC-4A36-A7B6-120E942722A3}" type="sibTrans" cxnId="{5D2A24D1-F598-482E-868E-93550B4F6B3F}">
      <dgm:prSet/>
      <dgm:spPr/>
      <dgm:t>
        <a:bodyPr/>
        <a:lstStyle/>
        <a:p>
          <a:endParaRPr lang="LID4096">
            <a:latin typeface="EC Square Sans Pro" panose="020B0506040000020004" pitchFamily="34" charset="0"/>
          </a:endParaRPr>
        </a:p>
      </dgm:t>
    </dgm:pt>
    <dgm:pt modelId="{376D0E75-E68B-4E43-B2DC-DE2FF9225CA2}" type="pres">
      <dgm:prSet presAssocID="{A55E9538-C70F-480F-A041-F26019CA0F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EC55474-1144-4FD5-AD23-EB0E95DA5373}" type="pres">
      <dgm:prSet presAssocID="{70616961-3CAB-4A6F-ABD6-F89EAC9B54B1}" presName="hierRoot1" presStyleCnt="0">
        <dgm:presLayoutVars>
          <dgm:hierBranch val="init"/>
        </dgm:presLayoutVars>
      </dgm:prSet>
      <dgm:spPr/>
    </dgm:pt>
    <dgm:pt modelId="{CB49D5F9-5A14-47AC-83BF-E1B99AE01C27}" type="pres">
      <dgm:prSet presAssocID="{70616961-3CAB-4A6F-ABD6-F89EAC9B54B1}" presName="rootComposite1" presStyleCnt="0"/>
      <dgm:spPr/>
    </dgm:pt>
    <dgm:pt modelId="{19469F1B-1071-4499-AEE7-48C480D0B929}" type="pres">
      <dgm:prSet presAssocID="{70616961-3CAB-4A6F-ABD6-F89EAC9B54B1}" presName="rootText1" presStyleLbl="node0" presStyleIdx="0" presStyleCnt="1" custScaleX="267462">
        <dgm:presLayoutVars>
          <dgm:chPref val="3"/>
        </dgm:presLayoutVars>
      </dgm:prSet>
      <dgm:spPr/>
    </dgm:pt>
    <dgm:pt modelId="{8D92AC8A-EAA6-440E-A44C-BC8887014636}" type="pres">
      <dgm:prSet presAssocID="{70616961-3CAB-4A6F-ABD6-F89EAC9B54B1}" presName="rootConnector1" presStyleLbl="node1" presStyleIdx="0" presStyleCnt="0"/>
      <dgm:spPr/>
    </dgm:pt>
    <dgm:pt modelId="{2DF92994-2F41-4F96-8574-774DAC9D5D68}" type="pres">
      <dgm:prSet presAssocID="{70616961-3CAB-4A6F-ABD6-F89EAC9B54B1}" presName="hierChild2" presStyleCnt="0"/>
      <dgm:spPr/>
    </dgm:pt>
    <dgm:pt modelId="{835F75F1-6B72-49C0-8059-11DF6D3833F5}" type="pres">
      <dgm:prSet presAssocID="{AD0D69B8-624E-4110-AC8B-0CF030FD0826}" presName="Name37" presStyleLbl="parChTrans1D2" presStyleIdx="0" presStyleCnt="4"/>
      <dgm:spPr/>
    </dgm:pt>
    <dgm:pt modelId="{4C25607C-DCD1-45D1-B4F0-E92C6358DA74}" type="pres">
      <dgm:prSet presAssocID="{21197F1B-0BC8-494C-B051-533C288516D4}" presName="hierRoot2" presStyleCnt="0">
        <dgm:presLayoutVars>
          <dgm:hierBranch val="init"/>
        </dgm:presLayoutVars>
      </dgm:prSet>
      <dgm:spPr/>
    </dgm:pt>
    <dgm:pt modelId="{BFFA24E1-C3BD-4D8F-8A8E-A5A69250A493}" type="pres">
      <dgm:prSet presAssocID="{21197F1B-0BC8-494C-B051-533C288516D4}" presName="rootComposite" presStyleCnt="0"/>
      <dgm:spPr/>
    </dgm:pt>
    <dgm:pt modelId="{8BADFCBF-D1DC-4E42-979C-F40C472F8488}" type="pres">
      <dgm:prSet presAssocID="{21197F1B-0BC8-494C-B051-533C288516D4}" presName="rootText" presStyleLbl="node2" presStyleIdx="0" presStyleCnt="4">
        <dgm:presLayoutVars>
          <dgm:chPref val="3"/>
        </dgm:presLayoutVars>
      </dgm:prSet>
      <dgm:spPr/>
    </dgm:pt>
    <dgm:pt modelId="{3B3120E9-2578-4302-893B-16F92B698C88}" type="pres">
      <dgm:prSet presAssocID="{21197F1B-0BC8-494C-B051-533C288516D4}" presName="rootConnector" presStyleLbl="node2" presStyleIdx="0" presStyleCnt="4"/>
      <dgm:spPr/>
    </dgm:pt>
    <dgm:pt modelId="{CD9B10F5-9751-49B5-A8BB-62CE31AB50EA}" type="pres">
      <dgm:prSet presAssocID="{21197F1B-0BC8-494C-B051-533C288516D4}" presName="hierChild4" presStyleCnt="0"/>
      <dgm:spPr/>
    </dgm:pt>
    <dgm:pt modelId="{9E067C99-5600-452D-937F-38235D5AA502}" type="pres">
      <dgm:prSet presAssocID="{5C42E7A7-4E85-455E-B011-1669A7275624}" presName="Name37" presStyleLbl="parChTrans1D3" presStyleIdx="0" presStyleCnt="7"/>
      <dgm:spPr/>
    </dgm:pt>
    <dgm:pt modelId="{26365B0F-AFE2-4228-A43A-22F448170464}" type="pres">
      <dgm:prSet presAssocID="{3188FC8E-9FD1-466B-94DD-16005085AE83}" presName="hierRoot2" presStyleCnt="0">
        <dgm:presLayoutVars>
          <dgm:hierBranch val="init"/>
        </dgm:presLayoutVars>
      </dgm:prSet>
      <dgm:spPr/>
    </dgm:pt>
    <dgm:pt modelId="{72A73626-AB86-4602-A49F-39BFDC3D3581}" type="pres">
      <dgm:prSet presAssocID="{3188FC8E-9FD1-466B-94DD-16005085AE83}" presName="rootComposite" presStyleCnt="0"/>
      <dgm:spPr/>
    </dgm:pt>
    <dgm:pt modelId="{A6C8C1EB-8865-484F-BCE3-7F2107D8B6C3}" type="pres">
      <dgm:prSet presAssocID="{3188FC8E-9FD1-466B-94DD-16005085AE83}" presName="rootText" presStyleLbl="node3" presStyleIdx="0" presStyleCnt="7" custScaleX="75355" custLinFactNeighborX="-5846" custLinFactNeighborY="-2338">
        <dgm:presLayoutVars>
          <dgm:chPref val="3"/>
        </dgm:presLayoutVars>
      </dgm:prSet>
      <dgm:spPr/>
    </dgm:pt>
    <dgm:pt modelId="{3A1B6973-9442-4880-B251-237DC77E77DC}" type="pres">
      <dgm:prSet presAssocID="{3188FC8E-9FD1-466B-94DD-16005085AE83}" presName="rootConnector" presStyleLbl="node3" presStyleIdx="0" presStyleCnt="7"/>
      <dgm:spPr/>
    </dgm:pt>
    <dgm:pt modelId="{EE2D4A51-E0DF-4552-B1AF-F59DB52A2ACC}" type="pres">
      <dgm:prSet presAssocID="{3188FC8E-9FD1-466B-94DD-16005085AE83}" presName="hierChild4" presStyleCnt="0"/>
      <dgm:spPr/>
    </dgm:pt>
    <dgm:pt modelId="{76855069-8584-426D-AB7C-4236159F7899}" type="pres">
      <dgm:prSet presAssocID="{3188FC8E-9FD1-466B-94DD-16005085AE83}" presName="hierChild5" presStyleCnt="0"/>
      <dgm:spPr/>
    </dgm:pt>
    <dgm:pt modelId="{EBDCF07C-356A-4AE6-9AD6-0496B7AEFEEB}" type="pres">
      <dgm:prSet presAssocID="{94564E4D-4C54-4D26-A457-93C709F16AA3}" presName="Name37" presStyleLbl="parChTrans1D3" presStyleIdx="1" presStyleCnt="7"/>
      <dgm:spPr/>
    </dgm:pt>
    <dgm:pt modelId="{590057BC-C7F9-457E-96EA-11114F9C461F}" type="pres">
      <dgm:prSet presAssocID="{003C9CF6-9CEA-4F0C-AD0C-A9FCC60E84A8}" presName="hierRoot2" presStyleCnt="0">
        <dgm:presLayoutVars>
          <dgm:hierBranch val="init"/>
        </dgm:presLayoutVars>
      </dgm:prSet>
      <dgm:spPr/>
    </dgm:pt>
    <dgm:pt modelId="{7A8D7767-4DE0-4A55-A1E6-D68B12142E4E}" type="pres">
      <dgm:prSet presAssocID="{003C9CF6-9CEA-4F0C-AD0C-A9FCC60E84A8}" presName="rootComposite" presStyleCnt="0"/>
      <dgm:spPr/>
    </dgm:pt>
    <dgm:pt modelId="{1D468441-9162-423C-890A-1EE79A56B0FE}" type="pres">
      <dgm:prSet presAssocID="{003C9CF6-9CEA-4F0C-AD0C-A9FCC60E84A8}" presName="rootText" presStyleLbl="node3" presStyleIdx="1" presStyleCnt="7" custScaleX="82782" custScaleY="109792" custLinFactNeighborX="-4317" custLinFactNeighborY="-2355">
        <dgm:presLayoutVars>
          <dgm:chPref val="3"/>
        </dgm:presLayoutVars>
      </dgm:prSet>
      <dgm:spPr/>
    </dgm:pt>
    <dgm:pt modelId="{0460D61A-47D8-4E66-A412-8727DD9B068E}" type="pres">
      <dgm:prSet presAssocID="{003C9CF6-9CEA-4F0C-AD0C-A9FCC60E84A8}" presName="rootConnector" presStyleLbl="node3" presStyleIdx="1" presStyleCnt="7"/>
      <dgm:spPr/>
    </dgm:pt>
    <dgm:pt modelId="{BA72BBFD-C668-4A36-BA02-4CEECD72CC6E}" type="pres">
      <dgm:prSet presAssocID="{003C9CF6-9CEA-4F0C-AD0C-A9FCC60E84A8}" presName="hierChild4" presStyleCnt="0"/>
      <dgm:spPr/>
    </dgm:pt>
    <dgm:pt modelId="{F38F7845-B556-482F-B709-CCE629FB588B}" type="pres">
      <dgm:prSet presAssocID="{003C9CF6-9CEA-4F0C-AD0C-A9FCC60E84A8}" presName="hierChild5" presStyleCnt="0"/>
      <dgm:spPr/>
    </dgm:pt>
    <dgm:pt modelId="{C76A93F1-2A41-48AE-B763-79516560615A}" type="pres">
      <dgm:prSet presAssocID="{21197F1B-0BC8-494C-B051-533C288516D4}" presName="hierChild5" presStyleCnt="0"/>
      <dgm:spPr/>
    </dgm:pt>
    <dgm:pt modelId="{33EE5E58-D6C6-4E24-BF1C-969A5FD6A277}" type="pres">
      <dgm:prSet presAssocID="{6E5DCDA2-A9C1-42FB-B04C-79016636820A}" presName="Name37" presStyleLbl="parChTrans1D2" presStyleIdx="1" presStyleCnt="4"/>
      <dgm:spPr/>
    </dgm:pt>
    <dgm:pt modelId="{2D38E391-8681-44AD-99AE-ACEFAFA537EB}" type="pres">
      <dgm:prSet presAssocID="{FE965841-04E1-444F-B976-1FACF1498245}" presName="hierRoot2" presStyleCnt="0">
        <dgm:presLayoutVars>
          <dgm:hierBranch val="init"/>
        </dgm:presLayoutVars>
      </dgm:prSet>
      <dgm:spPr/>
    </dgm:pt>
    <dgm:pt modelId="{163C6337-1278-4503-9511-87D591204FE6}" type="pres">
      <dgm:prSet presAssocID="{FE965841-04E1-444F-B976-1FACF1498245}" presName="rootComposite" presStyleCnt="0"/>
      <dgm:spPr/>
    </dgm:pt>
    <dgm:pt modelId="{79CA2D34-2210-4B8A-A54C-05755DE52FC2}" type="pres">
      <dgm:prSet presAssocID="{FE965841-04E1-444F-B976-1FACF1498245}" presName="rootText" presStyleLbl="node2" presStyleIdx="1" presStyleCnt="4">
        <dgm:presLayoutVars>
          <dgm:chPref val="3"/>
        </dgm:presLayoutVars>
      </dgm:prSet>
      <dgm:spPr/>
    </dgm:pt>
    <dgm:pt modelId="{CA84C03A-3A7B-4E32-BAFF-68EB69A559B9}" type="pres">
      <dgm:prSet presAssocID="{FE965841-04E1-444F-B976-1FACF1498245}" presName="rootConnector" presStyleLbl="node2" presStyleIdx="1" presStyleCnt="4"/>
      <dgm:spPr/>
    </dgm:pt>
    <dgm:pt modelId="{51897740-1387-41E9-963D-334C6F5767E9}" type="pres">
      <dgm:prSet presAssocID="{FE965841-04E1-444F-B976-1FACF1498245}" presName="hierChild4" presStyleCnt="0"/>
      <dgm:spPr/>
    </dgm:pt>
    <dgm:pt modelId="{6A346B9D-CA7E-4111-8B95-B64C84E2753E}" type="pres">
      <dgm:prSet presAssocID="{FB16CC43-DDEF-4BE2-9474-2D52117CE695}" presName="Name37" presStyleLbl="parChTrans1D3" presStyleIdx="2" presStyleCnt="7"/>
      <dgm:spPr/>
    </dgm:pt>
    <dgm:pt modelId="{3FC04528-F745-488C-BA13-59CE1CBC6F90}" type="pres">
      <dgm:prSet presAssocID="{E40B37E3-1031-44AB-AC30-353AFC1FEBE0}" presName="hierRoot2" presStyleCnt="0">
        <dgm:presLayoutVars>
          <dgm:hierBranch val="init"/>
        </dgm:presLayoutVars>
      </dgm:prSet>
      <dgm:spPr/>
    </dgm:pt>
    <dgm:pt modelId="{98749AF1-0E84-491F-9A58-D105049BE13C}" type="pres">
      <dgm:prSet presAssocID="{E40B37E3-1031-44AB-AC30-353AFC1FEBE0}" presName="rootComposite" presStyleCnt="0"/>
      <dgm:spPr/>
    </dgm:pt>
    <dgm:pt modelId="{056FBD11-301E-4E08-BB2D-244024B98DBE}" type="pres">
      <dgm:prSet presAssocID="{E40B37E3-1031-44AB-AC30-353AFC1FEBE0}" presName="rootText" presStyleLbl="node3" presStyleIdx="2" presStyleCnt="7" custScaleX="77005" custScaleY="90646">
        <dgm:presLayoutVars>
          <dgm:chPref val="3"/>
        </dgm:presLayoutVars>
      </dgm:prSet>
      <dgm:spPr/>
    </dgm:pt>
    <dgm:pt modelId="{01F4E229-8F2B-42EA-A2D8-3B76100C8DBD}" type="pres">
      <dgm:prSet presAssocID="{E40B37E3-1031-44AB-AC30-353AFC1FEBE0}" presName="rootConnector" presStyleLbl="node3" presStyleIdx="2" presStyleCnt="7"/>
      <dgm:spPr/>
    </dgm:pt>
    <dgm:pt modelId="{90652709-172E-4D75-8566-8F1933A24245}" type="pres">
      <dgm:prSet presAssocID="{E40B37E3-1031-44AB-AC30-353AFC1FEBE0}" presName="hierChild4" presStyleCnt="0"/>
      <dgm:spPr/>
    </dgm:pt>
    <dgm:pt modelId="{E20A0448-8725-4788-8F45-31B5CE190248}" type="pres">
      <dgm:prSet presAssocID="{E40B37E3-1031-44AB-AC30-353AFC1FEBE0}" presName="hierChild5" presStyleCnt="0"/>
      <dgm:spPr/>
    </dgm:pt>
    <dgm:pt modelId="{4A43AAE7-F5AD-4C04-841D-D7B849F495F0}" type="pres">
      <dgm:prSet presAssocID="{FE465904-CAB5-498B-B1E5-AF603E4A4654}" presName="Name37" presStyleLbl="parChTrans1D3" presStyleIdx="3" presStyleCnt="7"/>
      <dgm:spPr/>
    </dgm:pt>
    <dgm:pt modelId="{1F8B3174-342D-4AFE-B8E7-35CFC47DF152}" type="pres">
      <dgm:prSet presAssocID="{7D1B31A2-A6A7-480C-9723-5D7F22A9364F}" presName="hierRoot2" presStyleCnt="0">
        <dgm:presLayoutVars>
          <dgm:hierBranch val="init"/>
        </dgm:presLayoutVars>
      </dgm:prSet>
      <dgm:spPr/>
    </dgm:pt>
    <dgm:pt modelId="{BFD7DD51-196E-473A-808F-3E3DCAB9B863}" type="pres">
      <dgm:prSet presAssocID="{7D1B31A2-A6A7-480C-9723-5D7F22A9364F}" presName="rootComposite" presStyleCnt="0"/>
      <dgm:spPr/>
    </dgm:pt>
    <dgm:pt modelId="{F84671BE-FF3F-413A-BA64-D7ED5C73F108}" type="pres">
      <dgm:prSet presAssocID="{7D1B31A2-A6A7-480C-9723-5D7F22A9364F}" presName="rootText" presStyleLbl="node3" presStyleIdx="3" presStyleCnt="7" custScaleX="77005">
        <dgm:presLayoutVars>
          <dgm:chPref val="3"/>
        </dgm:presLayoutVars>
      </dgm:prSet>
      <dgm:spPr/>
    </dgm:pt>
    <dgm:pt modelId="{B3A22E51-3F56-4119-9E27-8AD3B6DC5AA8}" type="pres">
      <dgm:prSet presAssocID="{7D1B31A2-A6A7-480C-9723-5D7F22A9364F}" presName="rootConnector" presStyleLbl="node3" presStyleIdx="3" presStyleCnt="7"/>
      <dgm:spPr/>
    </dgm:pt>
    <dgm:pt modelId="{2138B86F-7403-48A2-BD3D-EC8F26716984}" type="pres">
      <dgm:prSet presAssocID="{7D1B31A2-A6A7-480C-9723-5D7F22A9364F}" presName="hierChild4" presStyleCnt="0"/>
      <dgm:spPr/>
    </dgm:pt>
    <dgm:pt modelId="{B7687DD4-2EA6-414B-95B0-8CC30C0BDE68}" type="pres">
      <dgm:prSet presAssocID="{7D1B31A2-A6A7-480C-9723-5D7F22A9364F}" presName="hierChild5" presStyleCnt="0"/>
      <dgm:spPr/>
    </dgm:pt>
    <dgm:pt modelId="{8A2CF7AA-C2BC-4AA3-8F0E-2C5108CBD041}" type="pres">
      <dgm:prSet presAssocID="{FE965841-04E1-444F-B976-1FACF1498245}" presName="hierChild5" presStyleCnt="0"/>
      <dgm:spPr/>
    </dgm:pt>
    <dgm:pt modelId="{818AC5D6-F4D0-4580-B032-72BD5EFED5A0}" type="pres">
      <dgm:prSet presAssocID="{0B0DBA1E-0CDC-4F1B-ACDD-828BA6AEC98E}" presName="Name37" presStyleLbl="parChTrans1D2" presStyleIdx="2" presStyleCnt="4"/>
      <dgm:spPr/>
    </dgm:pt>
    <dgm:pt modelId="{AA35F75C-5675-4E5E-B0F5-DD507409D8C9}" type="pres">
      <dgm:prSet presAssocID="{3A5FC350-809A-420E-B508-F86CFE56F9EC}" presName="hierRoot2" presStyleCnt="0">
        <dgm:presLayoutVars>
          <dgm:hierBranch val="init"/>
        </dgm:presLayoutVars>
      </dgm:prSet>
      <dgm:spPr/>
    </dgm:pt>
    <dgm:pt modelId="{69B645EC-8408-4760-B662-4FFDD12C5B56}" type="pres">
      <dgm:prSet presAssocID="{3A5FC350-809A-420E-B508-F86CFE56F9EC}" presName="rootComposite" presStyleCnt="0"/>
      <dgm:spPr/>
    </dgm:pt>
    <dgm:pt modelId="{E1EE393F-8641-4D6B-B63A-A168979238BF}" type="pres">
      <dgm:prSet presAssocID="{3A5FC350-809A-420E-B508-F86CFE56F9EC}" presName="rootText" presStyleLbl="node2" presStyleIdx="2" presStyleCnt="4">
        <dgm:presLayoutVars>
          <dgm:chPref val="3"/>
        </dgm:presLayoutVars>
      </dgm:prSet>
      <dgm:spPr/>
    </dgm:pt>
    <dgm:pt modelId="{DB54BCDD-FEAA-4C45-8C88-7FC13D2AFB55}" type="pres">
      <dgm:prSet presAssocID="{3A5FC350-809A-420E-B508-F86CFE56F9EC}" presName="rootConnector" presStyleLbl="node2" presStyleIdx="2" presStyleCnt="4"/>
      <dgm:spPr/>
    </dgm:pt>
    <dgm:pt modelId="{3E9F8D0D-A30B-4B25-9683-A40C065A5A55}" type="pres">
      <dgm:prSet presAssocID="{3A5FC350-809A-420E-B508-F86CFE56F9EC}" presName="hierChild4" presStyleCnt="0"/>
      <dgm:spPr/>
    </dgm:pt>
    <dgm:pt modelId="{A2F4E1D3-30E4-4E0D-989D-2B4EF8EB816D}" type="pres">
      <dgm:prSet presAssocID="{A5D48CD2-4518-4505-B18E-CECFAC10C376}" presName="Name37" presStyleLbl="parChTrans1D3" presStyleIdx="4" presStyleCnt="7"/>
      <dgm:spPr/>
    </dgm:pt>
    <dgm:pt modelId="{25E54F3E-5C34-41BD-B922-791306262F2E}" type="pres">
      <dgm:prSet presAssocID="{176166B7-1AD9-419F-B43F-D7395DE73958}" presName="hierRoot2" presStyleCnt="0">
        <dgm:presLayoutVars>
          <dgm:hierBranch val="init"/>
        </dgm:presLayoutVars>
      </dgm:prSet>
      <dgm:spPr/>
    </dgm:pt>
    <dgm:pt modelId="{BC4BCA39-B327-4E15-85A1-D5715F6586A8}" type="pres">
      <dgm:prSet presAssocID="{176166B7-1AD9-419F-B43F-D7395DE73958}" presName="rootComposite" presStyleCnt="0"/>
      <dgm:spPr/>
    </dgm:pt>
    <dgm:pt modelId="{C6758C82-A4AF-43D3-87C2-91E8B51EF3A4}" type="pres">
      <dgm:prSet presAssocID="{176166B7-1AD9-419F-B43F-D7395DE73958}" presName="rootText" presStyleLbl="node3" presStyleIdx="4" presStyleCnt="7">
        <dgm:presLayoutVars>
          <dgm:chPref val="3"/>
        </dgm:presLayoutVars>
      </dgm:prSet>
      <dgm:spPr/>
    </dgm:pt>
    <dgm:pt modelId="{1D0AEE6A-D144-4684-B4A9-972EE3C15345}" type="pres">
      <dgm:prSet presAssocID="{176166B7-1AD9-419F-B43F-D7395DE73958}" presName="rootConnector" presStyleLbl="node3" presStyleIdx="4" presStyleCnt="7"/>
      <dgm:spPr/>
    </dgm:pt>
    <dgm:pt modelId="{18C61C07-64A3-4C8F-9570-31CE0C9FE142}" type="pres">
      <dgm:prSet presAssocID="{176166B7-1AD9-419F-B43F-D7395DE73958}" presName="hierChild4" presStyleCnt="0"/>
      <dgm:spPr/>
    </dgm:pt>
    <dgm:pt modelId="{B65F23AC-4C25-4773-9908-FEFF3F4D83BE}" type="pres">
      <dgm:prSet presAssocID="{176166B7-1AD9-419F-B43F-D7395DE73958}" presName="hierChild5" presStyleCnt="0"/>
      <dgm:spPr/>
    </dgm:pt>
    <dgm:pt modelId="{58D8161E-A69A-43D5-A7DF-4447C38A787D}" type="pres">
      <dgm:prSet presAssocID="{91F69EEA-8BC8-4DEA-A12D-94ED96263425}" presName="Name37" presStyleLbl="parChTrans1D3" presStyleIdx="5" presStyleCnt="7"/>
      <dgm:spPr/>
    </dgm:pt>
    <dgm:pt modelId="{23DD3358-CFAB-4476-9018-4F92B7F9D3C0}" type="pres">
      <dgm:prSet presAssocID="{D6F12267-5ACB-4918-A932-2EE35059A542}" presName="hierRoot2" presStyleCnt="0">
        <dgm:presLayoutVars>
          <dgm:hierBranch val="init"/>
        </dgm:presLayoutVars>
      </dgm:prSet>
      <dgm:spPr/>
    </dgm:pt>
    <dgm:pt modelId="{F2874866-0F5C-4AB2-8F81-7739BA29F7F6}" type="pres">
      <dgm:prSet presAssocID="{D6F12267-5ACB-4918-A932-2EE35059A542}" presName="rootComposite" presStyleCnt="0"/>
      <dgm:spPr/>
    </dgm:pt>
    <dgm:pt modelId="{93C4C636-7764-4E61-88B4-05ADD066EEEB}" type="pres">
      <dgm:prSet presAssocID="{D6F12267-5ACB-4918-A932-2EE35059A542}" presName="rootText" presStyleLbl="node3" presStyleIdx="5" presStyleCnt="7">
        <dgm:presLayoutVars>
          <dgm:chPref val="3"/>
        </dgm:presLayoutVars>
      </dgm:prSet>
      <dgm:spPr/>
    </dgm:pt>
    <dgm:pt modelId="{638E6231-26D7-4B03-BD0C-0374E5E003D2}" type="pres">
      <dgm:prSet presAssocID="{D6F12267-5ACB-4918-A932-2EE35059A542}" presName="rootConnector" presStyleLbl="node3" presStyleIdx="5" presStyleCnt="7"/>
      <dgm:spPr/>
    </dgm:pt>
    <dgm:pt modelId="{897C0D03-691B-414B-89DE-622AB6AD4E5B}" type="pres">
      <dgm:prSet presAssocID="{D6F12267-5ACB-4918-A932-2EE35059A542}" presName="hierChild4" presStyleCnt="0"/>
      <dgm:spPr/>
    </dgm:pt>
    <dgm:pt modelId="{19BD91C8-C0B7-48FB-B050-69724A25822B}" type="pres">
      <dgm:prSet presAssocID="{D6F12267-5ACB-4918-A932-2EE35059A542}" presName="hierChild5" presStyleCnt="0"/>
      <dgm:spPr/>
    </dgm:pt>
    <dgm:pt modelId="{F015672C-D80A-4E03-A066-F82D2F949D38}" type="pres">
      <dgm:prSet presAssocID="{3A5FC350-809A-420E-B508-F86CFE56F9EC}" presName="hierChild5" presStyleCnt="0"/>
      <dgm:spPr/>
    </dgm:pt>
    <dgm:pt modelId="{F4D92A73-4B6E-411C-B810-A0412A985452}" type="pres">
      <dgm:prSet presAssocID="{821E0042-9021-4DC3-B505-188991416569}" presName="Name37" presStyleLbl="parChTrans1D2" presStyleIdx="3" presStyleCnt="4"/>
      <dgm:spPr/>
    </dgm:pt>
    <dgm:pt modelId="{76D73CD7-835A-45BA-8765-6B41ECDF6CBD}" type="pres">
      <dgm:prSet presAssocID="{2FE7B394-D92C-4802-90F6-8F14C473F1F6}" presName="hierRoot2" presStyleCnt="0">
        <dgm:presLayoutVars>
          <dgm:hierBranch val="init"/>
        </dgm:presLayoutVars>
      </dgm:prSet>
      <dgm:spPr/>
    </dgm:pt>
    <dgm:pt modelId="{745C1017-BAFD-456E-9EA7-EDE3412AFC44}" type="pres">
      <dgm:prSet presAssocID="{2FE7B394-D92C-4802-90F6-8F14C473F1F6}" presName="rootComposite" presStyleCnt="0"/>
      <dgm:spPr/>
    </dgm:pt>
    <dgm:pt modelId="{A2722EEE-F459-40F7-832E-C0EB22C38702}" type="pres">
      <dgm:prSet presAssocID="{2FE7B394-D92C-4802-90F6-8F14C473F1F6}" presName="rootText" presStyleLbl="node2" presStyleIdx="3" presStyleCnt="4">
        <dgm:presLayoutVars>
          <dgm:chPref val="3"/>
        </dgm:presLayoutVars>
      </dgm:prSet>
      <dgm:spPr/>
    </dgm:pt>
    <dgm:pt modelId="{C84AF96E-B02D-4B72-848F-61E5827B7D16}" type="pres">
      <dgm:prSet presAssocID="{2FE7B394-D92C-4802-90F6-8F14C473F1F6}" presName="rootConnector" presStyleLbl="node2" presStyleIdx="3" presStyleCnt="4"/>
      <dgm:spPr/>
    </dgm:pt>
    <dgm:pt modelId="{E59193FD-54E2-47FC-8B40-65E68E3CCD7A}" type="pres">
      <dgm:prSet presAssocID="{2FE7B394-D92C-4802-90F6-8F14C473F1F6}" presName="hierChild4" presStyleCnt="0"/>
      <dgm:spPr/>
    </dgm:pt>
    <dgm:pt modelId="{79076BFE-62FA-4234-8B92-0DD57480B97D}" type="pres">
      <dgm:prSet presAssocID="{26AC9B98-C77C-4C00-AB44-22618E6DC88E}" presName="Name37" presStyleLbl="parChTrans1D3" presStyleIdx="6" presStyleCnt="7"/>
      <dgm:spPr/>
    </dgm:pt>
    <dgm:pt modelId="{CBEC1D8E-10AA-42A5-BA31-B87DCD5C4EB3}" type="pres">
      <dgm:prSet presAssocID="{06E34F59-F514-4E94-A81B-D7CA268EAD41}" presName="hierRoot2" presStyleCnt="0">
        <dgm:presLayoutVars>
          <dgm:hierBranch val="init"/>
        </dgm:presLayoutVars>
      </dgm:prSet>
      <dgm:spPr/>
    </dgm:pt>
    <dgm:pt modelId="{300685F1-CC35-42F4-A520-E37EA9C1D381}" type="pres">
      <dgm:prSet presAssocID="{06E34F59-F514-4E94-A81B-D7CA268EAD41}" presName="rootComposite" presStyleCnt="0"/>
      <dgm:spPr/>
    </dgm:pt>
    <dgm:pt modelId="{EC37E445-08B7-481B-8A71-9679E047E10B}" type="pres">
      <dgm:prSet presAssocID="{06E34F59-F514-4E94-A81B-D7CA268EAD41}" presName="rootText" presStyleLbl="node3" presStyleIdx="6" presStyleCnt="7">
        <dgm:presLayoutVars>
          <dgm:chPref val="3"/>
        </dgm:presLayoutVars>
      </dgm:prSet>
      <dgm:spPr/>
    </dgm:pt>
    <dgm:pt modelId="{D8CD7F84-AF8A-44A7-8D01-B452BEE5C193}" type="pres">
      <dgm:prSet presAssocID="{06E34F59-F514-4E94-A81B-D7CA268EAD41}" presName="rootConnector" presStyleLbl="node3" presStyleIdx="6" presStyleCnt="7"/>
      <dgm:spPr/>
    </dgm:pt>
    <dgm:pt modelId="{75CD5D57-EEA8-4B3C-B376-44F7BF21DE55}" type="pres">
      <dgm:prSet presAssocID="{06E34F59-F514-4E94-A81B-D7CA268EAD41}" presName="hierChild4" presStyleCnt="0"/>
      <dgm:spPr/>
    </dgm:pt>
    <dgm:pt modelId="{B9FD0E40-1D9A-490D-91A1-28304AD8152E}" type="pres">
      <dgm:prSet presAssocID="{06E34F59-F514-4E94-A81B-D7CA268EAD41}" presName="hierChild5" presStyleCnt="0"/>
      <dgm:spPr/>
    </dgm:pt>
    <dgm:pt modelId="{78C693A8-5D85-4B93-9D03-642502E02333}" type="pres">
      <dgm:prSet presAssocID="{2FE7B394-D92C-4802-90F6-8F14C473F1F6}" presName="hierChild5" presStyleCnt="0"/>
      <dgm:spPr/>
    </dgm:pt>
    <dgm:pt modelId="{BB4CEE56-E6B8-48F2-87DC-28AEA1C2CC2F}" type="pres">
      <dgm:prSet presAssocID="{70616961-3CAB-4A6F-ABD6-F89EAC9B54B1}" presName="hierChild3" presStyleCnt="0"/>
      <dgm:spPr/>
    </dgm:pt>
  </dgm:ptLst>
  <dgm:cxnLst>
    <dgm:cxn modelId="{5F9D3401-B10E-4F6C-B4A0-D36CBDA5CFF8}" type="presOf" srcId="{176166B7-1AD9-419F-B43F-D7395DE73958}" destId="{1D0AEE6A-D144-4684-B4A9-972EE3C15345}" srcOrd="1" destOrd="0" presId="urn:microsoft.com/office/officeart/2005/8/layout/orgChart1"/>
    <dgm:cxn modelId="{944C0804-27EA-4333-90AA-228D25A1D619}" type="presOf" srcId="{7D1B31A2-A6A7-480C-9723-5D7F22A9364F}" destId="{F84671BE-FF3F-413A-BA64-D7ED5C73F108}" srcOrd="0" destOrd="0" presId="urn:microsoft.com/office/officeart/2005/8/layout/orgChart1"/>
    <dgm:cxn modelId="{8C9BDB08-847E-420C-9AAF-5875EA690C0E}" type="presOf" srcId="{821E0042-9021-4DC3-B505-188991416569}" destId="{F4D92A73-4B6E-411C-B810-A0412A985452}" srcOrd="0" destOrd="0" presId="urn:microsoft.com/office/officeart/2005/8/layout/orgChart1"/>
    <dgm:cxn modelId="{67DA160D-58B7-4938-84AD-DC297B56770D}" type="presOf" srcId="{A55E9538-C70F-480F-A041-F26019CA0F29}" destId="{376D0E75-E68B-4E43-B2DC-DE2FF9225CA2}" srcOrd="0" destOrd="0" presId="urn:microsoft.com/office/officeart/2005/8/layout/orgChart1"/>
    <dgm:cxn modelId="{73B7580F-9015-4DC0-A139-D578059DE2C3}" type="presOf" srcId="{5C42E7A7-4E85-455E-B011-1669A7275624}" destId="{9E067C99-5600-452D-937F-38235D5AA502}" srcOrd="0" destOrd="0" presId="urn:microsoft.com/office/officeart/2005/8/layout/orgChart1"/>
    <dgm:cxn modelId="{9132DE13-42FA-44F2-A9E5-BAA1E8217F31}" type="presOf" srcId="{7D1B31A2-A6A7-480C-9723-5D7F22A9364F}" destId="{B3A22E51-3F56-4119-9E27-8AD3B6DC5AA8}" srcOrd="1" destOrd="0" presId="urn:microsoft.com/office/officeart/2005/8/layout/orgChart1"/>
    <dgm:cxn modelId="{18A9C519-CE25-4E25-B7E2-D12ED6EBE26A}" type="presOf" srcId="{2FE7B394-D92C-4802-90F6-8F14C473F1F6}" destId="{C84AF96E-B02D-4B72-848F-61E5827B7D16}" srcOrd="1" destOrd="0" presId="urn:microsoft.com/office/officeart/2005/8/layout/orgChart1"/>
    <dgm:cxn modelId="{ED4D441A-7325-4BF1-A3BD-D2DE0AD68402}" type="presOf" srcId="{FE965841-04E1-444F-B976-1FACF1498245}" destId="{79CA2D34-2210-4B8A-A54C-05755DE52FC2}" srcOrd="0" destOrd="0" presId="urn:microsoft.com/office/officeart/2005/8/layout/orgChart1"/>
    <dgm:cxn modelId="{D4BF6723-7E00-40BA-9CFA-E8BCD692DAB3}" type="presOf" srcId="{21197F1B-0BC8-494C-B051-533C288516D4}" destId="{8BADFCBF-D1DC-4E42-979C-F40C472F8488}" srcOrd="0" destOrd="0" presId="urn:microsoft.com/office/officeart/2005/8/layout/orgChart1"/>
    <dgm:cxn modelId="{94F58724-0DF4-4D7D-A6B1-D65921F0D277}" type="presOf" srcId="{D6F12267-5ACB-4918-A932-2EE35059A542}" destId="{93C4C636-7764-4E61-88B4-05ADD066EEEB}" srcOrd="0" destOrd="0" presId="urn:microsoft.com/office/officeart/2005/8/layout/orgChart1"/>
    <dgm:cxn modelId="{7924D828-AB34-4A35-A728-33BBF3BD4267}" type="presOf" srcId="{26AC9B98-C77C-4C00-AB44-22618E6DC88E}" destId="{79076BFE-62FA-4234-8B92-0DD57480B97D}" srcOrd="0" destOrd="0" presId="urn:microsoft.com/office/officeart/2005/8/layout/orgChart1"/>
    <dgm:cxn modelId="{255FB833-3AF7-446A-B15A-FA01AF8BF657}" type="presOf" srcId="{3188FC8E-9FD1-466B-94DD-16005085AE83}" destId="{A6C8C1EB-8865-484F-BCE3-7F2107D8B6C3}" srcOrd="0" destOrd="0" presId="urn:microsoft.com/office/officeart/2005/8/layout/orgChart1"/>
    <dgm:cxn modelId="{420F0A35-4359-45EC-9857-1C4F8FAC2FBA}" type="presOf" srcId="{FE465904-CAB5-498B-B1E5-AF603E4A4654}" destId="{4A43AAE7-F5AD-4C04-841D-D7B849F495F0}" srcOrd="0" destOrd="0" presId="urn:microsoft.com/office/officeart/2005/8/layout/orgChart1"/>
    <dgm:cxn modelId="{B0891238-FF46-4D5E-B967-6555B4475D4E}" type="presOf" srcId="{06E34F59-F514-4E94-A81B-D7CA268EAD41}" destId="{D8CD7F84-AF8A-44A7-8D01-B452BEE5C193}" srcOrd="1" destOrd="0" presId="urn:microsoft.com/office/officeart/2005/8/layout/orgChart1"/>
    <dgm:cxn modelId="{42784E39-0505-455C-AAB1-5D928BE9907B}" type="presOf" srcId="{2FE7B394-D92C-4802-90F6-8F14C473F1F6}" destId="{A2722EEE-F459-40F7-832E-C0EB22C38702}" srcOrd="0" destOrd="0" presId="urn:microsoft.com/office/officeart/2005/8/layout/orgChart1"/>
    <dgm:cxn modelId="{3DAD3A3B-58E5-4E12-8CD1-F9959ADB2491}" srcId="{3A5FC350-809A-420E-B508-F86CFE56F9EC}" destId="{D6F12267-5ACB-4918-A932-2EE35059A542}" srcOrd="1" destOrd="0" parTransId="{91F69EEA-8BC8-4DEA-A12D-94ED96263425}" sibTransId="{D18C6239-60A6-473F-B2E3-F3ED02F4ACDF}"/>
    <dgm:cxn modelId="{787B443C-9982-4789-9A81-6EBF8DC37972}" srcId="{FE965841-04E1-444F-B976-1FACF1498245}" destId="{7D1B31A2-A6A7-480C-9723-5D7F22A9364F}" srcOrd="1" destOrd="0" parTransId="{FE465904-CAB5-498B-B1E5-AF603E4A4654}" sibTransId="{8B53AEBB-B4DC-4F53-AD3D-A4EA542A8DDB}"/>
    <dgm:cxn modelId="{74AB375C-32F1-49A9-A983-3CA45F040304}" type="presOf" srcId="{3A5FC350-809A-420E-B508-F86CFE56F9EC}" destId="{DB54BCDD-FEAA-4C45-8C88-7FC13D2AFB55}" srcOrd="1" destOrd="0" presId="urn:microsoft.com/office/officeart/2005/8/layout/orgChart1"/>
    <dgm:cxn modelId="{F5EF5C63-4872-4E76-AEFF-727F1EFA99EB}" srcId="{70616961-3CAB-4A6F-ABD6-F89EAC9B54B1}" destId="{21197F1B-0BC8-494C-B051-533C288516D4}" srcOrd="0" destOrd="0" parTransId="{AD0D69B8-624E-4110-AC8B-0CF030FD0826}" sibTransId="{A54ADC29-6286-4824-BB60-EE9B365E3933}"/>
    <dgm:cxn modelId="{8E60BE64-2554-4E8F-9E4A-EFED58D3ADCB}" srcId="{FE965841-04E1-444F-B976-1FACF1498245}" destId="{E40B37E3-1031-44AB-AC30-353AFC1FEBE0}" srcOrd="0" destOrd="0" parTransId="{FB16CC43-DDEF-4BE2-9474-2D52117CE695}" sibTransId="{C518E7FA-7F4C-4826-A8EE-9B57904AD12D}"/>
    <dgm:cxn modelId="{9FA8A948-7D75-4366-B855-D10A80ABD8FD}" type="presOf" srcId="{176166B7-1AD9-419F-B43F-D7395DE73958}" destId="{C6758C82-A4AF-43D3-87C2-91E8B51EF3A4}" srcOrd="0" destOrd="0" presId="urn:microsoft.com/office/officeart/2005/8/layout/orgChart1"/>
    <dgm:cxn modelId="{873AE24F-98D3-4324-87AA-0BC2452C4878}" type="presOf" srcId="{70616961-3CAB-4A6F-ABD6-F89EAC9B54B1}" destId="{8D92AC8A-EAA6-440E-A44C-BC8887014636}" srcOrd="1" destOrd="0" presId="urn:microsoft.com/office/officeart/2005/8/layout/orgChart1"/>
    <dgm:cxn modelId="{B9EA0A5A-5811-4536-A90B-1B5C9DF2B73D}" type="presOf" srcId="{AD0D69B8-624E-4110-AC8B-0CF030FD0826}" destId="{835F75F1-6B72-49C0-8059-11DF6D3833F5}" srcOrd="0" destOrd="0" presId="urn:microsoft.com/office/officeart/2005/8/layout/orgChart1"/>
    <dgm:cxn modelId="{05DD497A-363E-41EF-A46D-668787036583}" type="presOf" srcId="{003C9CF6-9CEA-4F0C-AD0C-A9FCC60E84A8}" destId="{0460D61A-47D8-4E66-A412-8727DD9B068E}" srcOrd="1" destOrd="0" presId="urn:microsoft.com/office/officeart/2005/8/layout/orgChart1"/>
    <dgm:cxn modelId="{E1D89A7C-753F-4CD3-827C-15CADCBB7792}" type="presOf" srcId="{E40B37E3-1031-44AB-AC30-353AFC1FEBE0}" destId="{01F4E229-8F2B-42EA-A2D8-3B76100C8DBD}" srcOrd="1" destOrd="0" presId="urn:microsoft.com/office/officeart/2005/8/layout/orgChart1"/>
    <dgm:cxn modelId="{69A8CC7C-5C29-4045-A6CE-DEC4669FE37B}" type="presOf" srcId="{94564E4D-4C54-4D26-A457-93C709F16AA3}" destId="{EBDCF07C-356A-4AE6-9AD6-0496B7AEFEEB}" srcOrd="0" destOrd="0" presId="urn:microsoft.com/office/officeart/2005/8/layout/orgChart1"/>
    <dgm:cxn modelId="{EC860480-7B60-4492-AABC-7F14F4BDDB09}" type="presOf" srcId="{3188FC8E-9FD1-466B-94DD-16005085AE83}" destId="{3A1B6973-9442-4880-B251-237DC77E77DC}" srcOrd="1" destOrd="0" presId="urn:microsoft.com/office/officeart/2005/8/layout/orgChart1"/>
    <dgm:cxn modelId="{BD053D80-9BC7-4E04-BCD6-956BFC743C8A}" type="presOf" srcId="{21197F1B-0BC8-494C-B051-533C288516D4}" destId="{3B3120E9-2578-4302-893B-16F92B698C88}" srcOrd="1" destOrd="0" presId="urn:microsoft.com/office/officeart/2005/8/layout/orgChart1"/>
    <dgm:cxn modelId="{5028338A-5D9E-4562-9D68-C3C1726BBD69}" srcId="{70616961-3CAB-4A6F-ABD6-F89EAC9B54B1}" destId="{FE965841-04E1-444F-B976-1FACF1498245}" srcOrd="1" destOrd="0" parTransId="{6E5DCDA2-A9C1-42FB-B04C-79016636820A}" sibTransId="{7AE0A5A3-0EA6-4CCD-971D-67E28A84AFDB}"/>
    <dgm:cxn modelId="{0B5D8B8E-7505-4184-8752-C8FF3E77A2B1}" type="presOf" srcId="{003C9CF6-9CEA-4F0C-AD0C-A9FCC60E84A8}" destId="{1D468441-9162-423C-890A-1EE79A56B0FE}" srcOrd="0" destOrd="0" presId="urn:microsoft.com/office/officeart/2005/8/layout/orgChart1"/>
    <dgm:cxn modelId="{D9C79890-B9FB-4560-B462-CD5CEAA836AE}" type="presOf" srcId="{91F69EEA-8BC8-4DEA-A12D-94ED96263425}" destId="{58D8161E-A69A-43D5-A7DF-4447C38A787D}" srcOrd="0" destOrd="0" presId="urn:microsoft.com/office/officeart/2005/8/layout/orgChart1"/>
    <dgm:cxn modelId="{6A64239D-3A84-49C8-86C8-2A2495E0FC85}" type="presOf" srcId="{FB16CC43-DDEF-4BE2-9474-2D52117CE695}" destId="{6A346B9D-CA7E-4111-8B95-B64C84E2753E}" srcOrd="0" destOrd="0" presId="urn:microsoft.com/office/officeart/2005/8/layout/orgChart1"/>
    <dgm:cxn modelId="{8986F1AE-AC82-43E8-B3D8-BFAA21724A3C}" type="presOf" srcId="{6E5DCDA2-A9C1-42FB-B04C-79016636820A}" destId="{33EE5E58-D6C6-4E24-BF1C-969A5FD6A277}" srcOrd="0" destOrd="0" presId="urn:microsoft.com/office/officeart/2005/8/layout/orgChart1"/>
    <dgm:cxn modelId="{0B7D6FB9-DB1B-4062-80F2-0DEE8E2596D9}" srcId="{21197F1B-0BC8-494C-B051-533C288516D4}" destId="{003C9CF6-9CEA-4F0C-AD0C-A9FCC60E84A8}" srcOrd="1" destOrd="0" parTransId="{94564E4D-4C54-4D26-A457-93C709F16AA3}" sibTransId="{60B9CABD-ACA7-430E-9051-730C857EE2C0}"/>
    <dgm:cxn modelId="{DADBF2B9-74F5-4F01-B299-8EC8BFA881CA}" type="presOf" srcId="{3A5FC350-809A-420E-B508-F86CFE56F9EC}" destId="{E1EE393F-8641-4D6B-B63A-A168979238BF}" srcOrd="0" destOrd="0" presId="urn:microsoft.com/office/officeart/2005/8/layout/orgChart1"/>
    <dgm:cxn modelId="{C040E5BF-9E2F-4FA2-84F4-CE1FA0A3EF0A}" type="presOf" srcId="{06E34F59-F514-4E94-A81B-D7CA268EAD41}" destId="{EC37E445-08B7-481B-8A71-9679E047E10B}" srcOrd="0" destOrd="0" presId="urn:microsoft.com/office/officeart/2005/8/layout/orgChart1"/>
    <dgm:cxn modelId="{CAE30CC2-1B6A-4E3C-9808-1651CE3E27EC}" srcId="{21197F1B-0BC8-494C-B051-533C288516D4}" destId="{3188FC8E-9FD1-466B-94DD-16005085AE83}" srcOrd="0" destOrd="0" parTransId="{5C42E7A7-4E85-455E-B011-1669A7275624}" sibTransId="{A7A37DC2-A0AB-4390-8625-F3AD5DFB996E}"/>
    <dgm:cxn modelId="{4ED463C8-F8EB-4CBB-94EB-60B3C2855324}" type="presOf" srcId="{E40B37E3-1031-44AB-AC30-353AFC1FEBE0}" destId="{056FBD11-301E-4E08-BB2D-244024B98DBE}" srcOrd="0" destOrd="0" presId="urn:microsoft.com/office/officeart/2005/8/layout/orgChart1"/>
    <dgm:cxn modelId="{52F33EC9-6314-4065-9FCA-D23CD2D68E67}" srcId="{70616961-3CAB-4A6F-ABD6-F89EAC9B54B1}" destId="{2FE7B394-D92C-4802-90F6-8F14C473F1F6}" srcOrd="3" destOrd="0" parTransId="{821E0042-9021-4DC3-B505-188991416569}" sibTransId="{49092274-3B57-4AC7-BA58-7BE003062D09}"/>
    <dgm:cxn modelId="{3ED45DCC-7302-4CC6-BCD7-61222340F4A3}" srcId="{70616961-3CAB-4A6F-ABD6-F89EAC9B54B1}" destId="{3A5FC350-809A-420E-B508-F86CFE56F9EC}" srcOrd="2" destOrd="0" parTransId="{0B0DBA1E-0CDC-4F1B-ACDD-828BA6AEC98E}" sibTransId="{FD968D5E-6217-4805-8B0B-878FAC32FC8B}"/>
    <dgm:cxn modelId="{07495ECF-8175-44E2-BD51-FFDCD1BFB5EE}" type="presOf" srcId="{70616961-3CAB-4A6F-ABD6-F89EAC9B54B1}" destId="{19469F1B-1071-4499-AEE7-48C480D0B929}" srcOrd="0" destOrd="0" presId="urn:microsoft.com/office/officeart/2005/8/layout/orgChart1"/>
    <dgm:cxn modelId="{4F7C0BD1-455E-40B0-A43E-CB2DB888BCCB}" type="presOf" srcId="{D6F12267-5ACB-4918-A932-2EE35059A542}" destId="{638E6231-26D7-4B03-BD0C-0374E5E003D2}" srcOrd="1" destOrd="0" presId="urn:microsoft.com/office/officeart/2005/8/layout/orgChart1"/>
    <dgm:cxn modelId="{5D2A24D1-F598-482E-868E-93550B4F6B3F}" srcId="{2FE7B394-D92C-4802-90F6-8F14C473F1F6}" destId="{06E34F59-F514-4E94-A81B-D7CA268EAD41}" srcOrd="0" destOrd="0" parTransId="{26AC9B98-C77C-4C00-AB44-22618E6DC88E}" sibTransId="{F5246992-DAAC-4A36-A7B6-120E942722A3}"/>
    <dgm:cxn modelId="{A1DCEDD8-B401-4476-B3A5-62CCDB460163}" srcId="{A55E9538-C70F-480F-A041-F26019CA0F29}" destId="{70616961-3CAB-4A6F-ABD6-F89EAC9B54B1}" srcOrd="0" destOrd="0" parTransId="{342937CC-BB4C-4F87-AB79-6B17372A4064}" sibTransId="{C9846F41-CE29-4AC6-96F2-18A62F6E07BE}"/>
    <dgm:cxn modelId="{D11E63DB-A92B-4D9A-A36F-1867F7D74241}" type="presOf" srcId="{A5D48CD2-4518-4505-B18E-CECFAC10C376}" destId="{A2F4E1D3-30E4-4E0D-989D-2B4EF8EB816D}" srcOrd="0" destOrd="0" presId="urn:microsoft.com/office/officeart/2005/8/layout/orgChart1"/>
    <dgm:cxn modelId="{9D9BEEF7-5D6C-4D12-B5BE-DBF88431D416}" type="presOf" srcId="{FE965841-04E1-444F-B976-1FACF1498245}" destId="{CA84C03A-3A7B-4E32-BAFF-68EB69A559B9}" srcOrd="1" destOrd="0" presId="urn:microsoft.com/office/officeart/2005/8/layout/orgChart1"/>
    <dgm:cxn modelId="{C7731AFE-0DAC-4A35-B144-00816CEFE4A9}" type="presOf" srcId="{0B0DBA1E-0CDC-4F1B-ACDD-828BA6AEC98E}" destId="{818AC5D6-F4D0-4580-B032-72BD5EFED5A0}" srcOrd="0" destOrd="0" presId="urn:microsoft.com/office/officeart/2005/8/layout/orgChart1"/>
    <dgm:cxn modelId="{E22DE5FE-16C6-45DE-AF62-6681FD929CD3}" srcId="{3A5FC350-809A-420E-B508-F86CFE56F9EC}" destId="{176166B7-1AD9-419F-B43F-D7395DE73958}" srcOrd="0" destOrd="0" parTransId="{A5D48CD2-4518-4505-B18E-CECFAC10C376}" sibTransId="{37636444-98B7-4BE7-9CBA-5D6C1892F993}"/>
    <dgm:cxn modelId="{D57A3000-5B83-4BE3-B68F-C93468A7F8C1}" type="presParOf" srcId="{376D0E75-E68B-4E43-B2DC-DE2FF9225CA2}" destId="{DEC55474-1144-4FD5-AD23-EB0E95DA5373}" srcOrd="0" destOrd="0" presId="urn:microsoft.com/office/officeart/2005/8/layout/orgChart1"/>
    <dgm:cxn modelId="{30EC5F42-2956-4F5F-AF91-3C3566677D3E}" type="presParOf" srcId="{DEC55474-1144-4FD5-AD23-EB0E95DA5373}" destId="{CB49D5F9-5A14-47AC-83BF-E1B99AE01C27}" srcOrd="0" destOrd="0" presId="urn:microsoft.com/office/officeart/2005/8/layout/orgChart1"/>
    <dgm:cxn modelId="{80533382-04BB-42B8-B165-D60E7925D09A}" type="presParOf" srcId="{CB49D5F9-5A14-47AC-83BF-E1B99AE01C27}" destId="{19469F1B-1071-4499-AEE7-48C480D0B929}" srcOrd="0" destOrd="0" presId="urn:microsoft.com/office/officeart/2005/8/layout/orgChart1"/>
    <dgm:cxn modelId="{DE5BDC98-5A6B-4F67-B97E-E4439BD35AB4}" type="presParOf" srcId="{CB49D5F9-5A14-47AC-83BF-E1B99AE01C27}" destId="{8D92AC8A-EAA6-440E-A44C-BC8887014636}" srcOrd="1" destOrd="0" presId="urn:microsoft.com/office/officeart/2005/8/layout/orgChart1"/>
    <dgm:cxn modelId="{F8D127B3-9CA4-4906-9A29-923F2A0E2497}" type="presParOf" srcId="{DEC55474-1144-4FD5-AD23-EB0E95DA5373}" destId="{2DF92994-2F41-4F96-8574-774DAC9D5D68}" srcOrd="1" destOrd="0" presId="urn:microsoft.com/office/officeart/2005/8/layout/orgChart1"/>
    <dgm:cxn modelId="{FD74F71F-684D-4E40-AE65-C7AB8951F755}" type="presParOf" srcId="{2DF92994-2F41-4F96-8574-774DAC9D5D68}" destId="{835F75F1-6B72-49C0-8059-11DF6D3833F5}" srcOrd="0" destOrd="0" presId="urn:microsoft.com/office/officeart/2005/8/layout/orgChart1"/>
    <dgm:cxn modelId="{CA13B5C5-FBAA-4E21-81F6-5F6669067F11}" type="presParOf" srcId="{2DF92994-2F41-4F96-8574-774DAC9D5D68}" destId="{4C25607C-DCD1-45D1-B4F0-E92C6358DA74}" srcOrd="1" destOrd="0" presId="urn:microsoft.com/office/officeart/2005/8/layout/orgChart1"/>
    <dgm:cxn modelId="{B9D81EBF-BBC0-4740-A14E-1D5E839165E1}" type="presParOf" srcId="{4C25607C-DCD1-45D1-B4F0-E92C6358DA74}" destId="{BFFA24E1-C3BD-4D8F-8A8E-A5A69250A493}" srcOrd="0" destOrd="0" presId="urn:microsoft.com/office/officeart/2005/8/layout/orgChart1"/>
    <dgm:cxn modelId="{FD70DA2E-32D8-40E5-AFAF-9D25C94A1148}" type="presParOf" srcId="{BFFA24E1-C3BD-4D8F-8A8E-A5A69250A493}" destId="{8BADFCBF-D1DC-4E42-979C-F40C472F8488}" srcOrd="0" destOrd="0" presId="urn:microsoft.com/office/officeart/2005/8/layout/orgChart1"/>
    <dgm:cxn modelId="{56149F9D-582C-4EA8-9D61-7F0B4E1B36BC}" type="presParOf" srcId="{BFFA24E1-C3BD-4D8F-8A8E-A5A69250A493}" destId="{3B3120E9-2578-4302-893B-16F92B698C88}" srcOrd="1" destOrd="0" presId="urn:microsoft.com/office/officeart/2005/8/layout/orgChart1"/>
    <dgm:cxn modelId="{DDB24C1F-C8D4-41C2-9A67-BE8E46AA3F08}" type="presParOf" srcId="{4C25607C-DCD1-45D1-B4F0-E92C6358DA74}" destId="{CD9B10F5-9751-49B5-A8BB-62CE31AB50EA}" srcOrd="1" destOrd="0" presId="urn:microsoft.com/office/officeart/2005/8/layout/orgChart1"/>
    <dgm:cxn modelId="{900CD417-72E3-40D1-B435-49EDA6C46C65}" type="presParOf" srcId="{CD9B10F5-9751-49B5-A8BB-62CE31AB50EA}" destId="{9E067C99-5600-452D-937F-38235D5AA502}" srcOrd="0" destOrd="0" presId="urn:microsoft.com/office/officeart/2005/8/layout/orgChart1"/>
    <dgm:cxn modelId="{26BDB585-5A51-45C2-A354-4CE562DD2609}" type="presParOf" srcId="{CD9B10F5-9751-49B5-A8BB-62CE31AB50EA}" destId="{26365B0F-AFE2-4228-A43A-22F448170464}" srcOrd="1" destOrd="0" presId="urn:microsoft.com/office/officeart/2005/8/layout/orgChart1"/>
    <dgm:cxn modelId="{A39DBE73-B6DF-4561-9AB0-F3DC5759C9C7}" type="presParOf" srcId="{26365B0F-AFE2-4228-A43A-22F448170464}" destId="{72A73626-AB86-4602-A49F-39BFDC3D3581}" srcOrd="0" destOrd="0" presId="urn:microsoft.com/office/officeart/2005/8/layout/orgChart1"/>
    <dgm:cxn modelId="{47F1578D-5E82-4D87-A1B7-5F39B749AB94}" type="presParOf" srcId="{72A73626-AB86-4602-A49F-39BFDC3D3581}" destId="{A6C8C1EB-8865-484F-BCE3-7F2107D8B6C3}" srcOrd="0" destOrd="0" presId="urn:microsoft.com/office/officeart/2005/8/layout/orgChart1"/>
    <dgm:cxn modelId="{CD7B2A8D-024A-43AC-9493-0BB001F38B5F}" type="presParOf" srcId="{72A73626-AB86-4602-A49F-39BFDC3D3581}" destId="{3A1B6973-9442-4880-B251-237DC77E77DC}" srcOrd="1" destOrd="0" presId="urn:microsoft.com/office/officeart/2005/8/layout/orgChart1"/>
    <dgm:cxn modelId="{A489F286-2F8B-432E-9894-7F1E2B63A538}" type="presParOf" srcId="{26365B0F-AFE2-4228-A43A-22F448170464}" destId="{EE2D4A51-E0DF-4552-B1AF-F59DB52A2ACC}" srcOrd="1" destOrd="0" presId="urn:microsoft.com/office/officeart/2005/8/layout/orgChart1"/>
    <dgm:cxn modelId="{62A98BC2-2D5B-4CA7-ABE8-BF1416663F20}" type="presParOf" srcId="{26365B0F-AFE2-4228-A43A-22F448170464}" destId="{76855069-8584-426D-AB7C-4236159F7899}" srcOrd="2" destOrd="0" presId="urn:microsoft.com/office/officeart/2005/8/layout/orgChart1"/>
    <dgm:cxn modelId="{529AD485-6540-4133-BCFE-94A875484FC4}" type="presParOf" srcId="{CD9B10F5-9751-49B5-A8BB-62CE31AB50EA}" destId="{EBDCF07C-356A-4AE6-9AD6-0496B7AEFEEB}" srcOrd="2" destOrd="0" presId="urn:microsoft.com/office/officeart/2005/8/layout/orgChart1"/>
    <dgm:cxn modelId="{7B6A103B-5664-4C34-B853-B64519C4C695}" type="presParOf" srcId="{CD9B10F5-9751-49B5-A8BB-62CE31AB50EA}" destId="{590057BC-C7F9-457E-96EA-11114F9C461F}" srcOrd="3" destOrd="0" presId="urn:microsoft.com/office/officeart/2005/8/layout/orgChart1"/>
    <dgm:cxn modelId="{7AB51442-7844-4D45-9EC3-78B4F62BACFE}" type="presParOf" srcId="{590057BC-C7F9-457E-96EA-11114F9C461F}" destId="{7A8D7767-4DE0-4A55-A1E6-D68B12142E4E}" srcOrd="0" destOrd="0" presId="urn:microsoft.com/office/officeart/2005/8/layout/orgChart1"/>
    <dgm:cxn modelId="{6EA7C479-E978-4FD4-A6B5-C82F6219ADD7}" type="presParOf" srcId="{7A8D7767-4DE0-4A55-A1E6-D68B12142E4E}" destId="{1D468441-9162-423C-890A-1EE79A56B0FE}" srcOrd="0" destOrd="0" presId="urn:microsoft.com/office/officeart/2005/8/layout/orgChart1"/>
    <dgm:cxn modelId="{7AE277E7-DD18-42D4-8A73-226B0239DEE2}" type="presParOf" srcId="{7A8D7767-4DE0-4A55-A1E6-D68B12142E4E}" destId="{0460D61A-47D8-4E66-A412-8727DD9B068E}" srcOrd="1" destOrd="0" presId="urn:microsoft.com/office/officeart/2005/8/layout/orgChart1"/>
    <dgm:cxn modelId="{6438DDBB-CC4B-4961-BE30-8E41C5871C06}" type="presParOf" srcId="{590057BC-C7F9-457E-96EA-11114F9C461F}" destId="{BA72BBFD-C668-4A36-BA02-4CEECD72CC6E}" srcOrd="1" destOrd="0" presId="urn:microsoft.com/office/officeart/2005/8/layout/orgChart1"/>
    <dgm:cxn modelId="{0457E70C-FB6D-47E8-8820-F98255CD7F3F}" type="presParOf" srcId="{590057BC-C7F9-457E-96EA-11114F9C461F}" destId="{F38F7845-B556-482F-B709-CCE629FB588B}" srcOrd="2" destOrd="0" presId="urn:microsoft.com/office/officeart/2005/8/layout/orgChart1"/>
    <dgm:cxn modelId="{6B3DC3E2-694C-4D12-8779-E302EABB1FB9}" type="presParOf" srcId="{4C25607C-DCD1-45D1-B4F0-E92C6358DA74}" destId="{C76A93F1-2A41-48AE-B763-79516560615A}" srcOrd="2" destOrd="0" presId="urn:microsoft.com/office/officeart/2005/8/layout/orgChart1"/>
    <dgm:cxn modelId="{0343046B-603F-4575-A592-433EF3748CF2}" type="presParOf" srcId="{2DF92994-2F41-4F96-8574-774DAC9D5D68}" destId="{33EE5E58-D6C6-4E24-BF1C-969A5FD6A277}" srcOrd="2" destOrd="0" presId="urn:microsoft.com/office/officeart/2005/8/layout/orgChart1"/>
    <dgm:cxn modelId="{9E1EF7E0-3DCE-4AE8-9230-9B2E6D2C6D6E}" type="presParOf" srcId="{2DF92994-2F41-4F96-8574-774DAC9D5D68}" destId="{2D38E391-8681-44AD-99AE-ACEFAFA537EB}" srcOrd="3" destOrd="0" presId="urn:microsoft.com/office/officeart/2005/8/layout/orgChart1"/>
    <dgm:cxn modelId="{9E738488-7C1B-4977-B8C3-D3CBBD00D468}" type="presParOf" srcId="{2D38E391-8681-44AD-99AE-ACEFAFA537EB}" destId="{163C6337-1278-4503-9511-87D591204FE6}" srcOrd="0" destOrd="0" presId="urn:microsoft.com/office/officeart/2005/8/layout/orgChart1"/>
    <dgm:cxn modelId="{60E8DB87-B283-40E8-8BE8-6E3E4C7E1139}" type="presParOf" srcId="{163C6337-1278-4503-9511-87D591204FE6}" destId="{79CA2D34-2210-4B8A-A54C-05755DE52FC2}" srcOrd="0" destOrd="0" presId="urn:microsoft.com/office/officeart/2005/8/layout/orgChart1"/>
    <dgm:cxn modelId="{8A28F23A-0F85-4AAD-A2E1-E576605C9736}" type="presParOf" srcId="{163C6337-1278-4503-9511-87D591204FE6}" destId="{CA84C03A-3A7B-4E32-BAFF-68EB69A559B9}" srcOrd="1" destOrd="0" presId="urn:microsoft.com/office/officeart/2005/8/layout/orgChart1"/>
    <dgm:cxn modelId="{214B8347-380B-429C-9183-090657BA3A96}" type="presParOf" srcId="{2D38E391-8681-44AD-99AE-ACEFAFA537EB}" destId="{51897740-1387-41E9-963D-334C6F5767E9}" srcOrd="1" destOrd="0" presId="urn:microsoft.com/office/officeart/2005/8/layout/orgChart1"/>
    <dgm:cxn modelId="{6EC8E825-318B-4DF8-9191-889B9767C3C0}" type="presParOf" srcId="{51897740-1387-41E9-963D-334C6F5767E9}" destId="{6A346B9D-CA7E-4111-8B95-B64C84E2753E}" srcOrd="0" destOrd="0" presId="urn:microsoft.com/office/officeart/2005/8/layout/orgChart1"/>
    <dgm:cxn modelId="{D9D9951E-9029-493A-A607-341DBEF4FD64}" type="presParOf" srcId="{51897740-1387-41E9-963D-334C6F5767E9}" destId="{3FC04528-F745-488C-BA13-59CE1CBC6F90}" srcOrd="1" destOrd="0" presId="urn:microsoft.com/office/officeart/2005/8/layout/orgChart1"/>
    <dgm:cxn modelId="{A08F783B-5CC1-465A-9AAA-50F1D702913D}" type="presParOf" srcId="{3FC04528-F745-488C-BA13-59CE1CBC6F90}" destId="{98749AF1-0E84-491F-9A58-D105049BE13C}" srcOrd="0" destOrd="0" presId="urn:microsoft.com/office/officeart/2005/8/layout/orgChart1"/>
    <dgm:cxn modelId="{52AE6EF6-141E-4469-9954-7F4B7A689FA8}" type="presParOf" srcId="{98749AF1-0E84-491F-9A58-D105049BE13C}" destId="{056FBD11-301E-4E08-BB2D-244024B98DBE}" srcOrd="0" destOrd="0" presId="urn:microsoft.com/office/officeart/2005/8/layout/orgChart1"/>
    <dgm:cxn modelId="{BD2810BF-1EA8-41DB-B120-0793EA1F53CB}" type="presParOf" srcId="{98749AF1-0E84-491F-9A58-D105049BE13C}" destId="{01F4E229-8F2B-42EA-A2D8-3B76100C8DBD}" srcOrd="1" destOrd="0" presId="urn:microsoft.com/office/officeart/2005/8/layout/orgChart1"/>
    <dgm:cxn modelId="{4B0F0016-09E4-4F40-BEF7-DB339A0217A5}" type="presParOf" srcId="{3FC04528-F745-488C-BA13-59CE1CBC6F90}" destId="{90652709-172E-4D75-8566-8F1933A24245}" srcOrd="1" destOrd="0" presId="urn:microsoft.com/office/officeart/2005/8/layout/orgChart1"/>
    <dgm:cxn modelId="{6E55F69A-C8D0-441B-A7C5-D20FB68F3E33}" type="presParOf" srcId="{3FC04528-F745-488C-BA13-59CE1CBC6F90}" destId="{E20A0448-8725-4788-8F45-31B5CE190248}" srcOrd="2" destOrd="0" presId="urn:microsoft.com/office/officeart/2005/8/layout/orgChart1"/>
    <dgm:cxn modelId="{C19AF4B9-B5E3-4F19-8B0A-812A1549FBC3}" type="presParOf" srcId="{51897740-1387-41E9-963D-334C6F5767E9}" destId="{4A43AAE7-F5AD-4C04-841D-D7B849F495F0}" srcOrd="2" destOrd="0" presId="urn:microsoft.com/office/officeart/2005/8/layout/orgChart1"/>
    <dgm:cxn modelId="{4B4C0A93-12B8-415B-98EC-E4011D1144EB}" type="presParOf" srcId="{51897740-1387-41E9-963D-334C6F5767E9}" destId="{1F8B3174-342D-4AFE-B8E7-35CFC47DF152}" srcOrd="3" destOrd="0" presId="urn:microsoft.com/office/officeart/2005/8/layout/orgChart1"/>
    <dgm:cxn modelId="{30437B8A-9D93-4338-AF12-189A3B1676B5}" type="presParOf" srcId="{1F8B3174-342D-4AFE-B8E7-35CFC47DF152}" destId="{BFD7DD51-196E-473A-808F-3E3DCAB9B863}" srcOrd="0" destOrd="0" presId="urn:microsoft.com/office/officeart/2005/8/layout/orgChart1"/>
    <dgm:cxn modelId="{53E3CFCF-85E7-4E9B-B23F-C7D2A6C9178F}" type="presParOf" srcId="{BFD7DD51-196E-473A-808F-3E3DCAB9B863}" destId="{F84671BE-FF3F-413A-BA64-D7ED5C73F108}" srcOrd="0" destOrd="0" presId="urn:microsoft.com/office/officeart/2005/8/layout/orgChart1"/>
    <dgm:cxn modelId="{EE399394-19E3-460F-98C6-5CAE518E9D03}" type="presParOf" srcId="{BFD7DD51-196E-473A-808F-3E3DCAB9B863}" destId="{B3A22E51-3F56-4119-9E27-8AD3B6DC5AA8}" srcOrd="1" destOrd="0" presId="urn:microsoft.com/office/officeart/2005/8/layout/orgChart1"/>
    <dgm:cxn modelId="{16D33FFF-38DB-40A6-ACDF-358336C18D48}" type="presParOf" srcId="{1F8B3174-342D-4AFE-B8E7-35CFC47DF152}" destId="{2138B86F-7403-48A2-BD3D-EC8F26716984}" srcOrd="1" destOrd="0" presId="urn:microsoft.com/office/officeart/2005/8/layout/orgChart1"/>
    <dgm:cxn modelId="{25995A5E-68F1-434F-8695-44571262F2F4}" type="presParOf" srcId="{1F8B3174-342D-4AFE-B8E7-35CFC47DF152}" destId="{B7687DD4-2EA6-414B-95B0-8CC30C0BDE68}" srcOrd="2" destOrd="0" presId="urn:microsoft.com/office/officeart/2005/8/layout/orgChart1"/>
    <dgm:cxn modelId="{D9FEAABB-28DA-4E77-9CC1-ABEC27DB6704}" type="presParOf" srcId="{2D38E391-8681-44AD-99AE-ACEFAFA537EB}" destId="{8A2CF7AA-C2BC-4AA3-8F0E-2C5108CBD041}" srcOrd="2" destOrd="0" presId="urn:microsoft.com/office/officeart/2005/8/layout/orgChart1"/>
    <dgm:cxn modelId="{27AA2EC1-B3E3-4F12-9FA4-ECB61FABA2ED}" type="presParOf" srcId="{2DF92994-2F41-4F96-8574-774DAC9D5D68}" destId="{818AC5D6-F4D0-4580-B032-72BD5EFED5A0}" srcOrd="4" destOrd="0" presId="urn:microsoft.com/office/officeart/2005/8/layout/orgChart1"/>
    <dgm:cxn modelId="{F3597B5D-BCC6-4AA6-A74D-F52BDE9FD1A3}" type="presParOf" srcId="{2DF92994-2F41-4F96-8574-774DAC9D5D68}" destId="{AA35F75C-5675-4E5E-B0F5-DD507409D8C9}" srcOrd="5" destOrd="0" presId="urn:microsoft.com/office/officeart/2005/8/layout/orgChart1"/>
    <dgm:cxn modelId="{9E081E82-C2A3-49BB-8DB0-D02414266926}" type="presParOf" srcId="{AA35F75C-5675-4E5E-B0F5-DD507409D8C9}" destId="{69B645EC-8408-4760-B662-4FFDD12C5B56}" srcOrd="0" destOrd="0" presId="urn:microsoft.com/office/officeart/2005/8/layout/orgChart1"/>
    <dgm:cxn modelId="{1DBCA1D4-CB9E-4DB8-9828-E1ED910BFCDC}" type="presParOf" srcId="{69B645EC-8408-4760-B662-4FFDD12C5B56}" destId="{E1EE393F-8641-4D6B-B63A-A168979238BF}" srcOrd="0" destOrd="0" presId="urn:microsoft.com/office/officeart/2005/8/layout/orgChart1"/>
    <dgm:cxn modelId="{9D1D6A9A-C7EA-4AEE-AC75-186A4D49C749}" type="presParOf" srcId="{69B645EC-8408-4760-B662-4FFDD12C5B56}" destId="{DB54BCDD-FEAA-4C45-8C88-7FC13D2AFB55}" srcOrd="1" destOrd="0" presId="urn:microsoft.com/office/officeart/2005/8/layout/orgChart1"/>
    <dgm:cxn modelId="{899419B1-CEBE-478E-841A-5A28457B5EF3}" type="presParOf" srcId="{AA35F75C-5675-4E5E-B0F5-DD507409D8C9}" destId="{3E9F8D0D-A30B-4B25-9683-A40C065A5A55}" srcOrd="1" destOrd="0" presId="urn:microsoft.com/office/officeart/2005/8/layout/orgChart1"/>
    <dgm:cxn modelId="{399544DC-4FC2-48B9-AC05-CBE740966967}" type="presParOf" srcId="{3E9F8D0D-A30B-4B25-9683-A40C065A5A55}" destId="{A2F4E1D3-30E4-4E0D-989D-2B4EF8EB816D}" srcOrd="0" destOrd="0" presId="urn:microsoft.com/office/officeart/2005/8/layout/orgChart1"/>
    <dgm:cxn modelId="{20E034FF-6EBB-45CC-A243-22B33521D907}" type="presParOf" srcId="{3E9F8D0D-A30B-4B25-9683-A40C065A5A55}" destId="{25E54F3E-5C34-41BD-B922-791306262F2E}" srcOrd="1" destOrd="0" presId="urn:microsoft.com/office/officeart/2005/8/layout/orgChart1"/>
    <dgm:cxn modelId="{6763A454-B1D2-4186-89C5-292F01EF8897}" type="presParOf" srcId="{25E54F3E-5C34-41BD-B922-791306262F2E}" destId="{BC4BCA39-B327-4E15-85A1-D5715F6586A8}" srcOrd="0" destOrd="0" presId="urn:microsoft.com/office/officeart/2005/8/layout/orgChart1"/>
    <dgm:cxn modelId="{3BBB11F7-E73B-4B45-9EF2-1EFEA9CF6931}" type="presParOf" srcId="{BC4BCA39-B327-4E15-85A1-D5715F6586A8}" destId="{C6758C82-A4AF-43D3-87C2-91E8B51EF3A4}" srcOrd="0" destOrd="0" presId="urn:microsoft.com/office/officeart/2005/8/layout/orgChart1"/>
    <dgm:cxn modelId="{2F5931FE-90CA-459C-9FF3-E3C7493294B5}" type="presParOf" srcId="{BC4BCA39-B327-4E15-85A1-D5715F6586A8}" destId="{1D0AEE6A-D144-4684-B4A9-972EE3C15345}" srcOrd="1" destOrd="0" presId="urn:microsoft.com/office/officeart/2005/8/layout/orgChart1"/>
    <dgm:cxn modelId="{1ED7E9B8-5BF5-4773-B5AD-404FF6F3EC59}" type="presParOf" srcId="{25E54F3E-5C34-41BD-B922-791306262F2E}" destId="{18C61C07-64A3-4C8F-9570-31CE0C9FE142}" srcOrd="1" destOrd="0" presId="urn:microsoft.com/office/officeart/2005/8/layout/orgChart1"/>
    <dgm:cxn modelId="{8637349D-D78D-4B21-A5F5-44B3344C2109}" type="presParOf" srcId="{25E54F3E-5C34-41BD-B922-791306262F2E}" destId="{B65F23AC-4C25-4773-9908-FEFF3F4D83BE}" srcOrd="2" destOrd="0" presId="urn:microsoft.com/office/officeart/2005/8/layout/orgChart1"/>
    <dgm:cxn modelId="{DE7A17B7-FC4C-4CC3-8E6D-0CC7DA60469B}" type="presParOf" srcId="{3E9F8D0D-A30B-4B25-9683-A40C065A5A55}" destId="{58D8161E-A69A-43D5-A7DF-4447C38A787D}" srcOrd="2" destOrd="0" presId="urn:microsoft.com/office/officeart/2005/8/layout/orgChart1"/>
    <dgm:cxn modelId="{E8674549-18BB-4AC0-9F12-C55895FD4D9F}" type="presParOf" srcId="{3E9F8D0D-A30B-4B25-9683-A40C065A5A55}" destId="{23DD3358-CFAB-4476-9018-4F92B7F9D3C0}" srcOrd="3" destOrd="0" presId="urn:microsoft.com/office/officeart/2005/8/layout/orgChart1"/>
    <dgm:cxn modelId="{D492BF12-F67E-40ED-B73D-E92B6BC9DBA9}" type="presParOf" srcId="{23DD3358-CFAB-4476-9018-4F92B7F9D3C0}" destId="{F2874866-0F5C-4AB2-8F81-7739BA29F7F6}" srcOrd="0" destOrd="0" presId="urn:microsoft.com/office/officeart/2005/8/layout/orgChart1"/>
    <dgm:cxn modelId="{7CB827E5-B2A1-456B-899B-5C1868865DA2}" type="presParOf" srcId="{F2874866-0F5C-4AB2-8F81-7739BA29F7F6}" destId="{93C4C636-7764-4E61-88B4-05ADD066EEEB}" srcOrd="0" destOrd="0" presId="urn:microsoft.com/office/officeart/2005/8/layout/orgChart1"/>
    <dgm:cxn modelId="{FEE3076A-5557-4C7B-B0F8-CCDB11C289CF}" type="presParOf" srcId="{F2874866-0F5C-4AB2-8F81-7739BA29F7F6}" destId="{638E6231-26D7-4B03-BD0C-0374E5E003D2}" srcOrd="1" destOrd="0" presId="urn:microsoft.com/office/officeart/2005/8/layout/orgChart1"/>
    <dgm:cxn modelId="{98848E90-43A7-4DDB-9C01-B41094F1D7C0}" type="presParOf" srcId="{23DD3358-CFAB-4476-9018-4F92B7F9D3C0}" destId="{897C0D03-691B-414B-89DE-622AB6AD4E5B}" srcOrd="1" destOrd="0" presId="urn:microsoft.com/office/officeart/2005/8/layout/orgChart1"/>
    <dgm:cxn modelId="{C70F3F35-AF5D-448B-AB82-C691DD3887D1}" type="presParOf" srcId="{23DD3358-CFAB-4476-9018-4F92B7F9D3C0}" destId="{19BD91C8-C0B7-48FB-B050-69724A25822B}" srcOrd="2" destOrd="0" presId="urn:microsoft.com/office/officeart/2005/8/layout/orgChart1"/>
    <dgm:cxn modelId="{EFC8DCDF-FDBA-4068-B4A3-202D10CC7C4E}" type="presParOf" srcId="{AA35F75C-5675-4E5E-B0F5-DD507409D8C9}" destId="{F015672C-D80A-4E03-A066-F82D2F949D38}" srcOrd="2" destOrd="0" presId="urn:microsoft.com/office/officeart/2005/8/layout/orgChart1"/>
    <dgm:cxn modelId="{99A00D55-912E-4265-B9D2-EEA6A595644D}" type="presParOf" srcId="{2DF92994-2F41-4F96-8574-774DAC9D5D68}" destId="{F4D92A73-4B6E-411C-B810-A0412A985452}" srcOrd="6" destOrd="0" presId="urn:microsoft.com/office/officeart/2005/8/layout/orgChart1"/>
    <dgm:cxn modelId="{BDDB61BE-8423-4AB3-B679-9C903B575AC4}" type="presParOf" srcId="{2DF92994-2F41-4F96-8574-774DAC9D5D68}" destId="{76D73CD7-835A-45BA-8765-6B41ECDF6CBD}" srcOrd="7" destOrd="0" presId="urn:microsoft.com/office/officeart/2005/8/layout/orgChart1"/>
    <dgm:cxn modelId="{B732AA78-91C9-4F08-9768-B757D287AFD4}" type="presParOf" srcId="{76D73CD7-835A-45BA-8765-6B41ECDF6CBD}" destId="{745C1017-BAFD-456E-9EA7-EDE3412AFC44}" srcOrd="0" destOrd="0" presId="urn:microsoft.com/office/officeart/2005/8/layout/orgChart1"/>
    <dgm:cxn modelId="{FAD6E20B-5845-4F2D-AD28-ED66B418944D}" type="presParOf" srcId="{745C1017-BAFD-456E-9EA7-EDE3412AFC44}" destId="{A2722EEE-F459-40F7-832E-C0EB22C38702}" srcOrd="0" destOrd="0" presId="urn:microsoft.com/office/officeart/2005/8/layout/orgChart1"/>
    <dgm:cxn modelId="{308DCB23-8034-4D76-BA2C-0B85975D2722}" type="presParOf" srcId="{745C1017-BAFD-456E-9EA7-EDE3412AFC44}" destId="{C84AF96E-B02D-4B72-848F-61E5827B7D16}" srcOrd="1" destOrd="0" presId="urn:microsoft.com/office/officeart/2005/8/layout/orgChart1"/>
    <dgm:cxn modelId="{2FF6CDA0-C33A-4323-9F05-D89EC1D576B6}" type="presParOf" srcId="{76D73CD7-835A-45BA-8765-6B41ECDF6CBD}" destId="{E59193FD-54E2-47FC-8B40-65E68E3CCD7A}" srcOrd="1" destOrd="0" presId="urn:microsoft.com/office/officeart/2005/8/layout/orgChart1"/>
    <dgm:cxn modelId="{21299533-FA90-4469-9456-B44929C0E818}" type="presParOf" srcId="{E59193FD-54E2-47FC-8B40-65E68E3CCD7A}" destId="{79076BFE-62FA-4234-8B92-0DD57480B97D}" srcOrd="0" destOrd="0" presId="urn:microsoft.com/office/officeart/2005/8/layout/orgChart1"/>
    <dgm:cxn modelId="{9D926FB4-041F-48EE-BC98-314B8005B958}" type="presParOf" srcId="{E59193FD-54E2-47FC-8B40-65E68E3CCD7A}" destId="{CBEC1D8E-10AA-42A5-BA31-B87DCD5C4EB3}" srcOrd="1" destOrd="0" presId="urn:microsoft.com/office/officeart/2005/8/layout/orgChart1"/>
    <dgm:cxn modelId="{BD432393-23AA-4366-AA34-B7AAC3BC9291}" type="presParOf" srcId="{CBEC1D8E-10AA-42A5-BA31-B87DCD5C4EB3}" destId="{300685F1-CC35-42F4-A520-E37EA9C1D381}" srcOrd="0" destOrd="0" presId="urn:microsoft.com/office/officeart/2005/8/layout/orgChart1"/>
    <dgm:cxn modelId="{FF9E8687-CFEA-4072-9999-6915005928F1}" type="presParOf" srcId="{300685F1-CC35-42F4-A520-E37EA9C1D381}" destId="{EC37E445-08B7-481B-8A71-9679E047E10B}" srcOrd="0" destOrd="0" presId="urn:microsoft.com/office/officeart/2005/8/layout/orgChart1"/>
    <dgm:cxn modelId="{91528274-4F45-445A-A1C2-04888F8B240B}" type="presParOf" srcId="{300685F1-CC35-42F4-A520-E37EA9C1D381}" destId="{D8CD7F84-AF8A-44A7-8D01-B452BEE5C193}" srcOrd="1" destOrd="0" presId="urn:microsoft.com/office/officeart/2005/8/layout/orgChart1"/>
    <dgm:cxn modelId="{B1B68DC6-72CD-4F64-AF5A-DB684CC95896}" type="presParOf" srcId="{CBEC1D8E-10AA-42A5-BA31-B87DCD5C4EB3}" destId="{75CD5D57-EEA8-4B3C-B376-44F7BF21DE55}" srcOrd="1" destOrd="0" presId="urn:microsoft.com/office/officeart/2005/8/layout/orgChart1"/>
    <dgm:cxn modelId="{B411AABC-3D69-4523-9F46-0C6181021118}" type="presParOf" srcId="{CBEC1D8E-10AA-42A5-BA31-B87DCD5C4EB3}" destId="{B9FD0E40-1D9A-490D-91A1-28304AD8152E}" srcOrd="2" destOrd="0" presId="urn:microsoft.com/office/officeart/2005/8/layout/orgChart1"/>
    <dgm:cxn modelId="{88B38275-A891-43E4-8C03-2578EB539557}" type="presParOf" srcId="{76D73CD7-835A-45BA-8765-6B41ECDF6CBD}" destId="{78C693A8-5D85-4B93-9D03-642502E02333}" srcOrd="2" destOrd="0" presId="urn:microsoft.com/office/officeart/2005/8/layout/orgChart1"/>
    <dgm:cxn modelId="{F6F2DB4C-A903-4575-93FC-F03448B01916}" type="presParOf" srcId="{DEC55474-1144-4FD5-AD23-EB0E95DA5373}" destId="{BB4CEE56-E6B8-48F2-87DC-28AEA1C2CC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AC5D6-F4D0-4580-B032-72BD5EFED5A0}">
      <dsp:nvSpPr>
        <dsp:cNvPr id="0" name=""/>
        <dsp:cNvSpPr/>
      </dsp:nvSpPr>
      <dsp:spPr>
        <a:xfrm>
          <a:off x="4064000" y="2074089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E5E58-D6C6-4E24-BF1C-969A5FD6A277}">
      <dsp:nvSpPr>
        <dsp:cNvPr id="0" name=""/>
        <dsp:cNvSpPr/>
      </dsp:nvSpPr>
      <dsp:spPr>
        <a:xfrm>
          <a:off x="4018280" y="2074089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F75F1-6B72-49C0-8059-11DF6D3833F5}">
      <dsp:nvSpPr>
        <dsp:cNvPr id="0" name=""/>
        <dsp:cNvSpPr/>
      </dsp:nvSpPr>
      <dsp:spPr>
        <a:xfrm>
          <a:off x="1188690" y="2074089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69F1B-1071-4499-AEE7-48C480D0B929}">
      <dsp:nvSpPr>
        <dsp:cNvPr id="0" name=""/>
        <dsp:cNvSpPr/>
      </dsp:nvSpPr>
      <dsp:spPr>
        <a:xfrm>
          <a:off x="2465660" y="885944"/>
          <a:ext cx="3196679" cy="11881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900" kern="1200">
              <a:latin typeface="EC Square Sans Pro" panose="020B0506040000020004" pitchFamily="34" charset="0"/>
            </a:rPr>
            <a:t>Antimicrobianos</a:t>
          </a:r>
          <a:endParaRPr lang="en-GB" sz="2900" kern="1200">
            <a:latin typeface="EC Square Sans Pro" panose="020B0506040000020004" pitchFamily="34" charset="0"/>
          </a:endParaRPr>
        </a:p>
      </dsp:txBody>
      <dsp:txXfrm>
        <a:off x="2465660" y="885944"/>
        <a:ext cx="3196679" cy="1188144"/>
      </dsp:txXfrm>
    </dsp:sp>
    <dsp:sp modelId="{8BADFCBF-D1DC-4E42-979C-F40C472F8488}">
      <dsp:nvSpPr>
        <dsp:cNvPr id="0" name=""/>
        <dsp:cNvSpPr/>
      </dsp:nvSpPr>
      <dsp:spPr>
        <a:xfrm>
          <a:off x="545" y="2573109"/>
          <a:ext cx="2376289" cy="11881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3500" kern="1200">
              <a:latin typeface="EC Square Sans Pro" panose="020B0506040000020004" pitchFamily="34" charset="0"/>
              <a:ea typeface="+mn-ea"/>
              <a:cs typeface="+mn-cs"/>
            </a:rPr>
            <a:t>Antibióticos</a:t>
          </a:r>
          <a:endParaRPr lang="en-GB" sz="3500" kern="1200">
            <a:latin typeface="EC Square Sans Pro" panose="020B0506040000020004" pitchFamily="34" charset="0"/>
            <a:ea typeface="+mn-ea"/>
            <a:cs typeface="+mn-cs"/>
          </a:endParaRPr>
        </a:p>
      </dsp:txBody>
      <dsp:txXfrm>
        <a:off x="545" y="2573109"/>
        <a:ext cx="2376289" cy="1188144"/>
      </dsp:txXfrm>
    </dsp:sp>
    <dsp:sp modelId="{79CA2D34-2210-4B8A-A54C-05755DE52FC2}">
      <dsp:nvSpPr>
        <dsp:cNvPr id="0" name=""/>
        <dsp:cNvSpPr/>
      </dsp:nvSpPr>
      <dsp:spPr>
        <a:xfrm>
          <a:off x="2875855" y="2573109"/>
          <a:ext cx="2376289" cy="11881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900" kern="1200" dirty="0">
              <a:latin typeface="EC Square Sans Pro" panose="020B0506040000020004" pitchFamily="34" charset="0"/>
            </a:rPr>
            <a:t>Antifúngico, antiprotozoario</a:t>
          </a:r>
          <a:endParaRPr lang="en-GB" sz="2900" kern="1200" dirty="0">
            <a:latin typeface="EC Square Sans Pro" panose="020B0506040000020004" pitchFamily="34" charset="0"/>
          </a:endParaRPr>
        </a:p>
      </dsp:txBody>
      <dsp:txXfrm>
        <a:off x="2875855" y="2573109"/>
        <a:ext cx="2376289" cy="1188144"/>
      </dsp:txXfrm>
    </dsp:sp>
    <dsp:sp modelId="{E1EE393F-8641-4D6B-B63A-A168979238BF}">
      <dsp:nvSpPr>
        <dsp:cNvPr id="0" name=""/>
        <dsp:cNvSpPr/>
      </dsp:nvSpPr>
      <dsp:spPr>
        <a:xfrm>
          <a:off x="5751165" y="2573109"/>
          <a:ext cx="2376289" cy="11881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3500" kern="1200" dirty="0">
              <a:latin typeface="EC Square Sans Pro" panose="020B0506040000020004" pitchFamily="34" charset="0"/>
              <a:ea typeface="+mn-ea"/>
              <a:cs typeface="+mn-cs"/>
            </a:rPr>
            <a:t>Antiviral</a:t>
          </a:r>
          <a:endParaRPr lang="en-GB" sz="3500" kern="1200" dirty="0">
            <a:latin typeface="EC Square Sans Pro" panose="020B0506040000020004" pitchFamily="34" charset="0"/>
            <a:ea typeface="+mn-ea"/>
            <a:cs typeface="+mn-cs"/>
          </a:endParaRPr>
        </a:p>
      </dsp:txBody>
      <dsp:txXfrm>
        <a:off x="5751165" y="2573109"/>
        <a:ext cx="2376289" cy="1188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76BFE-62FA-4234-8B92-0DD57480B97D}">
      <dsp:nvSpPr>
        <dsp:cNvPr id="0" name=""/>
        <dsp:cNvSpPr/>
      </dsp:nvSpPr>
      <dsp:spPr>
        <a:xfrm>
          <a:off x="7784182" y="2409596"/>
          <a:ext cx="298195" cy="914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4466"/>
              </a:lnTo>
              <a:lnTo>
                <a:pt x="298195" y="91446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D92A73-4B6E-411C-B810-A0412A985452}">
      <dsp:nvSpPr>
        <dsp:cNvPr id="0" name=""/>
        <dsp:cNvSpPr/>
      </dsp:nvSpPr>
      <dsp:spPr>
        <a:xfrm>
          <a:off x="4971203" y="998137"/>
          <a:ext cx="3608168" cy="417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737"/>
              </a:lnTo>
              <a:lnTo>
                <a:pt x="3608168" y="208737"/>
              </a:lnTo>
              <a:lnTo>
                <a:pt x="3608168" y="41747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8161E-A69A-43D5-A7DF-4447C38A787D}">
      <dsp:nvSpPr>
        <dsp:cNvPr id="0" name=""/>
        <dsp:cNvSpPr/>
      </dsp:nvSpPr>
      <dsp:spPr>
        <a:xfrm>
          <a:off x="5378737" y="2409596"/>
          <a:ext cx="298195" cy="2325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5926"/>
              </a:lnTo>
              <a:lnTo>
                <a:pt x="298195" y="232592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4E1D3-30E4-4E0D-989D-2B4EF8EB816D}">
      <dsp:nvSpPr>
        <dsp:cNvPr id="0" name=""/>
        <dsp:cNvSpPr/>
      </dsp:nvSpPr>
      <dsp:spPr>
        <a:xfrm>
          <a:off x="5378737" y="2409596"/>
          <a:ext cx="298195" cy="914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4466"/>
              </a:lnTo>
              <a:lnTo>
                <a:pt x="298195" y="91446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AC5D6-F4D0-4580-B032-72BD5EFED5A0}">
      <dsp:nvSpPr>
        <dsp:cNvPr id="0" name=""/>
        <dsp:cNvSpPr/>
      </dsp:nvSpPr>
      <dsp:spPr>
        <a:xfrm>
          <a:off x="4971203" y="998137"/>
          <a:ext cx="1202722" cy="417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737"/>
              </a:lnTo>
              <a:lnTo>
                <a:pt x="1202722" y="208737"/>
              </a:lnTo>
              <a:lnTo>
                <a:pt x="1202722" y="41747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3AAE7-F5AD-4C04-841D-D7B849F495F0}">
      <dsp:nvSpPr>
        <dsp:cNvPr id="0" name=""/>
        <dsp:cNvSpPr/>
      </dsp:nvSpPr>
      <dsp:spPr>
        <a:xfrm>
          <a:off x="2973291" y="2409596"/>
          <a:ext cx="298195" cy="2232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2949"/>
              </a:lnTo>
              <a:lnTo>
                <a:pt x="298195" y="22329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46B9D-CA7E-4111-8B95-B64C84E2753E}">
      <dsp:nvSpPr>
        <dsp:cNvPr id="0" name=""/>
        <dsp:cNvSpPr/>
      </dsp:nvSpPr>
      <dsp:spPr>
        <a:xfrm>
          <a:off x="2973291" y="2409596"/>
          <a:ext cx="298195" cy="867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7978"/>
              </a:lnTo>
              <a:lnTo>
                <a:pt x="298195" y="86797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E5E58-D6C6-4E24-BF1C-969A5FD6A277}">
      <dsp:nvSpPr>
        <dsp:cNvPr id="0" name=""/>
        <dsp:cNvSpPr/>
      </dsp:nvSpPr>
      <dsp:spPr>
        <a:xfrm>
          <a:off x="3768480" y="998137"/>
          <a:ext cx="1202722" cy="417474"/>
        </a:xfrm>
        <a:custGeom>
          <a:avLst/>
          <a:gdLst/>
          <a:ahLst/>
          <a:cxnLst/>
          <a:rect l="0" t="0" r="0" b="0"/>
          <a:pathLst>
            <a:path>
              <a:moveTo>
                <a:pt x="1202722" y="0"/>
              </a:moveTo>
              <a:lnTo>
                <a:pt x="1202722" y="208737"/>
              </a:lnTo>
              <a:lnTo>
                <a:pt x="0" y="208737"/>
              </a:lnTo>
              <a:lnTo>
                <a:pt x="0" y="41747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CF07C-356A-4AE6-9AD6-0496B7AEFEEB}">
      <dsp:nvSpPr>
        <dsp:cNvPr id="0" name=""/>
        <dsp:cNvSpPr/>
      </dsp:nvSpPr>
      <dsp:spPr>
        <a:xfrm>
          <a:off x="567846" y="2409596"/>
          <a:ext cx="212374" cy="2351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1183"/>
              </a:lnTo>
              <a:lnTo>
                <a:pt x="212374" y="235118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67C99-5600-452D-937F-38235D5AA502}">
      <dsp:nvSpPr>
        <dsp:cNvPr id="0" name=""/>
        <dsp:cNvSpPr/>
      </dsp:nvSpPr>
      <dsp:spPr>
        <a:xfrm>
          <a:off x="567846" y="2409596"/>
          <a:ext cx="181978" cy="891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1227"/>
              </a:lnTo>
              <a:lnTo>
                <a:pt x="181978" y="89122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F75F1-6B72-49C0-8059-11DF6D3833F5}">
      <dsp:nvSpPr>
        <dsp:cNvPr id="0" name=""/>
        <dsp:cNvSpPr/>
      </dsp:nvSpPr>
      <dsp:spPr>
        <a:xfrm>
          <a:off x="1363034" y="998137"/>
          <a:ext cx="3608168" cy="417474"/>
        </a:xfrm>
        <a:custGeom>
          <a:avLst/>
          <a:gdLst/>
          <a:ahLst/>
          <a:cxnLst/>
          <a:rect l="0" t="0" r="0" b="0"/>
          <a:pathLst>
            <a:path>
              <a:moveTo>
                <a:pt x="3608168" y="0"/>
              </a:moveTo>
              <a:lnTo>
                <a:pt x="3608168" y="208737"/>
              </a:lnTo>
              <a:lnTo>
                <a:pt x="0" y="208737"/>
              </a:lnTo>
              <a:lnTo>
                <a:pt x="0" y="41747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69F1B-1071-4499-AEE7-48C480D0B929}">
      <dsp:nvSpPr>
        <dsp:cNvPr id="0" name=""/>
        <dsp:cNvSpPr/>
      </dsp:nvSpPr>
      <dsp:spPr>
        <a:xfrm>
          <a:off x="2312668" y="4151"/>
          <a:ext cx="5317068" cy="993985"/>
        </a:xfrm>
        <a:prstGeom prst="rect">
          <a:avLst/>
        </a:prstGeom>
        <a:solidFill>
          <a:srgbClr val="0033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3200" b="1" kern="1200">
              <a:solidFill>
                <a:schemeClr val="bg1"/>
              </a:solidFill>
              <a:latin typeface="EC Square Sans Pro" panose="020B0506040000020004" pitchFamily="34" charset="0"/>
            </a:rPr>
            <a:t>Formas de uso de los antimicrobianos</a:t>
          </a:r>
          <a:endParaRPr lang="en-GB" sz="3200" b="1" kern="1200" dirty="0">
            <a:solidFill>
              <a:schemeClr val="bg1"/>
            </a:solidFill>
            <a:latin typeface="EC Square Sans Pro" panose="020B0506040000020004" pitchFamily="34" charset="0"/>
          </a:endParaRPr>
        </a:p>
      </dsp:txBody>
      <dsp:txXfrm>
        <a:off x="2312668" y="4151"/>
        <a:ext cx="5317068" cy="993985"/>
      </dsp:txXfrm>
    </dsp:sp>
    <dsp:sp modelId="{8BADFCBF-D1DC-4E42-979C-F40C472F8488}">
      <dsp:nvSpPr>
        <dsp:cNvPr id="0" name=""/>
        <dsp:cNvSpPr/>
      </dsp:nvSpPr>
      <dsp:spPr>
        <a:xfrm>
          <a:off x="369049" y="1415611"/>
          <a:ext cx="1987971" cy="9939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400" kern="1200">
              <a:latin typeface="EC Square Sans Pro"/>
            </a:rPr>
            <a:t>Preventivo (Profilaxis)</a:t>
          </a:r>
          <a:endParaRPr lang="en-GB" sz="2400" kern="1200">
            <a:latin typeface="EC Square Sans Pro"/>
          </a:endParaRPr>
        </a:p>
      </dsp:txBody>
      <dsp:txXfrm>
        <a:off x="369049" y="1415611"/>
        <a:ext cx="1987971" cy="993985"/>
      </dsp:txXfrm>
    </dsp:sp>
    <dsp:sp modelId="{A6C8C1EB-8865-484F-BCE3-7F2107D8B6C3}">
      <dsp:nvSpPr>
        <dsp:cNvPr id="0" name=""/>
        <dsp:cNvSpPr/>
      </dsp:nvSpPr>
      <dsp:spPr>
        <a:xfrm>
          <a:off x="749825" y="2803831"/>
          <a:ext cx="1498035" cy="993985"/>
        </a:xfrm>
        <a:prstGeom prst="rect">
          <a:avLst/>
        </a:prstGeom>
        <a:solidFill>
          <a:srgbClr val="ECEBE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000" kern="1200" dirty="0">
              <a:latin typeface="EC Square Sans Pro"/>
            </a:rPr>
            <a:t>SOLO para casos excepcionales (cuando el riesgo de infección es muy alto/las consecuencias son graves)</a:t>
          </a:r>
          <a:endParaRPr lang="LID4096" sz="1000" kern="1200" dirty="0">
            <a:latin typeface="EC Square Sans Pro" panose="020B0506040000020004" pitchFamily="34" charset="0"/>
          </a:endParaRPr>
        </a:p>
      </dsp:txBody>
      <dsp:txXfrm>
        <a:off x="749825" y="2803831"/>
        <a:ext cx="1498035" cy="993985"/>
      </dsp:txXfrm>
    </dsp:sp>
    <dsp:sp modelId="{1D468441-9162-423C-890A-1EE79A56B0FE}">
      <dsp:nvSpPr>
        <dsp:cNvPr id="0" name=""/>
        <dsp:cNvSpPr/>
      </dsp:nvSpPr>
      <dsp:spPr>
        <a:xfrm>
          <a:off x="780221" y="4215122"/>
          <a:ext cx="1645682" cy="1091316"/>
        </a:xfrm>
        <a:prstGeom prst="rect">
          <a:avLst/>
        </a:prstGeom>
        <a:solidFill>
          <a:srgbClr val="ECEBE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000" kern="1200" dirty="0">
              <a:solidFill>
                <a:srgbClr val="003399">
                  <a:hueOff val="0"/>
                  <a:satOff val="0"/>
                  <a:lumOff val="0"/>
                  <a:alphaOff val="0"/>
                </a:srgbClr>
              </a:solidFill>
              <a:latin typeface="EC Square Sans Pro"/>
              <a:ea typeface="+mn-ea"/>
              <a:cs typeface="+mn-cs"/>
            </a:rPr>
            <a:t>Tratamiento con antibióticos </a:t>
          </a:r>
          <a:r>
            <a:rPr lang="es" sz="1000" b="1" kern="1200" dirty="0">
              <a:solidFill>
                <a:srgbClr val="003399">
                  <a:hueOff val="0"/>
                  <a:satOff val="0"/>
                  <a:lumOff val="0"/>
                  <a:alphaOff val="0"/>
                </a:srgbClr>
              </a:solidFill>
              <a:latin typeface="EC Square Sans Pro"/>
              <a:ea typeface="+mn-ea"/>
              <a:cs typeface="+mn-cs"/>
            </a:rPr>
            <a:t>SÓLO </a:t>
          </a:r>
          <a:r>
            <a:rPr lang="es" sz="1000" kern="1200" dirty="0">
              <a:solidFill>
                <a:srgbClr val="003399">
                  <a:hueOff val="0"/>
                  <a:satOff val="0"/>
                  <a:lumOff val="0"/>
                  <a:alphaOff val="0"/>
                </a:srgbClr>
              </a:solidFill>
              <a:latin typeface="EC Square Sans Pro"/>
              <a:ea typeface="+mn-ea"/>
              <a:cs typeface="+mn-cs"/>
            </a:rPr>
            <a:t>para animales individuales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000" kern="1200" dirty="0">
              <a:solidFill>
                <a:srgbClr val="003399">
                  <a:hueOff val="0"/>
                  <a:satOff val="0"/>
                  <a:lumOff val="0"/>
                  <a:alphaOff val="0"/>
                </a:srgbClr>
              </a:solidFill>
              <a:latin typeface="EC Square Sans Pro"/>
              <a:ea typeface="+mn-ea"/>
              <a:cs typeface="+mn-cs"/>
            </a:rPr>
            <a:t>Otros antimicrobianos </a:t>
          </a:r>
          <a:r>
            <a:rPr lang="es" sz="1000" b="1" kern="1200" dirty="0">
              <a:solidFill>
                <a:srgbClr val="003399">
                  <a:hueOff val="0"/>
                  <a:satOff val="0"/>
                  <a:lumOff val="0"/>
                  <a:alphaOff val="0"/>
                </a:srgbClr>
              </a:solidFill>
              <a:latin typeface="EC Square Sans Pro"/>
              <a:ea typeface="+mn-ea"/>
              <a:cs typeface="+mn-cs"/>
            </a:rPr>
            <a:t>SÓLO </a:t>
          </a:r>
          <a:r>
            <a:rPr lang="es" sz="1000" kern="1200" dirty="0">
              <a:solidFill>
                <a:srgbClr val="003399">
                  <a:hueOff val="0"/>
                  <a:satOff val="0"/>
                  <a:lumOff val="0"/>
                  <a:alphaOff val="0"/>
                </a:srgbClr>
              </a:solidFill>
              <a:latin typeface="EC Square Sans Pro"/>
              <a:ea typeface="+mn-ea"/>
              <a:cs typeface="+mn-cs"/>
            </a:rPr>
            <a:t>para un número restringido de animales</a:t>
          </a:r>
        </a:p>
      </dsp:txBody>
      <dsp:txXfrm>
        <a:off x="780221" y="4215122"/>
        <a:ext cx="1645682" cy="1091316"/>
      </dsp:txXfrm>
    </dsp:sp>
    <dsp:sp modelId="{79CA2D34-2210-4B8A-A54C-05755DE52FC2}">
      <dsp:nvSpPr>
        <dsp:cNvPr id="0" name=""/>
        <dsp:cNvSpPr/>
      </dsp:nvSpPr>
      <dsp:spPr>
        <a:xfrm>
          <a:off x="2774494" y="1415611"/>
          <a:ext cx="1987971" cy="9939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400" kern="1200" dirty="0">
              <a:latin typeface="EC Square Sans Pro"/>
            </a:rPr>
            <a:t>Administración en masa  (metafilaxis )</a:t>
          </a:r>
          <a:endParaRPr lang="en-GB" sz="2400" kern="1200" dirty="0">
            <a:latin typeface="EC Square Sans Pro"/>
          </a:endParaRPr>
        </a:p>
      </dsp:txBody>
      <dsp:txXfrm>
        <a:off x="2774494" y="1415611"/>
        <a:ext cx="1987971" cy="993985"/>
      </dsp:txXfrm>
    </dsp:sp>
    <dsp:sp modelId="{056FBD11-301E-4E08-BB2D-244024B98DBE}">
      <dsp:nvSpPr>
        <dsp:cNvPr id="0" name=""/>
        <dsp:cNvSpPr/>
      </dsp:nvSpPr>
      <dsp:spPr>
        <a:xfrm>
          <a:off x="3271487" y="2827070"/>
          <a:ext cx="1530837" cy="901008"/>
        </a:xfrm>
        <a:prstGeom prst="rect">
          <a:avLst/>
        </a:prstGeom>
        <a:solidFill>
          <a:srgbClr val="ECEBE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000" kern="1200">
              <a:latin typeface="EC Square Sans Pro" panose="020B0506040000020004" pitchFamily="34" charset="0"/>
            </a:rPr>
            <a:t>SÓLO cuando el riesgo de propagación de una infección o de una enfermedad infecciosa en el grupo de animales sea alto</a:t>
          </a:r>
          <a:endParaRPr lang="LID4096" sz="1000" kern="1200">
            <a:latin typeface="EC Square Sans Pro" panose="020B0506040000020004" pitchFamily="34" charset="0"/>
          </a:endParaRPr>
        </a:p>
      </dsp:txBody>
      <dsp:txXfrm>
        <a:off x="3271487" y="2827070"/>
        <a:ext cx="1530837" cy="901008"/>
      </dsp:txXfrm>
    </dsp:sp>
    <dsp:sp modelId="{F84671BE-FF3F-413A-BA64-D7ED5C73F108}">
      <dsp:nvSpPr>
        <dsp:cNvPr id="0" name=""/>
        <dsp:cNvSpPr/>
      </dsp:nvSpPr>
      <dsp:spPr>
        <a:xfrm>
          <a:off x="3271487" y="4145553"/>
          <a:ext cx="1530837" cy="993985"/>
        </a:xfrm>
        <a:prstGeom prst="rect">
          <a:avLst/>
        </a:prstGeom>
        <a:solidFill>
          <a:srgbClr val="ECEBE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000" kern="1200">
              <a:latin typeface="EC Square Sans Pro" panose="020B0506040000020004" pitchFamily="34" charset="0"/>
            </a:rPr>
            <a:t>cuando no haya otras alternativas adecuadas disponibles</a:t>
          </a:r>
          <a:endParaRPr lang="LID4096" sz="1000" kern="1200">
            <a:latin typeface="EC Square Sans Pro" panose="020B0506040000020004" pitchFamily="34" charset="0"/>
          </a:endParaRPr>
        </a:p>
      </dsp:txBody>
      <dsp:txXfrm>
        <a:off x="3271487" y="4145553"/>
        <a:ext cx="1530837" cy="993985"/>
      </dsp:txXfrm>
    </dsp:sp>
    <dsp:sp modelId="{E1EE393F-8641-4D6B-B63A-A168979238BF}">
      <dsp:nvSpPr>
        <dsp:cNvPr id="0" name=""/>
        <dsp:cNvSpPr/>
      </dsp:nvSpPr>
      <dsp:spPr>
        <a:xfrm>
          <a:off x="5179940" y="1415611"/>
          <a:ext cx="1987971" cy="9939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400" kern="1200" dirty="0">
              <a:latin typeface="EC Square Sans Pro"/>
            </a:rPr>
            <a:t>Tratamiento</a:t>
          </a:r>
          <a:endParaRPr lang="en-GB" sz="2400" kern="1200" dirty="0">
            <a:latin typeface="EC Square Sans Pro"/>
          </a:endParaRPr>
        </a:p>
      </dsp:txBody>
      <dsp:txXfrm>
        <a:off x="5179940" y="1415611"/>
        <a:ext cx="1987971" cy="993985"/>
      </dsp:txXfrm>
    </dsp:sp>
    <dsp:sp modelId="{C6758C82-A4AF-43D3-87C2-91E8B51EF3A4}">
      <dsp:nvSpPr>
        <dsp:cNvPr id="0" name=""/>
        <dsp:cNvSpPr/>
      </dsp:nvSpPr>
      <dsp:spPr>
        <a:xfrm>
          <a:off x="5676932" y="2827070"/>
          <a:ext cx="1987971" cy="993985"/>
        </a:xfrm>
        <a:prstGeom prst="rect">
          <a:avLst/>
        </a:prstGeom>
        <a:solidFill>
          <a:srgbClr val="6BB18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800" kern="1200">
              <a:latin typeface="EC Square Sans Pro" panose="020B0506040000020004" pitchFamily="34" charset="0"/>
            </a:rPr>
            <a:t>Tratamiento individualizado</a:t>
          </a:r>
          <a:endParaRPr lang="en-GB" sz="1800" kern="1200">
            <a:latin typeface="EC Square Sans Pro" panose="020B0506040000020004" pitchFamily="34" charset="0"/>
          </a:endParaRPr>
        </a:p>
      </dsp:txBody>
      <dsp:txXfrm>
        <a:off x="5676932" y="2827070"/>
        <a:ext cx="1987971" cy="993985"/>
      </dsp:txXfrm>
    </dsp:sp>
    <dsp:sp modelId="{93C4C636-7764-4E61-88B4-05ADD066EEEB}">
      <dsp:nvSpPr>
        <dsp:cNvPr id="0" name=""/>
        <dsp:cNvSpPr/>
      </dsp:nvSpPr>
      <dsp:spPr>
        <a:xfrm>
          <a:off x="5676932" y="4238530"/>
          <a:ext cx="1987971" cy="993985"/>
        </a:xfrm>
        <a:prstGeom prst="rect">
          <a:avLst/>
        </a:prstGeom>
        <a:solidFill>
          <a:srgbClr val="2C747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800" kern="1200">
              <a:solidFill>
                <a:schemeClr val="bg1"/>
              </a:solidFill>
              <a:latin typeface="EC Square Sans Pro" panose="020B0506040000020004" pitchFamily="34" charset="0"/>
            </a:rPr>
            <a:t>Tratamiento grupal</a:t>
          </a:r>
          <a:endParaRPr lang="en-GB" sz="1800" kern="1200">
            <a:solidFill>
              <a:schemeClr val="bg1"/>
            </a:solidFill>
            <a:latin typeface="EC Square Sans Pro" panose="020B0506040000020004" pitchFamily="34" charset="0"/>
          </a:endParaRPr>
        </a:p>
      </dsp:txBody>
      <dsp:txXfrm>
        <a:off x="5676932" y="4238530"/>
        <a:ext cx="1987971" cy="993985"/>
      </dsp:txXfrm>
    </dsp:sp>
    <dsp:sp modelId="{A2722EEE-F459-40F7-832E-C0EB22C38702}">
      <dsp:nvSpPr>
        <dsp:cNvPr id="0" name=""/>
        <dsp:cNvSpPr/>
      </dsp:nvSpPr>
      <dsp:spPr>
        <a:xfrm>
          <a:off x="7585385" y="1415611"/>
          <a:ext cx="1987971" cy="9939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400" kern="1200" dirty="0">
              <a:latin typeface="EC Square Sans Pro"/>
            </a:rPr>
            <a:t>Promotor del crecimiento</a:t>
          </a:r>
          <a:endParaRPr lang="en-GB" sz="2400" kern="1200" dirty="0">
            <a:latin typeface="EC Square Sans Pro"/>
          </a:endParaRPr>
        </a:p>
      </dsp:txBody>
      <dsp:txXfrm>
        <a:off x="7585385" y="1415611"/>
        <a:ext cx="1987971" cy="993985"/>
      </dsp:txXfrm>
    </dsp:sp>
    <dsp:sp modelId="{EC37E445-08B7-481B-8A71-9679E047E10B}">
      <dsp:nvSpPr>
        <dsp:cNvPr id="0" name=""/>
        <dsp:cNvSpPr/>
      </dsp:nvSpPr>
      <dsp:spPr>
        <a:xfrm>
          <a:off x="8082378" y="2827070"/>
          <a:ext cx="1987971" cy="993985"/>
        </a:xfrm>
        <a:prstGeom prst="rect">
          <a:avLst/>
        </a:prstGeom>
        <a:solidFill>
          <a:srgbClr val="ECEBE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800" b="1" kern="1200">
              <a:solidFill>
                <a:srgbClr val="C00000"/>
              </a:solidFill>
              <a:latin typeface="EC Square Sans Pro" panose="020B0506040000020004" pitchFamily="34" charset="0"/>
            </a:rPr>
            <a:t>¡PROHIBIDO!</a:t>
          </a:r>
          <a:endParaRPr lang="LID4096" sz="1400" b="1" kern="1200">
            <a:solidFill>
              <a:srgbClr val="C00000"/>
            </a:solidFill>
            <a:latin typeface="EC Square Sans Pro" panose="020B0506040000020004" pitchFamily="34" charset="0"/>
          </a:endParaRPr>
        </a:p>
      </dsp:txBody>
      <dsp:txXfrm>
        <a:off x="8082378" y="2827070"/>
        <a:ext cx="1987971" cy="993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63987-763A-485C-9FBD-E821D4F2DFEA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8838"/>
            <a:ext cx="4114800" cy="2319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6763"/>
            <a:ext cx="9753600" cy="2705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262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262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D84CC-B9D2-4B71-B917-5618B5E60C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732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D84CC-B9D2-4B71-B917-5618B5E60CD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4086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EF4CE-A503-4E65-986B-A5ECC6ED22AC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98514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23888" y="465138"/>
            <a:ext cx="4022725" cy="22669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619919" y="2875756"/>
            <a:ext cx="5976278" cy="4842869"/>
          </a:xfrm>
        </p:spPr>
        <p:txBody>
          <a:bodyPr/>
          <a:lstStyle/>
          <a:p>
            <a:r>
              <a:rPr lang="es" sz="1300" dirty="0">
                <a:latin typeface="Calibri" panose="020F0502020204030204" pitchFamily="34" charset="0"/>
                <a:cs typeface="Calibri" panose="020F0502020204030204" pitchFamily="34" charset="0"/>
              </a:rPr>
              <a:t>Artículo 113 Utilización de medicamentos fuera de los términos de la </a:t>
            </a:r>
            <a:r>
              <a:rPr lang="es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autorización de comercialización </a:t>
            </a:r>
            <a:r>
              <a:rPr lang="es" sz="1300" dirty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" sz="13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especies animales terrestres productoras de alimentos</a:t>
            </a:r>
          </a:p>
          <a:p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9088" indent="-199088">
              <a:buAutoNum type="arabicPeriod"/>
            </a:pPr>
            <a:r>
              <a:rPr lang="es" sz="1300" dirty="0">
                <a:latin typeface="Calibri" panose="020F0502020204030204" pitchFamily="34" charset="0"/>
                <a:cs typeface="Calibri" panose="020F0502020204030204" pitchFamily="34" charset="0"/>
              </a:rPr>
              <a:t>excepción del artículo 106(1): cuando no haya </a:t>
            </a:r>
            <a:r>
              <a:rPr lang="es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autorización</a:t>
            </a:r>
            <a:r>
              <a:rPr lang="es" sz="1300" dirty="0">
                <a:latin typeface="Calibri" panose="020F0502020204030204" pitchFamily="34" charset="0"/>
                <a:cs typeface="Calibri" panose="020F0502020204030204" pitchFamily="34" charset="0"/>
              </a:rPr>
              <a:t> En el caso de un medicamento veterinario autorizado en un Estado </a:t>
            </a:r>
            <a:r>
              <a:rPr lang="es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miembro </a:t>
            </a:r>
            <a:r>
              <a:rPr lang="es" sz="1300" dirty="0">
                <a:latin typeface="Calibri" panose="020F0502020204030204" pitchFamily="34" charset="0"/>
                <a:cs typeface="Calibri" panose="020F0502020204030204" pitchFamily="34" charset="0"/>
              </a:rPr>
              <a:t>para una indicación relativa a una </a:t>
            </a:r>
            <a:r>
              <a:rPr lang="es" sz="1300" b="1" dirty="0">
                <a:latin typeface="Calibri" panose="020F0502020204030204" pitchFamily="34" charset="0"/>
                <a:cs typeface="Calibri" panose="020F0502020204030204" pitchFamily="34" charset="0"/>
              </a:rPr>
              <a:t>especie animal </a:t>
            </a:r>
            <a:r>
              <a:rPr lang="es" sz="1300" b="1" dirty="0">
                <a:solidFill>
                  <a:srgbClr val="FF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terrestre </a:t>
            </a:r>
            <a:r>
              <a:rPr lang="es" sz="1300" b="1" dirty="0">
                <a:latin typeface="Calibri" panose="020F0502020204030204" pitchFamily="34" charset="0"/>
                <a:cs typeface="Calibri" panose="020F0502020204030204" pitchFamily="34" charset="0"/>
              </a:rPr>
              <a:t>destinada a la producción de alimentos </a:t>
            </a:r>
            <a:r>
              <a:rPr lang="es" sz="1300" dirty="0">
                <a:latin typeface="Calibri" panose="020F0502020204030204" pitchFamily="34" charset="0"/>
                <a:cs typeface="Calibri" panose="020F0502020204030204" pitchFamily="34" charset="0"/>
              </a:rPr>
              <a:t>, el veterinario podrá, bajo su </a:t>
            </a:r>
            <a:r>
              <a:rPr lang="es" sz="1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responsabilidad personal directa </a:t>
            </a:r>
            <a:r>
              <a:rPr lang="es" sz="1300" dirty="0">
                <a:latin typeface="Calibri" panose="020F0502020204030204" pitchFamily="34" charset="0"/>
                <a:cs typeface="Calibri" panose="020F0502020204030204" pitchFamily="34" charset="0"/>
              </a:rPr>
              <a:t>y, en particular, </a:t>
            </a:r>
            <a:r>
              <a:rPr lang="es" sz="1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evitar causar sufrimientos inaceptables </a:t>
            </a:r>
            <a:r>
              <a:rPr lang="es" sz="1300" dirty="0">
                <a:latin typeface="Calibri" panose="020F0502020204030204" pitchFamily="34" charset="0"/>
                <a:cs typeface="Calibri" panose="020F0502020204030204" pitchFamily="34" charset="0"/>
              </a:rPr>
              <a:t>, tratar </a:t>
            </a:r>
            <a:r>
              <a:rPr lang="es" sz="1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excepcionalmente </a:t>
            </a:r>
            <a:r>
              <a:rPr lang="es" sz="1300" dirty="0">
                <a:latin typeface="Calibri" panose="020F0502020204030204" pitchFamily="34" charset="0"/>
                <a:cs typeface="Calibri" panose="020F0502020204030204" pitchFamily="34" charset="0"/>
              </a:rPr>
              <a:t>a los animales en cuestión con el siguiente medicamento:</a:t>
            </a:r>
          </a:p>
          <a:p>
            <a:pPr marL="597263" lvl="1" indent="-199088">
              <a:buFont typeface="+mj-lt"/>
              <a:buAutoNum type="alphaLcParenR"/>
            </a:pPr>
            <a:r>
              <a:rPr lang="es" sz="1300" dirty="0"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es" sz="1300" b="1" dirty="0" err="1">
                <a:latin typeface="Calibri" panose="020F0502020204030204" pitchFamily="34" charset="0"/>
                <a:cs typeface="Calibri" panose="020F0502020204030204" pitchFamily="34" charset="0"/>
              </a:rPr>
              <a:t>vmp</a:t>
            </a:r>
            <a:r>
              <a:rPr lang="es" sz="1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" sz="1300" b="1" dirty="0" err="1">
                <a:latin typeface="Calibri" panose="020F0502020204030204" pitchFamily="34" charset="0"/>
                <a:cs typeface="Calibri" panose="020F0502020204030204" pitchFamily="34" charset="0"/>
              </a:rPr>
              <a:t>autorizados </a:t>
            </a:r>
            <a:r>
              <a:rPr lang="es" sz="1300" b="1" dirty="0">
                <a:latin typeface="Calibri" panose="020F0502020204030204" pitchFamily="34" charset="0"/>
                <a:cs typeface="Calibri" panose="020F0502020204030204" pitchFamily="34" charset="0"/>
              </a:rPr>
              <a:t>en virtud del presente Reglamento</a:t>
            </a:r>
            <a:r>
              <a:rPr lang="es" sz="1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" sz="13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EM pertinente o en otro EM </a:t>
            </a:r>
            <a:r>
              <a:rPr lang="es" sz="1300" b="1" u="sng" dirty="0">
                <a:latin typeface="Calibri" panose="020F0502020204030204" pitchFamily="34" charset="0"/>
                <a:cs typeface="Calibri" panose="020F0502020204030204" pitchFamily="34" charset="0"/>
              </a:rPr>
              <a:t>para su uso para la misma/otra indicación, en la misma u otra </a:t>
            </a:r>
            <a:r>
              <a:rPr lang="es" sz="1300" b="1" u="sng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especie productora de alimentos </a:t>
            </a:r>
            <a:r>
              <a:rPr lang="es" sz="1300" u="sng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597263" lvl="1" indent="-199088">
              <a:buFont typeface="+mj-lt"/>
              <a:buAutoNum type="alphaLcParenR"/>
            </a:pPr>
            <a:r>
              <a:rPr lang="es" sz="1300" dirty="0">
                <a:latin typeface="Calibri" panose="020F0502020204030204" pitchFamily="34" charset="0"/>
                <a:cs typeface="Calibri" panose="020F0502020204030204" pitchFamily="34" charset="0"/>
              </a:rPr>
              <a:t>si no existe </a:t>
            </a:r>
            <a:r>
              <a:rPr lang="es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un vmp </a:t>
            </a:r>
            <a:r>
              <a:rPr lang="es" sz="1300" dirty="0">
                <a:latin typeface="Calibri" panose="020F0502020204030204" pitchFamily="34" charset="0"/>
                <a:cs typeface="Calibri" panose="020F0502020204030204" pitchFamily="34" charset="0"/>
              </a:rPr>
              <a:t>como el mencionado en el punto (a) de este párrafo, para la misma indicación </a:t>
            </a:r>
            <a:r>
              <a:rPr lang="es" sz="1300" b="1" dirty="0">
                <a:latin typeface="Calibri" panose="020F0502020204030204" pitchFamily="34" charset="0"/>
                <a:cs typeface="Calibri" panose="020F0502020204030204" pitchFamily="34" charset="0"/>
              </a:rPr>
              <a:t>; un </a:t>
            </a:r>
            <a:r>
              <a:rPr lang="es" sz="1300" b="1" dirty="0" err="1">
                <a:latin typeface="Calibri" panose="020F0502020204030204" pitchFamily="34" charset="0"/>
                <a:cs typeface="Calibri" panose="020F0502020204030204" pitchFamily="34" charset="0"/>
              </a:rPr>
              <a:t>vmp</a:t>
            </a:r>
            <a:r>
              <a:rPr lang="es" sz="1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" sz="1300" b="1" dirty="0" err="1">
                <a:latin typeface="Calibri" panose="020F0502020204030204" pitchFamily="34" charset="0"/>
                <a:cs typeface="Calibri" panose="020F0502020204030204" pitchFamily="34" charset="0"/>
              </a:rPr>
              <a:t>autorizados </a:t>
            </a:r>
            <a:r>
              <a:rPr lang="es" sz="1300" b="1" dirty="0">
                <a:latin typeface="Calibri" panose="020F0502020204030204" pitchFamily="34" charset="0"/>
                <a:cs typeface="Calibri" panose="020F0502020204030204" pitchFamily="34" charset="0"/>
              </a:rPr>
              <a:t>en virtud del presente Reglamento </a:t>
            </a:r>
            <a:r>
              <a:rPr lang="es" sz="13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Estado miembro pertinente </a:t>
            </a:r>
            <a:r>
              <a:rPr lang="es" sz="1300" b="1" dirty="0">
                <a:latin typeface="Calibri" panose="020F0502020204030204" pitchFamily="34" charset="0"/>
                <a:cs typeface="Calibri" panose="020F0502020204030204" pitchFamily="34" charset="0"/>
              </a:rPr>
              <a:t>para su uso en una </a:t>
            </a:r>
            <a:r>
              <a:rPr lang="es" sz="1300" b="1" u="sng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especie animal no destinada a la producción de alimentos</a:t>
            </a:r>
          </a:p>
          <a:p>
            <a:pPr marL="597263" lvl="1" indent="-199088">
              <a:buFont typeface="+mj-lt"/>
              <a:buAutoNum type="alphaLcParenR"/>
            </a:pPr>
            <a:r>
              <a:rPr lang="es" sz="1300" dirty="0">
                <a:latin typeface="Calibri" panose="020F0502020204030204" pitchFamily="34" charset="0"/>
                <a:cs typeface="Calibri" panose="020F0502020204030204" pitchFamily="34" charset="0"/>
              </a:rPr>
              <a:t>si no existe ningún </a:t>
            </a:r>
            <a:r>
              <a:rPr lang="es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medicamento veterinario </a:t>
            </a:r>
            <a:r>
              <a:rPr lang="es" sz="1300" dirty="0">
                <a:latin typeface="Calibri" panose="020F0502020204030204" pitchFamily="34" charset="0"/>
                <a:cs typeface="Calibri" panose="020F0502020204030204" pitchFamily="34" charset="0"/>
              </a:rPr>
              <a:t>contemplado en las letras a) o b) del presente apartado, </a:t>
            </a:r>
            <a:r>
              <a:rPr lang="es" sz="1300" b="1" dirty="0">
                <a:latin typeface="Calibri" panose="020F0502020204030204" pitchFamily="34" charset="0"/>
                <a:cs typeface="Calibri" panose="020F0502020204030204" pitchFamily="34" charset="0"/>
              </a:rPr>
              <a:t>un medicamento </a:t>
            </a:r>
            <a:r>
              <a:rPr lang="es" sz="1300" b="1" u="sng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uso humano </a:t>
            </a:r>
            <a:r>
              <a:rPr lang="es" sz="1300" b="1" dirty="0" err="1">
                <a:latin typeface="Calibri" panose="020F0502020204030204" pitchFamily="34" charset="0"/>
                <a:cs typeface="Calibri" panose="020F0502020204030204" pitchFamily="34" charset="0"/>
              </a:rPr>
              <a:t>autorizado </a:t>
            </a:r>
            <a:r>
              <a:rPr lang="es" sz="1300" b="1" dirty="0">
                <a:latin typeface="Calibri" panose="020F0502020204030204" pitchFamily="34" charset="0"/>
                <a:cs typeface="Calibri" panose="020F0502020204030204" pitchFamily="34" charset="0"/>
              </a:rPr>
              <a:t>de conformidad con la Directiva </a:t>
            </a:r>
            <a:r>
              <a:rPr lang="es" sz="1300" dirty="0">
                <a:latin typeface="Calibri" panose="020F0502020204030204" pitchFamily="34" charset="0"/>
                <a:cs typeface="Calibri" panose="020F0502020204030204" pitchFamily="34" charset="0"/>
              </a:rPr>
              <a:t>2001/83/CE o el Reglamento (CE) n.º 726/2004;</a:t>
            </a:r>
          </a:p>
          <a:p>
            <a:pPr marL="597263" lvl="1" indent="-199088">
              <a:buFont typeface="+mj-lt"/>
              <a:buAutoNum type="alphaLcParenR"/>
            </a:pPr>
            <a:r>
              <a:rPr lang="es" sz="1300" dirty="0">
                <a:latin typeface="Calibri" panose="020F0502020204030204" pitchFamily="34" charset="0"/>
                <a:cs typeface="Calibri" panose="020F0502020204030204" pitchFamily="34" charset="0"/>
              </a:rPr>
              <a:t>en ausencia de medicamento contemplado en las letras a), b) o c) del presente apartado, </a:t>
            </a:r>
            <a:r>
              <a:rPr lang="es" sz="1300" b="1" dirty="0"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es" sz="13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medicamento veterinario </a:t>
            </a:r>
            <a:r>
              <a:rPr lang="es" sz="13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preparado de forma improvisada </a:t>
            </a:r>
            <a:r>
              <a:rPr lang="es" sz="1300" dirty="0">
                <a:latin typeface="Calibri" panose="020F0502020204030204" pitchFamily="34" charset="0"/>
                <a:cs typeface="Calibri" panose="020F0502020204030204" pitchFamily="34" charset="0"/>
              </a:rPr>
              <a:t>de conformidad con lo dispuesto en una prescripción veterinaria.</a:t>
            </a:r>
          </a:p>
          <a:p>
            <a:pPr marL="597263" lvl="1" indent="-199088">
              <a:buFont typeface="+mj-lt"/>
              <a:buAutoNum type="alphaLcParenR"/>
            </a:pP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9088" indent="-199088">
              <a:buAutoNum type="arabicPeriod"/>
            </a:pPr>
            <a:r>
              <a:rPr lang="es" sz="1300" b="1" u="sng" dirty="0">
                <a:latin typeface="Calibri" panose="020F0502020204030204" pitchFamily="34" charset="0"/>
                <a:cs typeface="Calibri" panose="020F0502020204030204" pitchFamily="34" charset="0"/>
              </a:rPr>
              <a:t>Salvo en el caso de los medicamentos veterinarios inmunológicos </a:t>
            </a:r>
            <a:r>
              <a:rPr lang="es" sz="1300" dirty="0">
                <a:latin typeface="Calibri" panose="020F0502020204030204" pitchFamily="34" charset="0"/>
                <a:cs typeface="Calibri" panose="020F0502020204030204" pitchFamily="34" charset="0"/>
              </a:rPr>
              <a:t>, cuando no se disponga de ningún medicamento a que se refiere el apartado 1, el veterinario responsable podrá, bajo su responsabilidad personal directa y, en particular, para evitar causar sufrimientos inaceptables, tratar excepcionalmente a animales terrestres destinados a la producción de alimentos con un medicamento veterinario </a:t>
            </a:r>
            <a:r>
              <a:rPr lang="es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autorizado </a:t>
            </a:r>
            <a:r>
              <a:rPr lang="es" sz="1300" dirty="0">
                <a:latin typeface="Calibri" panose="020F0502020204030204" pitchFamily="34" charset="0"/>
                <a:cs typeface="Calibri" panose="020F0502020204030204" pitchFamily="34" charset="0"/>
              </a:rPr>
              <a:t>en un </a:t>
            </a:r>
            <a:r>
              <a:rPr lang="es" sz="13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tercer país </a:t>
            </a:r>
            <a:r>
              <a:rPr lang="es" sz="1300" b="1" dirty="0">
                <a:latin typeface="Calibri" panose="020F0502020204030204" pitchFamily="34" charset="0"/>
                <a:cs typeface="Calibri" panose="020F0502020204030204" pitchFamily="34" charset="0"/>
              </a:rPr>
              <a:t>para la misma especie animal y la misma indicación.</a:t>
            </a:r>
          </a:p>
          <a:p>
            <a:pPr marL="199088" indent="-199088">
              <a:buAutoNum type="arabicPeriod"/>
            </a:pP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9088" indent="-199088">
              <a:buAutoNum type="arabicPeriod"/>
            </a:pPr>
            <a:r>
              <a:rPr lang="es" sz="1300" dirty="0">
                <a:latin typeface="Calibri" panose="020F0502020204030204" pitchFamily="34" charset="0"/>
                <a:cs typeface="Calibri" panose="020F0502020204030204" pitchFamily="34" charset="0"/>
              </a:rPr>
              <a:t>El veterinario podrá </a:t>
            </a:r>
            <a:r>
              <a:rPr lang="es" sz="1300" u="sng" dirty="0">
                <a:latin typeface="Calibri" panose="020F0502020204030204" pitchFamily="34" charset="0"/>
                <a:cs typeface="Calibri" panose="020F0502020204030204" pitchFamily="34" charset="0"/>
              </a:rPr>
              <a:t>administrar </a:t>
            </a:r>
            <a:r>
              <a:rPr lang="es" sz="1300" dirty="0">
                <a:latin typeface="Calibri" panose="020F0502020204030204" pitchFamily="34" charset="0"/>
                <a:cs typeface="Calibri" panose="020F0502020204030204" pitchFamily="34" charset="0"/>
              </a:rPr>
              <a:t>el medicamento </a:t>
            </a:r>
            <a:r>
              <a:rPr lang="es" sz="1300" u="sng" dirty="0">
                <a:latin typeface="Calibri" panose="020F0502020204030204" pitchFamily="34" charset="0"/>
                <a:cs typeface="Calibri" panose="020F0502020204030204" pitchFamily="34" charset="0"/>
              </a:rPr>
              <a:t>personalmente o permitir que otra persona lo haga bajo su responsabilidad, de conformidad con las disposiciones nacionales </a:t>
            </a:r>
            <a:r>
              <a:rPr lang="es" sz="13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/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" sz="1300" dirty="0">
                <a:latin typeface="Calibri" panose="020F0502020204030204" pitchFamily="34" charset="0"/>
                <a:cs typeface="Calibri" panose="020F0502020204030204" pitchFamily="34" charset="0"/>
              </a:rPr>
              <a:t>4. El presente artículo se aplicará también cuando </a:t>
            </a:r>
            <a:r>
              <a:rPr lang="es" sz="1300" b="1" dirty="0">
                <a:solidFill>
                  <a:srgbClr val="FF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medicamento veterinario </a:t>
            </a:r>
            <a:endParaRPr lang="en-GB" sz="1300" b="1" dirty="0">
              <a:solidFill>
                <a:srgbClr val="FF99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96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EF4CE-A503-4E65-986B-A5ECC6ED22AC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963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234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sz="1400" dirty="0"/>
              <a:t>Primero </a:t>
            </a:r>
            <a:r>
              <a:rPr lang="es" sz="1400" dirty="0" err="1"/>
              <a:t>tienes </a:t>
            </a:r>
            <a:r>
              <a:rPr lang="es" sz="1400" dirty="0"/>
              <a:t>que </a:t>
            </a:r>
            <a:r>
              <a:rPr lang="es" sz="1400" dirty="0" err="1"/>
              <a:t>ver </a:t>
            </a:r>
            <a:r>
              <a:rPr lang="es" sz="1400" dirty="0"/>
              <a:t>si </a:t>
            </a:r>
            <a:r>
              <a:rPr lang="es" sz="1400" dirty="0" err="1"/>
              <a:t>hay</a:t>
            </a:r>
            <a:r>
              <a:rPr lang="es" sz="1400" dirty="0"/>
              <a:t> </a:t>
            </a:r>
            <a:r>
              <a:rPr lang="es" sz="1400" dirty="0" err="1"/>
              <a:t>es </a:t>
            </a:r>
            <a:r>
              <a:rPr lang="es" sz="1400" dirty="0"/>
              <a:t>un </a:t>
            </a:r>
            <a:r>
              <a:rPr lang="es" sz="1400" dirty="0" err="1"/>
              <a:t>producto</a:t>
            </a:r>
            <a:r>
              <a:rPr lang="es" sz="1400" dirty="0"/>
              <a:t> </a:t>
            </a:r>
            <a:r>
              <a:rPr lang="es" sz="1400" dirty="0" err="1"/>
              <a:t>autorizado </a:t>
            </a:r>
            <a:r>
              <a:rPr lang="es" sz="1400" dirty="0"/>
              <a:t>en </a:t>
            </a:r>
            <a:r>
              <a:rPr lang="es" sz="1400" b="1" dirty="0" err="1">
                <a:solidFill>
                  <a:srgbClr val="003399"/>
                </a:solidFill>
              </a:rPr>
              <a:t>su</a:t>
            </a:r>
            <a:r>
              <a:rPr lang="es" sz="1400" b="1" dirty="0">
                <a:solidFill>
                  <a:srgbClr val="003399"/>
                </a:solidFill>
              </a:rPr>
              <a:t> País </a:t>
            </a:r>
            <a:r>
              <a:rPr lang="es" sz="1400" b="1" dirty="0" err="1">
                <a:solidFill>
                  <a:srgbClr val="003399"/>
                </a:solidFill>
              </a:rPr>
              <a:t>propio </a:t>
            </a:r>
            <a:r>
              <a:rPr lang="es" sz="1400" dirty="0"/>
              <a:t>para la </a:t>
            </a:r>
            <a:r>
              <a:rPr lang="es" sz="1400" b="1" dirty="0" err="1">
                <a:solidFill>
                  <a:srgbClr val="009900"/>
                </a:solidFill>
              </a:rPr>
              <a:t>especie </a:t>
            </a:r>
            <a:r>
              <a:rPr lang="es" sz="1400" dirty="0"/>
              <a:t>e </a:t>
            </a:r>
            <a:r>
              <a:rPr lang="es" sz="1400" b="1" dirty="0">
                <a:solidFill>
                  <a:srgbClr val="FF9966"/>
                </a:solidFill>
              </a:rPr>
              <a:t>indicación.</a:t>
            </a:r>
          </a:p>
          <a:p>
            <a:endParaRPr lang="fr-BE" sz="1400" b="1" dirty="0">
              <a:solidFill>
                <a:srgbClr val="FF9966"/>
              </a:solidFill>
            </a:endParaRPr>
          </a:p>
          <a:p>
            <a:r>
              <a:rPr lang="es" sz="1400" b="1" dirty="0">
                <a:solidFill>
                  <a:srgbClr val="FF9966"/>
                </a:solidFill>
              </a:rPr>
              <a:t>Si no: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sz="1400" dirty="0"/>
          </a:p>
          <a:p>
            <a:pPr marL="457200" lvl="1" indent="-457200">
              <a:buFont typeface="+mj-lt"/>
              <a:buAutoNum type="alphaLcParenR"/>
            </a:pPr>
            <a:r>
              <a:rPr lang="es" sz="1400" dirty="0"/>
              <a:t>Producto </a:t>
            </a:r>
            <a:r>
              <a:rPr lang="es" sz="1400" dirty="0" err="1"/>
              <a:t>autorizado </a:t>
            </a:r>
            <a:r>
              <a:rPr lang="es" sz="1400" dirty="0"/>
              <a:t>en </a:t>
            </a:r>
            <a:r>
              <a:rPr lang="es" sz="1400" b="1" dirty="0" err="1">
                <a:solidFill>
                  <a:srgbClr val="003399"/>
                </a:solidFill>
              </a:rPr>
              <a:t>su</a:t>
            </a:r>
            <a:r>
              <a:rPr lang="es" sz="1400" b="1" dirty="0">
                <a:solidFill>
                  <a:srgbClr val="003399"/>
                </a:solidFill>
              </a:rPr>
              <a:t> </a:t>
            </a:r>
            <a:r>
              <a:rPr lang="es" sz="1400" b="1" dirty="0" err="1">
                <a:solidFill>
                  <a:srgbClr val="003399"/>
                </a:solidFill>
              </a:rPr>
              <a:t>propio </a:t>
            </a:r>
            <a:r>
              <a:rPr lang="es" sz="1400" b="1" dirty="0">
                <a:solidFill>
                  <a:srgbClr val="003399"/>
                </a:solidFill>
              </a:rPr>
              <a:t>país o </a:t>
            </a:r>
            <a:r>
              <a:rPr lang="es" sz="1400" b="1" dirty="0" err="1">
                <a:solidFill>
                  <a:srgbClr val="003399"/>
                </a:solidFill>
              </a:rPr>
              <a:t>de otro </a:t>
            </a:r>
            <a:r>
              <a:rPr lang="es" sz="1400" b="1" dirty="0">
                <a:solidFill>
                  <a:srgbClr val="003399"/>
                </a:solidFill>
              </a:rPr>
              <a:t>Estado </a:t>
            </a:r>
            <a:r>
              <a:rPr lang="es" sz="1400" b="1" dirty="0" err="1">
                <a:solidFill>
                  <a:srgbClr val="003399"/>
                </a:solidFill>
              </a:rPr>
              <a:t>miembro </a:t>
            </a:r>
            <a:r>
              <a:rPr lang="es" sz="1400" b="1" dirty="0">
                <a:solidFill>
                  <a:srgbClr val="003399"/>
                </a:solidFill>
              </a:rPr>
              <a:t>de la UE</a:t>
            </a:r>
          </a:p>
          <a:p>
            <a:pPr marL="449263" lvl="5"/>
            <a:r>
              <a:rPr lang="es" sz="1400" dirty="0"/>
              <a:t>para lo </a:t>
            </a:r>
            <a:r>
              <a:rPr lang="es" sz="1400" b="1" dirty="0" err="1">
                <a:solidFill>
                  <a:srgbClr val="009900"/>
                </a:solidFill>
              </a:rPr>
              <a:t>mismo </a:t>
            </a:r>
            <a:r>
              <a:rPr lang="es" sz="1400" b="1" dirty="0">
                <a:solidFill>
                  <a:srgbClr val="009900"/>
                </a:solidFill>
              </a:rPr>
              <a:t>o para </a:t>
            </a:r>
            <a:r>
              <a:rPr lang="es" sz="1400" b="1" dirty="0" err="1">
                <a:solidFill>
                  <a:srgbClr val="009900"/>
                </a:solidFill>
              </a:rPr>
              <a:t>otro</a:t>
            </a:r>
            <a:r>
              <a:rPr lang="es" sz="1400" b="1" dirty="0">
                <a:solidFill>
                  <a:srgbClr val="009900"/>
                </a:solidFill>
              </a:rPr>
              <a:t> </a:t>
            </a:r>
            <a:r>
              <a:rPr lang="es" sz="1400" b="1" dirty="0" err="1">
                <a:solidFill>
                  <a:srgbClr val="009900"/>
                </a:solidFill>
              </a:rPr>
              <a:t>productor de alimentos</a:t>
            </a:r>
            <a:r>
              <a:rPr lang="es" sz="1400" b="1" dirty="0">
                <a:solidFill>
                  <a:srgbClr val="009900"/>
                </a:solidFill>
              </a:rPr>
              <a:t> </a:t>
            </a:r>
            <a:r>
              <a:rPr lang="es" sz="1400" b="1" dirty="0" err="1">
                <a:solidFill>
                  <a:srgbClr val="009900"/>
                </a:solidFill>
              </a:rPr>
              <a:t>especies </a:t>
            </a:r>
            <a:r>
              <a:rPr lang="es" sz="1400" b="1" dirty="0">
                <a:solidFill>
                  <a:srgbClr val="009900"/>
                </a:solidFill>
              </a:rPr>
              <a:t>animales </a:t>
            </a:r>
            <a:r>
              <a:rPr lang="es" sz="1400" b="1" dirty="0" err="1">
                <a:solidFill>
                  <a:srgbClr val="009900"/>
                </a:solidFill>
              </a:rPr>
              <a:t>terrestres </a:t>
            </a:r>
            <a:r>
              <a:rPr lang="es" sz="1400" dirty="0"/>
              <a:t>,</a:t>
            </a:r>
          </a:p>
          <a:p>
            <a:pPr marL="449263" lvl="5"/>
            <a:r>
              <a:rPr lang="es" sz="1400" dirty="0"/>
              <a:t>para la </a:t>
            </a:r>
            <a:r>
              <a:rPr lang="es" sz="1400" b="1" dirty="0" err="1">
                <a:solidFill>
                  <a:srgbClr val="FF9966"/>
                </a:solidFill>
              </a:rPr>
              <a:t>misma </a:t>
            </a:r>
            <a:r>
              <a:rPr lang="es" sz="1400" b="1" dirty="0">
                <a:solidFill>
                  <a:srgbClr val="FF9966"/>
                </a:solidFill>
              </a:rPr>
              <a:t>u </a:t>
            </a:r>
            <a:r>
              <a:rPr lang="es" sz="1400" b="1" dirty="0" err="1">
                <a:solidFill>
                  <a:srgbClr val="FF9966"/>
                </a:solidFill>
              </a:rPr>
              <a:t>otra </a:t>
            </a:r>
            <a:r>
              <a:rPr lang="es" sz="1400" b="1" dirty="0">
                <a:solidFill>
                  <a:srgbClr val="FF9966"/>
                </a:solidFill>
              </a:rPr>
              <a:t>indicación </a:t>
            </a:r>
            <a:r>
              <a:rPr lang="es" sz="1400" dirty="0"/>
              <a:t>.</a:t>
            </a:r>
          </a:p>
          <a:p>
            <a:pPr marL="449263" lvl="5"/>
            <a:endParaRPr lang="fr-BE" sz="1400" dirty="0"/>
          </a:p>
          <a:p>
            <a:pPr marL="449263" lvl="5"/>
            <a:r>
              <a:rPr lang="es" sz="1400" dirty="0"/>
              <a:t>Si no hay ninguno, </a:t>
            </a:r>
            <a:r>
              <a:rPr lang="es" sz="1400" dirty="0" err="1"/>
              <a:t>entonces</a:t>
            </a:r>
            <a:endParaRPr lang="fr-BE" sz="1400" dirty="0"/>
          </a:p>
          <a:p>
            <a:pPr marL="457200" lvl="1" indent="-457200">
              <a:buFont typeface="+mj-lt"/>
              <a:buAutoNum type="alphaLcParenR"/>
            </a:pPr>
            <a:endParaRPr lang="fr-BE" sz="1400" dirty="0"/>
          </a:p>
          <a:p>
            <a:pPr marL="457200" lvl="1" indent="-457200">
              <a:buFont typeface="+mj-lt"/>
              <a:buAutoNum type="alphaLcParenR"/>
            </a:pPr>
            <a:r>
              <a:rPr lang="es" sz="1400" dirty="0"/>
              <a:t>Producto </a:t>
            </a:r>
            <a:r>
              <a:rPr lang="es" sz="1400" dirty="0" err="1"/>
              <a:t>autorizado </a:t>
            </a:r>
            <a:r>
              <a:rPr lang="es" sz="1400" dirty="0"/>
              <a:t>en </a:t>
            </a:r>
            <a:r>
              <a:rPr lang="es" sz="1400" b="1" dirty="0" err="1">
                <a:solidFill>
                  <a:srgbClr val="003399"/>
                </a:solidFill>
              </a:rPr>
              <a:t>su</a:t>
            </a:r>
            <a:r>
              <a:rPr lang="es" sz="1400" b="1" dirty="0">
                <a:solidFill>
                  <a:srgbClr val="003399"/>
                </a:solidFill>
              </a:rPr>
              <a:t> </a:t>
            </a:r>
            <a:r>
              <a:rPr lang="es" sz="1400" b="1" dirty="0" err="1">
                <a:solidFill>
                  <a:srgbClr val="003399"/>
                </a:solidFill>
              </a:rPr>
              <a:t>propio </a:t>
            </a:r>
            <a:r>
              <a:rPr lang="es" sz="1400" b="1" dirty="0">
                <a:solidFill>
                  <a:srgbClr val="003399"/>
                </a:solidFill>
              </a:rPr>
              <a:t>país</a:t>
            </a:r>
          </a:p>
          <a:p>
            <a:pPr marL="449263" lvl="1"/>
            <a:r>
              <a:rPr lang="es" sz="1400" dirty="0"/>
              <a:t>para uso en </a:t>
            </a:r>
            <a:r>
              <a:rPr lang="es" sz="1400" b="1" u="sng" dirty="0">
                <a:solidFill>
                  <a:srgbClr val="009900"/>
                </a:solidFill>
              </a:rPr>
              <a:t>animales no destinados </a:t>
            </a:r>
            <a:r>
              <a:rPr lang="es" sz="1400" b="1" u="sng" dirty="0" err="1">
                <a:solidFill>
                  <a:srgbClr val="009900"/>
                </a:solidFill>
              </a:rPr>
              <a:t>a la producción de alimentos </a:t>
            </a:r>
            <a:r>
              <a:rPr lang="es" sz="1400" dirty="0"/>
              <a:t>para la </a:t>
            </a:r>
            <a:r>
              <a:rPr lang="es" sz="1400" b="1" u="sng" dirty="0" err="1">
                <a:solidFill>
                  <a:srgbClr val="FF9966"/>
                </a:solidFill>
              </a:rPr>
              <a:t>misma </a:t>
            </a:r>
            <a:r>
              <a:rPr lang="es" sz="1400" b="1" u="sng" dirty="0">
                <a:solidFill>
                  <a:srgbClr val="FF9966"/>
                </a:solidFill>
              </a:rPr>
              <a:t>indicación </a:t>
            </a:r>
            <a:r>
              <a:rPr lang="es" sz="1400" dirty="0"/>
              <a:t>.</a:t>
            </a:r>
          </a:p>
          <a:p>
            <a:pPr marL="449263" lvl="1"/>
            <a:endParaRPr lang="fr-BE" sz="1400" dirty="0"/>
          </a:p>
          <a:p>
            <a:pPr marL="449263" lvl="1"/>
            <a:r>
              <a:rPr lang="es" sz="1400" dirty="0"/>
              <a:t>Si no hay ninguno, </a:t>
            </a:r>
            <a:r>
              <a:rPr lang="es" sz="1400" dirty="0" err="1"/>
              <a:t>entonces</a:t>
            </a:r>
            <a:endParaRPr lang="fr-BE" sz="1400" dirty="0"/>
          </a:p>
          <a:p>
            <a:pPr marL="457200" lvl="1" indent="-457200">
              <a:buFont typeface="+mj-lt"/>
              <a:buAutoNum type="alphaLcParenR"/>
            </a:pPr>
            <a:endParaRPr lang="fr-BE" sz="1400" dirty="0"/>
          </a:p>
          <a:p>
            <a:pPr marL="457200" lvl="1" indent="-457200">
              <a:buFont typeface="+mj-lt"/>
              <a:buAutoNum type="alphaLcParenR" startAt="3"/>
            </a:pPr>
            <a:r>
              <a:rPr lang="es" sz="1400" dirty="0"/>
              <a:t>Producto </a:t>
            </a:r>
            <a:r>
              <a:rPr lang="es" sz="1400" dirty="0" err="1"/>
              <a:t>autorizado </a:t>
            </a:r>
            <a:r>
              <a:rPr lang="es" sz="1400" dirty="0"/>
              <a:t>para uso </a:t>
            </a:r>
            <a:r>
              <a:rPr lang="es" sz="1400" b="1" dirty="0" err="1"/>
              <a:t>humano </a:t>
            </a:r>
            <a:r>
              <a:rPr lang="es" sz="1400" b="1" dirty="0"/>
              <a:t>.</a:t>
            </a:r>
          </a:p>
          <a:p>
            <a:pPr marL="457200" lvl="1" indent="-457200">
              <a:buFont typeface="+mj-lt"/>
              <a:buAutoNum type="alphaLcParenR" startAt="3"/>
            </a:pPr>
            <a:endParaRPr lang="fr-BE" sz="1400" b="1" dirty="0"/>
          </a:p>
          <a:p>
            <a:pPr marL="457200" lvl="6" indent="0" algn="l" defTabSz="914400" rtl="0" eaLnBrk="1" latinLnBrk="0" hangingPunct="1">
              <a:buFont typeface="+mj-lt"/>
              <a:buNone/>
            </a:pPr>
            <a:r>
              <a:rPr lang="e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no hay ninguno, </a:t>
            </a:r>
            <a:r>
              <a:rPr lang="e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entonces</a:t>
            </a:r>
            <a:endParaRPr lang="fr-BE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lvl="1" indent="-457200">
              <a:buFont typeface="+mj-lt"/>
              <a:buAutoNum type="alphaLcParenR" startAt="3"/>
            </a:pPr>
            <a:endParaRPr lang="fr-BE" sz="1400" dirty="0"/>
          </a:p>
          <a:p>
            <a:pPr marL="457200" lvl="1" indent="-457200">
              <a:buFont typeface="+mj-lt"/>
              <a:buAutoNum type="alphaLcParenR" startAt="3"/>
            </a:pPr>
            <a:r>
              <a:rPr lang="es" sz="1400" dirty="0"/>
              <a:t>Producto </a:t>
            </a:r>
            <a:r>
              <a:rPr lang="es" sz="1400" b="1" dirty="0" err="1"/>
              <a:t>preparado</a:t>
            </a:r>
            <a:r>
              <a:rPr lang="es" sz="1400" b="1" dirty="0"/>
              <a:t> </a:t>
            </a:r>
            <a:r>
              <a:rPr lang="es" sz="1400" b="1" dirty="0" err="1"/>
              <a:t>extemporáneamente </a:t>
            </a:r>
            <a:r>
              <a:rPr lang="es" sz="1400" b="1" dirty="0"/>
              <a:t>.</a:t>
            </a:r>
          </a:p>
          <a:p>
            <a:pPr marL="457200" lvl="1" indent="-457200">
              <a:buFont typeface="+mj-lt"/>
              <a:buAutoNum type="alphaLcParenR" startAt="3"/>
            </a:pPr>
            <a:endParaRPr lang="fr-BE" sz="1400" b="1" dirty="0"/>
          </a:p>
          <a:p>
            <a:pPr marL="457200" lvl="2" indent="0">
              <a:buFont typeface="+mj-lt"/>
              <a:buNone/>
            </a:pPr>
            <a:r>
              <a:rPr lang="es" sz="1400" dirty="0"/>
              <a:t>Si no hay ninguno, </a:t>
            </a:r>
            <a:r>
              <a:rPr lang="es" sz="1400" dirty="0" err="1"/>
              <a:t>entonces</a:t>
            </a:r>
            <a:endParaRPr lang="fr-BE" sz="1400" b="1" dirty="0"/>
          </a:p>
          <a:p>
            <a:pPr marL="457200" lvl="1" indent="-457200">
              <a:buFont typeface="+mj-lt"/>
              <a:buAutoNum type="alphaLcParenR" startAt="3"/>
            </a:pPr>
            <a:endParaRPr lang="fr-BE" sz="1400" b="1" dirty="0"/>
          </a:p>
          <a:p>
            <a:pPr marL="457200" lvl="1" indent="-457200">
              <a:buFont typeface="+mj-lt"/>
              <a:buAutoNum type="alphaLcParenR" startAt="3"/>
            </a:pPr>
            <a:r>
              <a:rPr lang="es" sz="1400" dirty="0"/>
              <a:t>Producto </a:t>
            </a:r>
            <a:r>
              <a:rPr lang="es" sz="1400" dirty="0" err="1"/>
              <a:t>autorizado </a:t>
            </a:r>
            <a:r>
              <a:rPr lang="es" sz="1400" dirty="0"/>
              <a:t>en </a:t>
            </a:r>
            <a:r>
              <a:rPr kumimoji="0" lang="es" sz="1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un </a:t>
            </a:r>
            <a:r>
              <a:rPr lang="es" sz="1400" b="1" dirty="0" err="1">
                <a:solidFill>
                  <a:srgbClr val="003399"/>
                </a:solidFill>
              </a:rPr>
              <a:t>tercer </a:t>
            </a:r>
            <a:r>
              <a:rPr lang="es" sz="1400" b="1" dirty="0">
                <a:solidFill>
                  <a:srgbClr val="003399"/>
                </a:solidFill>
              </a:rPr>
              <a:t>país</a:t>
            </a:r>
          </a:p>
          <a:p>
            <a:pPr marL="449263" lvl="2"/>
            <a:r>
              <a:rPr kumimoji="0" lang="es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para la </a:t>
            </a:r>
            <a:r>
              <a:rPr kumimoji="0" lang="es" sz="1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</a:rPr>
              <a:t>misma especie animal </a:t>
            </a:r>
            <a:r>
              <a:rPr kumimoji="0" lang="es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 la </a:t>
            </a:r>
            <a:r>
              <a:rPr kumimoji="0" lang="es" sz="1400" b="1" i="0" u="none" strike="noStrike" kern="0" cap="none" spc="0" normalizeH="0" baseline="0" noProof="0" dirty="0">
                <a:ln>
                  <a:noFill/>
                </a:ln>
                <a:solidFill>
                  <a:srgbClr val="FF9966"/>
                </a:solidFill>
                <a:effectLst/>
                <a:uLnTx/>
                <a:uFillTx/>
              </a:rPr>
              <a:t>misma indicación.</a:t>
            </a:r>
            <a:endParaRPr lang="en-GB" sz="1400" b="1" dirty="0">
              <a:solidFill>
                <a:srgbClr val="FF9966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D84CC-B9D2-4B71-B917-5618B5E60CD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962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73100" y="436563"/>
            <a:ext cx="4478338" cy="25241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345861" y="3021107"/>
            <a:ext cx="6042454" cy="3884518"/>
          </a:xfrm>
        </p:spPr>
        <p:txBody>
          <a:bodyPr/>
          <a:lstStyle/>
          <a:p>
            <a:r>
              <a:rPr lang="es" dirty="0"/>
              <a:t>Artículo 114 Uso de medicamentos para especies </a:t>
            </a:r>
            <a:r>
              <a:rPr lang="es" b="1" dirty="0"/>
              <a:t>acuáticas productoras de alimentos</a:t>
            </a:r>
          </a:p>
          <a:p>
            <a:br>
              <a:rPr lang="en-US" dirty="0"/>
            </a:br>
            <a:r>
              <a:rPr lang="es" dirty="0"/>
              <a:t>1. No obstante lo dispuesto en el artículo 106, apartado 1, cuando no exista </a:t>
            </a:r>
            <a:r>
              <a:rPr lang="es" dirty="0" err="1"/>
              <a:t>autorización</a:t>
            </a:r>
            <a:r>
              <a:rPr lang="es" dirty="0"/>
              <a:t> </a:t>
            </a:r>
            <a:r>
              <a:rPr lang="es" dirty="0" err="1"/>
              <a:t>vmp </a:t>
            </a:r>
            <a:r>
              <a:rPr lang="es" dirty="0"/>
              <a:t>en un EM para una indicación relativa a una </a:t>
            </a:r>
            <a:r>
              <a:rPr lang="es" b="1" u="sng" dirty="0"/>
              <a:t>especie </a:t>
            </a:r>
            <a:r>
              <a:rPr lang="es" b="1" u="sng" dirty="0">
                <a:solidFill>
                  <a:srgbClr val="FF33CC"/>
                </a:solidFill>
              </a:rPr>
              <a:t>acuática </a:t>
            </a:r>
            <a:r>
              <a:rPr lang="es" b="1" u="sng" dirty="0"/>
              <a:t>productora de alimentos </a:t>
            </a:r>
            <a:r>
              <a:rPr lang="es" dirty="0"/>
              <a:t>, el veterinario responsable podrá, ……</a:t>
            </a:r>
          </a:p>
          <a:p>
            <a:pPr marL="199088" indent="-199088">
              <a:buAutoNum type="alphaLcParenBoth"/>
            </a:pPr>
            <a:r>
              <a:rPr lang="es" dirty="0"/>
              <a:t>un medicamento veterinario </a:t>
            </a:r>
            <a:r>
              <a:rPr lang="es" dirty="0" err="1"/>
              <a:t>autorizado </a:t>
            </a:r>
            <a:r>
              <a:rPr lang="es" dirty="0"/>
              <a:t>con arreglo al presente Reglamento </a:t>
            </a:r>
            <a:r>
              <a:rPr lang="es" b="1" dirty="0">
                <a:solidFill>
                  <a:srgbClr val="6BB188"/>
                </a:solidFill>
              </a:rPr>
              <a:t>en el Estado miembro pertinente o en otro Estado miembro</a:t>
            </a:r>
            <a:r>
              <a:rPr lang="es" dirty="0">
                <a:solidFill>
                  <a:srgbClr val="6BB188"/>
                </a:solidFill>
              </a:rPr>
              <a:t> </a:t>
            </a:r>
            <a:r>
              <a:rPr lang="es" dirty="0"/>
              <a:t>para su uso en la misma o en otra </a:t>
            </a:r>
            <a:r>
              <a:rPr lang="es" b="1" dirty="0"/>
              <a:t>especie </a:t>
            </a:r>
            <a:r>
              <a:rPr lang="es" b="1" dirty="0">
                <a:solidFill>
                  <a:srgbClr val="FF33CC"/>
                </a:solidFill>
              </a:rPr>
              <a:t>acuática </a:t>
            </a:r>
            <a:r>
              <a:rPr lang="es" b="1" dirty="0"/>
              <a:t>productora de alimentos </a:t>
            </a:r>
            <a:r>
              <a:rPr lang="es" dirty="0"/>
              <a:t>y para la </a:t>
            </a:r>
            <a:r>
              <a:rPr lang="es" b="1" dirty="0"/>
              <a:t>misma indicación o para otra indicación </a:t>
            </a:r>
            <a:r>
              <a:rPr lang="es" dirty="0"/>
              <a:t>;</a:t>
            </a:r>
          </a:p>
          <a:p>
            <a:pPr marL="199088" indent="-199088">
              <a:buAutoNum type="alphaLcParenBoth"/>
            </a:pPr>
            <a:r>
              <a:rPr lang="es" dirty="0"/>
              <a:t>un medicamento veterinario </a:t>
            </a:r>
            <a:r>
              <a:rPr lang="es" dirty="0" err="1"/>
              <a:t>autorizado </a:t>
            </a:r>
            <a:r>
              <a:rPr lang="es" dirty="0"/>
              <a:t>con arreglo al presente Reglamento en el Estado miembro pertinente o en otro Estado miembro para su uso con una </a:t>
            </a:r>
            <a:r>
              <a:rPr lang="es" b="1" dirty="0"/>
              <a:t>especie terrestre productora de alimentos </a:t>
            </a:r>
            <a:r>
              <a:rPr lang="es" dirty="0">
                <a:solidFill>
                  <a:srgbClr val="FF0000"/>
                </a:solidFill>
              </a:rPr>
              <a:t>que contenga una </a:t>
            </a:r>
            <a:r>
              <a:rPr lang="es" b="1" dirty="0">
                <a:solidFill>
                  <a:srgbClr val="FF0000"/>
                </a:solidFill>
              </a:rPr>
              <a:t>sustancia presente en la lista </a:t>
            </a:r>
            <a:r>
              <a:rPr lang="es" dirty="0">
                <a:solidFill>
                  <a:srgbClr val="FF0000"/>
                </a:solidFill>
              </a:rPr>
              <a:t>establecida de conformidad con el apartado 3 </a:t>
            </a:r>
            <a:r>
              <a:rPr lang="es" dirty="0"/>
              <a:t>;</a:t>
            </a:r>
          </a:p>
          <a:p>
            <a:pPr marL="199088" indent="-199088">
              <a:buAutoNum type="alphaLcParenBoth"/>
            </a:pPr>
            <a:r>
              <a:rPr lang="es" dirty="0"/>
              <a:t>un medicamento </a:t>
            </a:r>
            <a:r>
              <a:rPr lang="es" b="1" dirty="0"/>
              <a:t>de uso humano </a:t>
            </a:r>
            <a:r>
              <a:rPr lang="es" dirty="0" err="1"/>
              <a:t>autorizado </a:t>
            </a:r>
            <a:r>
              <a:rPr lang="es" dirty="0"/>
              <a:t>de conformidad con la Directiva 2001/83/CE o el Reglamento (CE) n.º 726/2004 y </a:t>
            </a:r>
            <a:r>
              <a:rPr lang="es" dirty="0">
                <a:solidFill>
                  <a:srgbClr val="FF0000"/>
                </a:solidFill>
              </a:rPr>
              <a:t>que contenga sustancias presentes en la lista establecida de conformidad con el apartado 3 del presente artículo </a:t>
            </a:r>
            <a:r>
              <a:rPr lang="es" dirty="0"/>
              <a:t>; o</a:t>
            </a:r>
          </a:p>
          <a:p>
            <a:pPr marL="199088" indent="-199088">
              <a:buAutoNum type="alphaLcParenBoth"/>
            </a:pPr>
            <a:r>
              <a:rPr lang="es" dirty="0"/>
              <a:t>un medicamento veterinario </a:t>
            </a:r>
            <a:r>
              <a:rPr lang="es" b="1" dirty="0"/>
              <a:t>preparado extemporáneamente </a:t>
            </a:r>
            <a:r>
              <a:rPr lang="es" dirty="0"/>
              <a:t>de conformidad con los términos de una prescripción veterinaria.</a:t>
            </a:r>
          </a:p>
          <a:p>
            <a:endParaRPr lang="en-US" dirty="0"/>
          </a:p>
          <a:p>
            <a:r>
              <a:rPr lang="es" dirty="0"/>
              <a:t>2. No obstante lo dispuesto en las letras b) y c) del apartado 1, y </a:t>
            </a:r>
            <a:r>
              <a:rPr lang="es" b="1" dirty="0"/>
              <a:t>hasta que se establezca la lista a que se refiere el apartado 3 </a:t>
            </a:r>
            <a:r>
              <a:rPr lang="es" dirty="0"/>
              <a:t>, el veterinario responsable podrá:</a:t>
            </a:r>
          </a:p>
          <a:p>
            <a:pPr marL="228600" indent="-228600">
              <a:buAutoNum type="alphaLcParenR"/>
            </a:pPr>
            <a:r>
              <a:rPr lang="es" dirty="0"/>
              <a:t>medicamento veterinario </a:t>
            </a:r>
            <a:r>
              <a:rPr lang="es" dirty="0" err="1"/>
              <a:t>autorizado </a:t>
            </a:r>
            <a:r>
              <a:rPr lang="es" dirty="0"/>
              <a:t>con arreglo al presente Reglamento en el </a:t>
            </a:r>
            <a:r>
              <a:rPr lang="es" b="1" dirty="0"/>
              <a:t>Estado miembro pertinente o en otro Estado miembro para su uso con especies animales terrestres productoras de alimentos </a:t>
            </a:r>
            <a:r>
              <a:rPr lang="es" dirty="0"/>
              <a:t>;</a:t>
            </a:r>
          </a:p>
          <a:p>
            <a:pPr marL="228600" indent="-228600">
              <a:buAutoNum type="alphaLcParenR"/>
            </a:pPr>
            <a:r>
              <a:rPr lang="es" dirty="0"/>
              <a:t>b) si no existe ningún medicamento veterinario a que se refiere la letra a) del presente apartado, un </a:t>
            </a:r>
            <a:r>
              <a:rPr lang="es" dirty="0" err="1"/>
              <a:t>medicamento </a:t>
            </a:r>
            <a:r>
              <a:rPr lang="es" b="1" dirty="0"/>
              <a:t>para uso humano </a:t>
            </a:r>
            <a:r>
              <a:rPr lang="es" dirty="0"/>
              <a:t>autorizado de conformidad con la Directiva 2001/83/CE o el Reglamento (CE) n.º 726/2004.</a:t>
            </a:r>
          </a:p>
          <a:p>
            <a:pPr marL="199088" indent="-199088">
              <a:buAutoNum type="alphaLcParenBoth"/>
            </a:pPr>
            <a:endParaRPr lang="en-US" dirty="0"/>
          </a:p>
          <a:p>
            <a:r>
              <a:rPr lang="es" dirty="0"/>
              <a:t>3. La Comisión, mediante actos de ejecución, a más tardar en un plazo de cinco años a partir del 28 de enero de 2022, establecerá una lista de sustancias utilizadas en medicamentos veterinarios </a:t>
            </a:r>
            <a:r>
              <a:rPr lang="es" dirty="0" err="1"/>
              <a:t>autorizados </a:t>
            </a:r>
            <a:r>
              <a:rPr lang="es" dirty="0"/>
              <a:t>en la Unión para su uso en especies animales terrestres destinadas a la producción de alimentos o de sustancias contenidas en un medicamento de uso humano </a:t>
            </a:r>
            <a:r>
              <a:rPr lang="es" dirty="0" err="1"/>
              <a:t>autorizado </a:t>
            </a:r>
            <a:r>
              <a:rPr lang="es" dirty="0"/>
              <a:t>en la Unión que pueda utilizarse en animales acuáticos destinados a la producción de alimentos.</a:t>
            </a:r>
          </a:p>
          <a:p>
            <a:endParaRPr lang="en-US" dirty="0"/>
          </a:p>
          <a:p>
            <a:r>
              <a:rPr lang="es" dirty="0"/>
              <a:t>4. Excepto en el caso de los medicamentos veterinarios inmunológicos, cuando no se disponga de ningún medicamento a que se refieren los apartados 1 y 2, el veterinario responsable podrá, bajo su responsabilidad personal directa y, en particular, para evitar causar sufrimientos inaceptables, tratar excepcionalmente a las especies acuáticas destinadas a la producción de alimentos con un medicamento veterinario </a:t>
            </a:r>
            <a:r>
              <a:rPr lang="es" dirty="0" err="1"/>
              <a:t>autorizado </a:t>
            </a:r>
            <a:r>
              <a:rPr lang="es" dirty="0"/>
              <a:t>en un tercer país para la misma especie y la misma indicación.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96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EF4CE-A503-4E65-986B-A5ECC6ED22AC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963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138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sz="1400" dirty="0"/>
              <a:t>Primero </a:t>
            </a:r>
            <a:r>
              <a:rPr lang="es" sz="1400" dirty="0" err="1"/>
              <a:t>tienes </a:t>
            </a:r>
            <a:r>
              <a:rPr lang="es" sz="1400" dirty="0"/>
              <a:t>que </a:t>
            </a:r>
            <a:r>
              <a:rPr lang="es" sz="1400" dirty="0" err="1"/>
              <a:t>ver </a:t>
            </a:r>
            <a:r>
              <a:rPr lang="es" sz="1400" dirty="0"/>
              <a:t>si </a:t>
            </a:r>
            <a:r>
              <a:rPr lang="es" sz="1400" dirty="0" err="1"/>
              <a:t>hay</a:t>
            </a:r>
            <a:r>
              <a:rPr lang="es" sz="1400" dirty="0"/>
              <a:t> </a:t>
            </a:r>
            <a:r>
              <a:rPr lang="es" sz="1400" dirty="0" err="1"/>
              <a:t>es </a:t>
            </a:r>
            <a:r>
              <a:rPr lang="es" sz="1400" dirty="0"/>
              <a:t>un </a:t>
            </a:r>
            <a:r>
              <a:rPr lang="es" sz="1400" dirty="0" err="1"/>
              <a:t>producto</a:t>
            </a:r>
            <a:r>
              <a:rPr lang="es" sz="1400" dirty="0"/>
              <a:t> </a:t>
            </a:r>
            <a:r>
              <a:rPr lang="es" sz="1400" dirty="0" err="1"/>
              <a:t>autorizado </a:t>
            </a:r>
            <a:r>
              <a:rPr lang="es" sz="1400" dirty="0"/>
              <a:t>en </a:t>
            </a:r>
            <a:r>
              <a:rPr lang="es" sz="1400" b="1" dirty="0" err="1">
                <a:solidFill>
                  <a:srgbClr val="003399"/>
                </a:solidFill>
              </a:rPr>
              <a:t>su</a:t>
            </a:r>
            <a:r>
              <a:rPr lang="es" sz="1400" b="1" dirty="0">
                <a:solidFill>
                  <a:srgbClr val="003399"/>
                </a:solidFill>
              </a:rPr>
              <a:t> País </a:t>
            </a:r>
            <a:r>
              <a:rPr lang="es" sz="1400" b="1" dirty="0" err="1">
                <a:solidFill>
                  <a:srgbClr val="003399"/>
                </a:solidFill>
              </a:rPr>
              <a:t>propio </a:t>
            </a:r>
            <a:r>
              <a:rPr lang="es" sz="1400" dirty="0"/>
              <a:t>para la </a:t>
            </a:r>
            <a:r>
              <a:rPr lang="es" sz="1400" b="1" dirty="0" err="1">
                <a:solidFill>
                  <a:srgbClr val="009900"/>
                </a:solidFill>
              </a:rPr>
              <a:t>especie </a:t>
            </a:r>
            <a:r>
              <a:rPr lang="es" sz="1400" dirty="0"/>
              <a:t>e </a:t>
            </a:r>
            <a:r>
              <a:rPr lang="es" sz="1400" b="1" dirty="0">
                <a:solidFill>
                  <a:srgbClr val="FF9966"/>
                </a:solidFill>
              </a:rPr>
              <a:t>indicación.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sz="1400" dirty="0"/>
          </a:p>
          <a:p>
            <a:pPr marL="457200" lvl="1" indent="-457200">
              <a:buFont typeface="+mj-lt"/>
              <a:buAutoNum type="alphaLcParenR"/>
            </a:pPr>
            <a:r>
              <a:rPr lang="es" sz="1400" dirty="0"/>
              <a:t>Producto </a:t>
            </a:r>
            <a:r>
              <a:rPr lang="es" sz="1400" dirty="0" err="1"/>
              <a:t>autorizado </a:t>
            </a:r>
            <a:r>
              <a:rPr lang="es" sz="1400" dirty="0"/>
              <a:t>en </a:t>
            </a:r>
            <a:r>
              <a:rPr lang="es" sz="1400" b="1" dirty="0" err="1">
                <a:solidFill>
                  <a:srgbClr val="003399"/>
                </a:solidFill>
              </a:rPr>
              <a:t>su</a:t>
            </a:r>
            <a:r>
              <a:rPr lang="es" sz="1400" b="1" dirty="0">
                <a:solidFill>
                  <a:srgbClr val="003399"/>
                </a:solidFill>
              </a:rPr>
              <a:t> </a:t>
            </a:r>
            <a:r>
              <a:rPr lang="es" sz="1400" b="1" dirty="0" err="1">
                <a:solidFill>
                  <a:srgbClr val="003399"/>
                </a:solidFill>
              </a:rPr>
              <a:t>propio </a:t>
            </a:r>
            <a:r>
              <a:rPr lang="es" sz="1400" b="1" dirty="0">
                <a:solidFill>
                  <a:srgbClr val="003399"/>
                </a:solidFill>
              </a:rPr>
              <a:t>país o </a:t>
            </a:r>
            <a:r>
              <a:rPr lang="es" sz="1400" b="1" dirty="0" err="1">
                <a:solidFill>
                  <a:srgbClr val="003399"/>
                </a:solidFill>
              </a:rPr>
              <a:t>de otro </a:t>
            </a:r>
            <a:r>
              <a:rPr lang="es" sz="1400" b="1" dirty="0">
                <a:solidFill>
                  <a:srgbClr val="003399"/>
                </a:solidFill>
              </a:rPr>
              <a:t>Estado </a:t>
            </a:r>
            <a:r>
              <a:rPr lang="es" sz="1400" b="1" dirty="0" err="1">
                <a:solidFill>
                  <a:srgbClr val="003399"/>
                </a:solidFill>
              </a:rPr>
              <a:t>miembro </a:t>
            </a:r>
            <a:r>
              <a:rPr lang="es" sz="1400" b="1" dirty="0">
                <a:solidFill>
                  <a:srgbClr val="003399"/>
                </a:solidFill>
              </a:rPr>
              <a:t>de la UE</a:t>
            </a:r>
          </a:p>
          <a:p>
            <a:pPr marL="449263" lvl="5"/>
            <a:r>
              <a:rPr lang="es" sz="1400" dirty="0"/>
              <a:t>para lo </a:t>
            </a:r>
            <a:r>
              <a:rPr lang="es" sz="1400" b="1" dirty="0" err="1">
                <a:solidFill>
                  <a:srgbClr val="009900"/>
                </a:solidFill>
              </a:rPr>
              <a:t>mismo </a:t>
            </a:r>
            <a:r>
              <a:rPr lang="es" sz="1400" b="1" dirty="0">
                <a:solidFill>
                  <a:srgbClr val="009900"/>
                </a:solidFill>
              </a:rPr>
              <a:t>o para </a:t>
            </a:r>
            <a:r>
              <a:rPr lang="es" sz="1400" b="1" dirty="0" err="1">
                <a:solidFill>
                  <a:srgbClr val="009900"/>
                </a:solidFill>
              </a:rPr>
              <a:t>otro</a:t>
            </a:r>
            <a:r>
              <a:rPr lang="es" sz="1400" b="1" dirty="0">
                <a:solidFill>
                  <a:srgbClr val="009900"/>
                </a:solidFill>
              </a:rPr>
              <a:t> </a:t>
            </a:r>
            <a:r>
              <a:rPr lang="es" sz="1400" b="1" dirty="0" err="1">
                <a:solidFill>
                  <a:srgbClr val="009900"/>
                </a:solidFill>
              </a:rPr>
              <a:t>productor de alimentos</a:t>
            </a:r>
            <a:r>
              <a:rPr lang="es" sz="1400" b="1" dirty="0">
                <a:solidFill>
                  <a:srgbClr val="009900"/>
                </a:solidFill>
              </a:rPr>
              <a:t> </a:t>
            </a:r>
            <a:r>
              <a:rPr lang="es" sz="1400" b="1" u="sng" dirty="0" err="1">
                <a:solidFill>
                  <a:srgbClr val="009900"/>
                </a:solidFill>
              </a:rPr>
              <a:t>acuático</a:t>
            </a:r>
            <a:r>
              <a:rPr lang="es" sz="1400" b="1" dirty="0">
                <a:solidFill>
                  <a:srgbClr val="009900"/>
                </a:solidFill>
              </a:rPr>
              <a:t> </a:t>
            </a:r>
            <a:r>
              <a:rPr lang="es" sz="1400" b="1" dirty="0" err="1">
                <a:solidFill>
                  <a:srgbClr val="009900"/>
                </a:solidFill>
              </a:rPr>
              <a:t>especies </a:t>
            </a:r>
            <a:r>
              <a:rPr lang="es" sz="1400" dirty="0"/>
              <a:t>,</a:t>
            </a:r>
          </a:p>
          <a:p>
            <a:pPr marL="449263" lvl="5"/>
            <a:r>
              <a:rPr lang="es" sz="1400" dirty="0"/>
              <a:t>para la </a:t>
            </a:r>
            <a:r>
              <a:rPr lang="es" sz="1400" b="1" dirty="0" err="1">
                <a:solidFill>
                  <a:srgbClr val="FF9966"/>
                </a:solidFill>
              </a:rPr>
              <a:t>misma </a:t>
            </a:r>
            <a:r>
              <a:rPr lang="es" sz="1400" b="1" dirty="0">
                <a:solidFill>
                  <a:srgbClr val="FF9966"/>
                </a:solidFill>
              </a:rPr>
              <a:t>u </a:t>
            </a:r>
            <a:r>
              <a:rPr lang="es" sz="1400" b="1" dirty="0" err="1">
                <a:solidFill>
                  <a:srgbClr val="FF9966"/>
                </a:solidFill>
              </a:rPr>
              <a:t>otra </a:t>
            </a:r>
            <a:r>
              <a:rPr lang="es" sz="1400" b="1" dirty="0">
                <a:solidFill>
                  <a:srgbClr val="FF9966"/>
                </a:solidFill>
              </a:rPr>
              <a:t>indicación </a:t>
            </a:r>
            <a:r>
              <a:rPr lang="es" sz="1400" dirty="0"/>
              <a:t>.</a:t>
            </a: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fr-BE" sz="1400" dirty="0"/>
          </a:p>
          <a:p>
            <a:pPr marL="4572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s" sz="1400" dirty="0"/>
              <a:t>Si no hay ninguno, </a:t>
            </a:r>
            <a:r>
              <a:rPr lang="es" sz="1400" dirty="0" err="1"/>
              <a:t>entonces</a:t>
            </a:r>
            <a:endParaRPr lang="fr-BE" sz="1400" dirty="0"/>
          </a:p>
          <a:p>
            <a:pPr marL="457200" lvl="1" indent="-457200">
              <a:buFont typeface="+mj-lt"/>
              <a:buAutoNum type="alphaLcParenR"/>
            </a:pPr>
            <a:endParaRPr lang="fr-BE" sz="1400" dirty="0"/>
          </a:p>
          <a:p>
            <a:pPr marL="457200" lvl="1" indent="-457200">
              <a:buFont typeface="+mj-lt"/>
              <a:buAutoNum type="alphaLcParenR"/>
            </a:pPr>
            <a:r>
              <a:rPr lang="es" sz="1400" dirty="0"/>
              <a:t>Producto </a:t>
            </a:r>
            <a:r>
              <a:rPr lang="es" sz="1400" dirty="0" err="1"/>
              <a:t>autorizado </a:t>
            </a:r>
            <a:r>
              <a:rPr lang="es" sz="1400" dirty="0"/>
              <a:t>en </a:t>
            </a:r>
            <a:r>
              <a:rPr lang="es" sz="1400" b="1" dirty="0" err="1">
                <a:solidFill>
                  <a:srgbClr val="003399"/>
                </a:solidFill>
              </a:rPr>
              <a:t>su</a:t>
            </a:r>
            <a:r>
              <a:rPr lang="es" sz="1400" b="1" dirty="0">
                <a:solidFill>
                  <a:srgbClr val="003399"/>
                </a:solidFill>
              </a:rPr>
              <a:t> </a:t>
            </a:r>
            <a:r>
              <a:rPr lang="es" sz="1400" b="1" dirty="0" err="1">
                <a:solidFill>
                  <a:srgbClr val="003399"/>
                </a:solidFill>
              </a:rPr>
              <a:t>propio </a:t>
            </a:r>
            <a:r>
              <a:rPr lang="es" sz="1400" b="1" dirty="0">
                <a:solidFill>
                  <a:srgbClr val="003399"/>
                </a:solidFill>
              </a:rPr>
              <a:t>país o </a:t>
            </a:r>
            <a:r>
              <a:rPr lang="es" sz="1400" b="1" dirty="0" err="1">
                <a:solidFill>
                  <a:srgbClr val="003399"/>
                </a:solidFill>
              </a:rPr>
              <a:t>de otro </a:t>
            </a:r>
            <a:r>
              <a:rPr lang="es" sz="1400" b="1" dirty="0">
                <a:solidFill>
                  <a:srgbClr val="003399"/>
                </a:solidFill>
              </a:rPr>
              <a:t>Estado </a:t>
            </a:r>
            <a:r>
              <a:rPr lang="es" sz="1400" b="1" dirty="0" err="1">
                <a:solidFill>
                  <a:srgbClr val="003399"/>
                </a:solidFill>
              </a:rPr>
              <a:t>miembro </a:t>
            </a:r>
            <a:r>
              <a:rPr lang="es" sz="1400" b="1" dirty="0">
                <a:solidFill>
                  <a:srgbClr val="003399"/>
                </a:solidFill>
              </a:rPr>
              <a:t>de la UE</a:t>
            </a:r>
          </a:p>
          <a:p>
            <a:pPr marL="448945" lvl="1"/>
            <a:r>
              <a:rPr lang="es" sz="1400" dirty="0"/>
              <a:t>Para uso en </a:t>
            </a:r>
            <a:r>
              <a:rPr lang="es" sz="1400" b="1" dirty="0" err="1">
                <a:solidFill>
                  <a:srgbClr val="009900"/>
                </a:solidFill>
              </a:rPr>
              <a:t>la producción de alimentos.</a:t>
            </a:r>
            <a:r>
              <a:rPr lang="es" sz="1400" b="1" dirty="0">
                <a:solidFill>
                  <a:srgbClr val="009900"/>
                </a:solidFill>
              </a:rPr>
              <a:t> animal </a:t>
            </a:r>
            <a:r>
              <a:rPr lang="es" sz="1400" b="1" u="sng" dirty="0" err="1">
                <a:solidFill>
                  <a:srgbClr val="009900"/>
                </a:solidFill>
              </a:rPr>
              <a:t>terrestre </a:t>
            </a:r>
            <a:r>
              <a:rPr lang="es" sz="1400" b="1" dirty="0">
                <a:solidFill>
                  <a:srgbClr val="009900"/>
                </a:solidFill>
              </a:rPr>
              <a:t>*</a:t>
            </a:r>
            <a:endParaRPr lang="fr-BE" sz="1400" b="1" dirty="0">
              <a:solidFill>
                <a:srgbClr val="009900"/>
              </a:solidFill>
              <a:ea typeface="Calibri"/>
              <a:cs typeface="Calibri"/>
            </a:endParaRPr>
          </a:p>
          <a:p>
            <a:pPr marL="449263" lvl="1"/>
            <a:r>
              <a:rPr lang="es" sz="1400" b="1" i="1" u="sng" dirty="0" err="1">
                <a:solidFill>
                  <a:schemeClr val="tx1"/>
                </a:solidFill>
              </a:rPr>
              <a:t>que contiene </a:t>
            </a:r>
            <a:r>
              <a:rPr lang="es" sz="1400" b="1" i="1" u="sng" dirty="0">
                <a:solidFill>
                  <a:schemeClr val="tx1"/>
                </a:solidFill>
              </a:rPr>
              <a:t>una sustancia </a:t>
            </a:r>
            <a:r>
              <a:rPr lang="es" sz="1400" b="1" i="1" u="sng" dirty="0" err="1">
                <a:solidFill>
                  <a:schemeClr val="tx1"/>
                </a:solidFill>
              </a:rPr>
              <a:t>presente </a:t>
            </a:r>
            <a:r>
              <a:rPr lang="es" sz="1400" b="1" i="1" u="sng" dirty="0">
                <a:solidFill>
                  <a:schemeClr val="tx1"/>
                </a:solidFill>
              </a:rPr>
              <a:t>en la </a:t>
            </a:r>
            <a:r>
              <a:rPr lang="es" sz="1400" b="1" i="1" u="sng" dirty="0" err="1">
                <a:solidFill>
                  <a:schemeClr val="tx1"/>
                </a:solidFill>
              </a:rPr>
              <a:t>lista </a:t>
            </a:r>
            <a:r>
              <a:rPr lang="es" sz="1400" i="1" u="sng" dirty="0"/>
              <a:t>.</a:t>
            </a: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fr-BE" sz="1400" dirty="0"/>
          </a:p>
          <a:p>
            <a:pPr marL="4572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s" sz="1400" dirty="0"/>
              <a:t>Si no hay ninguno, </a:t>
            </a:r>
            <a:r>
              <a:rPr lang="es" sz="1400" dirty="0" err="1"/>
              <a:t>entonces</a:t>
            </a:r>
            <a:endParaRPr lang="fr-BE" sz="1400" dirty="0"/>
          </a:p>
          <a:p>
            <a:pPr marL="0" lvl="1" indent="0">
              <a:buFont typeface="+mj-lt"/>
              <a:buNone/>
            </a:pPr>
            <a:endParaRPr lang="fr-BE" sz="1400" dirty="0"/>
          </a:p>
          <a:p>
            <a:pPr marL="457200" lvl="1" indent="-457200">
              <a:buFont typeface="+mj-lt"/>
              <a:buAutoNum type="alphaLcParenR" startAt="3"/>
            </a:pPr>
            <a:r>
              <a:rPr lang="es" sz="1400" dirty="0"/>
              <a:t>Producto </a:t>
            </a:r>
            <a:r>
              <a:rPr lang="es" sz="1400" dirty="0" err="1"/>
              <a:t>autorizado </a:t>
            </a:r>
            <a:r>
              <a:rPr lang="es" sz="1400" dirty="0"/>
              <a:t>para uso </a:t>
            </a:r>
            <a:r>
              <a:rPr lang="es" sz="1400" b="1" dirty="0" err="1"/>
              <a:t>humano </a:t>
            </a:r>
            <a:r>
              <a:rPr lang="es" sz="1400" b="1" dirty="0"/>
              <a:t>*</a:t>
            </a:r>
            <a:endParaRPr lang="fr-BE" sz="1400" b="1" dirty="0">
              <a:ea typeface="Calibri"/>
              <a:cs typeface="Calibri"/>
            </a:endParaRPr>
          </a:p>
          <a:p>
            <a:pPr marL="449263" lvl="2"/>
            <a:r>
              <a:rPr lang="es" sz="1400" b="1" i="1" u="sng" dirty="0" err="1"/>
              <a:t>que contienen </a:t>
            </a:r>
            <a:r>
              <a:rPr lang="es" sz="1400" b="1" i="1" u="sng" dirty="0"/>
              <a:t>sustancias </a:t>
            </a:r>
            <a:r>
              <a:rPr lang="es" sz="1400" b="1" i="1" u="sng" dirty="0" err="1"/>
              <a:t>presentes </a:t>
            </a:r>
            <a:r>
              <a:rPr lang="es" sz="1400" b="1" i="1" u="sng" dirty="0"/>
              <a:t>en la </a:t>
            </a:r>
            <a:r>
              <a:rPr lang="es" sz="1400" b="1" i="1" u="sng" dirty="0" err="1"/>
              <a:t>lista </a:t>
            </a:r>
            <a:r>
              <a:rPr lang="es" sz="1400" b="1" i="1" dirty="0"/>
              <a:t>.</a:t>
            </a: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fr-BE" sz="1400" dirty="0"/>
          </a:p>
          <a:p>
            <a:pPr marL="4572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s" sz="1400" dirty="0"/>
              <a:t>Si no hay ninguno, </a:t>
            </a:r>
            <a:r>
              <a:rPr lang="es" sz="1400" dirty="0" err="1"/>
              <a:t>entonces</a:t>
            </a:r>
            <a:endParaRPr lang="fr-BE" sz="1400" dirty="0"/>
          </a:p>
          <a:p>
            <a:pPr marL="0" lvl="1" indent="0">
              <a:buFont typeface="+mj-lt"/>
              <a:buNone/>
            </a:pPr>
            <a:endParaRPr lang="fr-BE" sz="1400" dirty="0"/>
          </a:p>
          <a:p>
            <a:pPr marL="0" lvl="1"/>
            <a:r>
              <a:rPr lang="es" sz="1400" dirty="0"/>
              <a:t>D) Producto </a:t>
            </a:r>
            <a:r>
              <a:rPr lang="es" sz="1400" b="1" dirty="0" err="1"/>
              <a:t>preparado</a:t>
            </a:r>
            <a:r>
              <a:rPr lang="es" sz="1400" b="1" dirty="0"/>
              <a:t> </a:t>
            </a:r>
            <a:r>
              <a:rPr lang="es" sz="1400" b="1" dirty="0" err="1"/>
              <a:t>extemporáneamente </a:t>
            </a:r>
            <a:r>
              <a:rPr lang="es" sz="1400" b="1" dirty="0"/>
              <a:t>.</a:t>
            </a:r>
            <a:endParaRPr lang="fr-BE" sz="1400" b="1" dirty="0">
              <a:ea typeface="Calibri" panose="020F0502020204030204"/>
              <a:cs typeface="Calibri" panose="020F0502020204030204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fr-BE" sz="1400" dirty="0"/>
          </a:p>
          <a:p>
            <a:pPr marL="4572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s" sz="1400" dirty="0"/>
              <a:t>Si no hay ninguno, </a:t>
            </a:r>
            <a:r>
              <a:rPr lang="es" sz="1400" dirty="0" err="1"/>
              <a:t>entonces</a:t>
            </a:r>
            <a:endParaRPr lang="fr-BE" sz="1400" dirty="0"/>
          </a:p>
          <a:p>
            <a:pPr marL="0" lvl="1" indent="0">
              <a:buFont typeface="+mj-lt"/>
              <a:buNone/>
            </a:pPr>
            <a:endParaRPr lang="fr-BE" sz="1400" b="1" dirty="0"/>
          </a:p>
          <a:p>
            <a:pPr marL="457200" lvl="1" indent="-457200">
              <a:buFont typeface="+mj-lt"/>
              <a:buAutoNum type="alphaLcParenR" startAt="3"/>
            </a:pPr>
            <a:r>
              <a:rPr lang="es" sz="1400" dirty="0"/>
              <a:t>Producto </a:t>
            </a:r>
            <a:r>
              <a:rPr lang="es" sz="1400" dirty="0" err="1"/>
              <a:t>autorizado </a:t>
            </a:r>
            <a:r>
              <a:rPr lang="es" sz="1400" dirty="0"/>
              <a:t>en </a:t>
            </a:r>
            <a:r>
              <a:rPr kumimoji="0" lang="es" sz="1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un </a:t>
            </a:r>
            <a:r>
              <a:rPr lang="es" sz="1400" b="1" dirty="0" err="1">
                <a:solidFill>
                  <a:srgbClr val="003399"/>
                </a:solidFill>
              </a:rPr>
              <a:t>tercer </a:t>
            </a:r>
            <a:r>
              <a:rPr lang="es" sz="1400" b="1" dirty="0">
                <a:solidFill>
                  <a:srgbClr val="003399"/>
                </a:solidFill>
              </a:rPr>
              <a:t>país</a:t>
            </a:r>
          </a:p>
          <a:p>
            <a:pPr marL="449263" lvl="2"/>
            <a:r>
              <a:rPr kumimoji="0" lang="es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para la </a:t>
            </a:r>
            <a:r>
              <a:rPr kumimoji="0" lang="es" sz="1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</a:rPr>
              <a:t>misma especie animal </a:t>
            </a:r>
            <a:r>
              <a:rPr kumimoji="0" lang="es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 la </a:t>
            </a:r>
            <a:r>
              <a:rPr kumimoji="0" lang="es" sz="1400" b="1" i="0" u="none" strike="noStrike" kern="0" cap="none" spc="0" normalizeH="0" baseline="0" noProof="0" dirty="0">
                <a:ln>
                  <a:noFill/>
                </a:ln>
                <a:solidFill>
                  <a:srgbClr val="FF9966"/>
                </a:solidFill>
                <a:effectLst/>
                <a:uLnTx/>
                <a:uFillTx/>
              </a:rPr>
              <a:t>misma indicación.</a:t>
            </a:r>
          </a:p>
          <a:p>
            <a:pPr marL="449263" lvl="2"/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9966"/>
              </a:solidFill>
              <a:effectLst/>
              <a:uLnTx/>
              <a:uFillTx/>
            </a:endParaRPr>
          </a:p>
          <a:p>
            <a:pPr marL="449263" lvl="2"/>
            <a:r>
              <a:rPr kumimoji="0" lang="es" sz="1400" b="1" i="0" u="none" strike="noStrike" kern="0" cap="none" spc="0" normalizeH="0" baseline="0" noProof="0" dirty="0">
                <a:ln>
                  <a:noFill/>
                </a:ln>
                <a:solidFill>
                  <a:srgbClr val="FF9966"/>
                </a:solidFill>
                <a:effectLst/>
                <a:uLnTx/>
                <a:uFillTx/>
              </a:rPr>
              <a:t>La Comisión debe elaborar una lista, cuando la lista esté disponible b) y c) sólo productos de la lista</a:t>
            </a:r>
          </a:p>
          <a:p>
            <a:r>
              <a:rPr lang="es" kern="0">
                <a:solidFill>
                  <a:srgbClr val="FF9966"/>
                </a:solidFill>
              </a:rPr>
              <a:t>Para 2027, la Comisión adoptará un reglamento con una lista de sustancias y, a partir de ese momento, los productos utilizados en b) y c) deberán contener únicamente sustancias incluidas en esa lista.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448945" lvl="2"/>
            <a:endParaRPr lang="en-US" sz="1400" b="1" kern="0" dirty="0">
              <a:solidFill>
                <a:srgbClr val="FF9966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D84CC-B9D2-4B71-B917-5618B5E60CD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835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D84CC-B9D2-4B71-B917-5618B5E60CDC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191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63001-12F0-4728-A742-2BF345E96C8D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08996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D84CC-B9D2-4B71-B917-5618B5E60CD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2939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b="0" i="0" dirty="0">
                <a:solidFill>
                  <a:srgbClr val="474747"/>
                </a:solidFill>
                <a:effectLst/>
                <a:latin typeface="Google Sans"/>
              </a:rPr>
              <a:t>Profilaxis: La palabra proviene del griego y significa "una vanguardia", un término adecuado para una medida que se toma para evitar una enfermedad u otra consecuencia no deseada. Un profiláctico es </a:t>
            </a:r>
            <a:r>
              <a:rPr lang="es" b="0" i="0" dirty="0">
                <a:solidFill>
                  <a:srgbClr val="040C28"/>
                </a:solidFill>
                <a:effectLst/>
                <a:latin typeface="Google Sans"/>
              </a:rPr>
              <a:t>un medicamento o un </a:t>
            </a:r>
            <a:r>
              <a:rPr lang="es" b="1" i="0" dirty="0">
                <a:solidFill>
                  <a:srgbClr val="040C28"/>
                </a:solidFill>
                <a:effectLst/>
                <a:latin typeface="Google Sans"/>
              </a:rPr>
              <a:t>tratamiento diseñado y utilizado para prevenir que se presente una enfermedad </a:t>
            </a:r>
            <a:r>
              <a:rPr lang="es" b="0" i="0" dirty="0">
                <a:solidFill>
                  <a:srgbClr val="474747"/>
                </a:solidFill>
                <a:effectLst/>
                <a:latin typeface="Google Sans"/>
              </a:rPr>
              <a:t>, antes de que se manifieste.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1800" b="0" i="0" u="none" strike="noStrike" baseline="0" dirty="0">
                <a:solidFill>
                  <a:srgbClr val="474747"/>
                </a:solidFill>
                <a:effectLst/>
                <a:latin typeface="Google San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1800" b="0" i="0" u="none" strike="noStrike" baseline="0" dirty="0">
                <a:solidFill>
                  <a:srgbClr val="474747"/>
                </a:solidFill>
                <a:effectLst/>
                <a:latin typeface="Google Sans"/>
              </a:rPr>
              <a:t>En el contexto del Reglamento VMP se aplican las siguientes definiciones: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i="0" u="none" strike="noStrike" baseline="0" dirty="0">
              <a:solidFill>
                <a:srgbClr val="000000"/>
              </a:solidFill>
              <a:latin typeface="EUAlbertina"/>
            </a:endParaRPr>
          </a:p>
          <a:p>
            <a:r>
              <a:rPr lang="es" sz="1800" b="1" i="0" u="none" strike="noStrike" baseline="0" dirty="0">
                <a:solidFill>
                  <a:srgbClr val="19161A"/>
                </a:solidFill>
                <a:latin typeface="EUAlbertina"/>
              </a:rPr>
              <a:t>«Por «profilaxis» </a:t>
            </a:r>
            <a:r>
              <a:rPr lang="es" sz="1800" b="0" i="0" u="none" strike="noStrike" kern="1200" baseline="0" dirty="0">
                <a:solidFill>
                  <a:srgbClr val="19161A"/>
                </a:solidFill>
                <a:latin typeface="EUAlbertina"/>
                <a:ea typeface="+mn-ea"/>
                <a:cs typeface="+mn-cs"/>
              </a:rPr>
              <a:t>se entiende «la administración de un medicamento a un animal o a un grupo de animales antes de que aparezcan </a:t>
            </a:r>
            <a:r>
              <a:rPr lang="es" sz="1800" b="0" i="0" u="none" strike="noStrike" baseline="0" dirty="0">
                <a:solidFill>
                  <a:srgbClr val="19161A"/>
                </a:solidFill>
                <a:latin typeface="EUAlbertina"/>
              </a:rPr>
              <a:t>los signos clínicos de una enfermedad, con el fin de prevenir la aparición de una enfermedad o una infección» ( </a:t>
            </a:r>
            <a:r>
              <a:rPr lang="es" sz="1800" b="0" i="0" u="none" strike="noStrike" baseline="0" dirty="0">
                <a:solidFill>
                  <a:srgbClr val="000000"/>
                </a:solidFill>
                <a:latin typeface="EUAlbertina"/>
              </a:rPr>
              <a:t>artículo 4, apartado 16, del Reglamento (UE) 2019/6).</a:t>
            </a:r>
            <a:endParaRPr lang="en-GB" sz="1800" b="0" i="0" u="none" strike="noStrike" baseline="0" dirty="0">
              <a:solidFill>
                <a:srgbClr val="19161A"/>
              </a:solidFill>
              <a:latin typeface="EUAlbertina"/>
            </a:endParaRPr>
          </a:p>
          <a:p>
            <a:endParaRPr lang="en-GB" b="0" i="0" dirty="0">
              <a:solidFill>
                <a:srgbClr val="474747"/>
              </a:solidFill>
              <a:effectLst/>
              <a:latin typeface="Google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1800" b="1" i="0" u="none" strike="noStrike" baseline="0" dirty="0" err="1">
                <a:solidFill>
                  <a:srgbClr val="19161A"/>
                </a:solidFill>
                <a:latin typeface="EUAlbertina"/>
              </a:rPr>
              <a:t>Metafilaxis </a:t>
            </a:r>
            <a:r>
              <a:rPr lang="es" sz="1800" b="1" i="0" u="none" strike="noStrike" baseline="0" dirty="0">
                <a:solidFill>
                  <a:srgbClr val="19161A"/>
                </a:solidFill>
                <a:latin typeface="EUAlbertina"/>
              </a:rPr>
              <a:t>» </a:t>
            </a:r>
            <a:r>
              <a:rPr lang="es" sz="1800" b="0" i="0" u="none" strike="noStrike" baseline="0" dirty="0">
                <a:solidFill>
                  <a:srgbClr val="19161A"/>
                </a:solidFill>
                <a:latin typeface="EUAlbertina"/>
              </a:rPr>
              <a:t>significa «la administración de un medicamento a un grupo de animales después de que se haya establecido un diagnóstico de enfermedad clínica en una parte del grupo, con el objetivo de tratar a los animales clínicamente enfermos y controlar la propagación de la enfermedad a los animales en contacto estrecho y en riesgo y que ya puedan estar infectados </a:t>
            </a:r>
            <a:r>
              <a:rPr lang="es" sz="1800" b="0" i="0" u="none" strike="noStrike" baseline="0" dirty="0" err="1">
                <a:solidFill>
                  <a:srgbClr val="19161A"/>
                </a:solidFill>
                <a:latin typeface="EUAlbertina"/>
              </a:rPr>
              <a:t>de forma subclínica </a:t>
            </a:r>
            <a:r>
              <a:rPr lang="es" sz="1800" b="0" i="0" u="none" strike="noStrike" baseline="0" dirty="0">
                <a:solidFill>
                  <a:srgbClr val="19161A"/>
                </a:solidFill>
                <a:latin typeface="EUAlbertina"/>
              </a:rPr>
              <a:t>». ( </a:t>
            </a:r>
            <a:r>
              <a:rPr lang="es" sz="1200" b="0" i="0" u="none" strike="noStrike" baseline="0" dirty="0">
                <a:solidFill>
                  <a:srgbClr val="000000"/>
                </a:solidFill>
                <a:latin typeface="EUAlbertina"/>
              </a:rPr>
              <a:t>Artículo 4(15) del Reglamento (UE) 2019/6).</a:t>
            </a:r>
            <a:endParaRPr lang="en-GB" sz="1200" b="0" i="0" u="none" strike="noStrike" baseline="0" dirty="0">
              <a:solidFill>
                <a:srgbClr val="19161A"/>
              </a:solidFill>
              <a:latin typeface="EUAlbertina"/>
            </a:endParaRPr>
          </a:p>
          <a:p>
            <a:endParaRPr lang="en-GB" b="0" i="0" dirty="0">
              <a:solidFill>
                <a:srgbClr val="474747"/>
              </a:solidFill>
              <a:effectLst/>
              <a:latin typeface="Google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b="0" i="0" dirty="0" err="1">
                <a:solidFill>
                  <a:srgbClr val="474747"/>
                </a:solidFill>
                <a:effectLst/>
                <a:latin typeface="Google Sans"/>
              </a:rPr>
              <a:t>Metafilaxis </a:t>
            </a:r>
            <a:r>
              <a:rPr lang="es" b="0" i="0" dirty="0">
                <a:solidFill>
                  <a:srgbClr val="474747"/>
                </a:solidFill>
                <a:effectLst/>
                <a:latin typeface="Google Sans"/>
              </a:rPr>
              <a:t>: </a:t>
            </a:r>
            <a:r>
              <a:rPr lang="es" b="0" i="0" dirty="0">
                <a:solidFill>
                  <a:srgbClr val="040C28"/>
                </a:solidFill>
                <a:effectLst/>
                <a:latin typeface="Google Sans"/>
              </a:rPr>
              <a:t>Tratamiento de un grupo de animales sin evidencia de enfermedad, que están en estrecho contacto con otros animales que sí tienen evidencia de enfermedad infecciosa.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b="0" i="0" dirty="0">
                <a:solidFill>
                  <a:srgbClr val="474747"/>
                </a:solidFill>
                <a:effectLst/>
                <a:latin typeface="Google Sans"/>
              </a:rPr>
              <a:t>La profilaxis/prevención y </a:t>
            </a:r>
            <a:r>
              <a:rPr lang="es" b="0" i="0" dirty="0" err="1">
                <a:solidFill>
                  <a:srgbClr val="474747"/>
                </a:solidFill>
                <a:effectLst/>
                <a:latin typeface="Google Sans"/>
              </a:rPr>
              <a:t>la metafilaxis </a:t>
            </a:r>
            <a:r>
              <a:rPr lang="es" b="0" i="0" dirty="0">
                <a:solidFill>
                  <a:srgbClr val="474747"/>
                </a:solidFill>
                <a:effectLst/>
                <a:latin typeface="Google Sans"/>
              </a:rPr>
              <a:t>implican la administración de antimicrobianos a individuos "sanos" para "prevenir" infecciones, pero </a:t>
            </a:r>
            <a:r>
              <a:rPr lang="es" b="0" i="0" dirty="0">
                <a:solidFill>
                  <a:srgbClr val="040C28"/>
                </a:solidFill>
                <a:effectLst/>
                <a:latin typeface="Google Sans"/>
              </a:rPr>
              <a:t>en el caso de la profilaxis/prevención existe un "riesgo" percibido, mientras que </a:t>
            </a:r>
            <a:r>
              <a:rPr lang="es" b="0" i="0" dirty="0" err="1">
                <a:solidFill>
                  <a:srgbClr val="040C28"/>
                </a:solidFill>
                <a:effectLst/>
                <a:latin typeface="Google Sans"/>
              </a:rPr>
              <a:t>la metafilaxis </a:t>
            </a:r>
            <a:r>
              <a:rPr lang="es" b="0" i="0" dirty="0">
                <a:solidFill>
                  <a:srgbClr val="040C28"/>
                </a:solidFill>
                <a:effectLst/>
                <a:latin typeface="Google Sans"/>
              </a:rPr>
              <a:t>podría ser un "peligro" definible.</a:t>
            </a:r>
            <a:endParaRPr lang="en-GB" b="0" i="0" dirty="0">
              <a:solidFill>
                <a:srgbClr val="474747"/>
              </a:solidFill>
              <a:effectLst/>
              <a:latin typeface="Google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63001-12F0-4728-A742-2BF345E96C8D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833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63001-12F0-4728-A742-2BF345E96C8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439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dirty="0"/>
              <a:t>Nota </a:t>
            </a:r>
            <a:r>
              <a:rPr lang="es" dirty="0" err="1"/>
              <a:t>para</a:t>
            </a:r>
            <a:r>
              <a:rPr lang="es" dirty="0"/>
              <a:t> </a:t>
            </a:r>
            <a:r>
              <a:rPr lang="es" dirty="0" err="1"/>
              <a:t>Entrenadores </a:t>
            </a:r>
            <a:r>
              <a:rPr lang="es" dirty="0"/>
              <a:t>: </a:t>
            </a:r>
            <a:r>
              <a:rPr lang="es" dirty="0" err="1"/>
              <a:t>Este</a:t>
            </a:r>
            <a:r>
              <a:rPr lang="es" dirty="0"/>
              <a:t> </a:t>
            </a:r>
            <a:r>
              <a:rPr lang="es" dirty="0" err="1"/>
              <a:t>La diapositiva </a:t>
            </a:r>
            <a:r>
              <a:rPr lang="es" dirty="0"/>
              <a:t>vuelve </a:t>
            </a:r>
            <a:r>
              <a:rPr lang="es" dirty="0" err="1"/>
              <a:t>a</a:t>
            </a:r>
            <a:r>
              <a:rPr lang="es" dirty="0"/>
              <a:t> </a:t>
            </a:r>
            <a:r>
              <a:rPr lang="es" dirty="0" err="1"/>
              <a:t>otro</a:t>
            </a:r>
            <a:r>
              <a:rPr lang="es" dirty="0"/>
              <a:t> </a:t>
            </a:r>
            <a:r>
              <a:rPr lang="es" dirty="0" err="1"/>
              <a:t>regiones</a:t>
            </a:r>
            <a:r>
              <a:rPr lang="es" dirty="0"/>
              <a:t> </a:t>
            </a:r>
            <a:r>
              <a:rPr lang="es" dirty="0" err="1"/>
              <a:t>de</a:t>
            </a:r>
            <a:r>
              <a:rPr lang="es" dirty="0"/>
              <a:t> </a:t>
            </a:r>
            <a:r>
              <a:rPr lang="es" dirty="0" err="1"/>
              <a:t>el</a:t>
            </a:r>
            <a:r>
              <a:rPr lang="es" dirty="0"/>
              <a:t> </a:t>
            </a:r>
            <a:r>
              <a:rPr lang="es" dirty="0" err="1"/>
              <a:t>presentación </a:t>
            </a:r>
            <a:r>
              <a:rPr lang="es" dirty="0"/>
              <a:t>. </a:t>
            </a:r>
            <a:r>
              <a:rPr lang="es" dirty="0" err="1"/>
              <a:t>Si</a:t>
            </a:r>
            <a:r>
              <a:rPr lang="es" dirty="0"/>
              <a:t> </a:t>
            </a:r>
            <a:r>
              <a:rPr lang="es" dirty="0" err="1"/>
              <a:t>allá</a:t>
            </a:r>
            <a:r>
              <a:rPr lang="es" dirty="0"/>
              <a:t> </a:t>
            </a:r>
            <a:r>
              <a:rPr lang="es" dirty="0" err="1"/>
              <a:t>Es </a:t>
            </a:r>
            <a:r>
              <a:rPr lang="es" dirty="0"/>
              <a:t>hora, </a:t>
            </a:r>
            <a:r>
              <a:rPr lang="es" dirty="0" err="1"/>
              <a:t>es</a:t>
            </a:r>
            <a:r>
              <a:rPr lang="es" dirty="0"/>
              <a:t> </a:t>
            </a:r>
            <a:r>
              <a:rPr lang="es" dirty="0" err="1"/>
              <a:t>Podría </a:t>
            </a:r>
            <a:r>
              <a:rPr lang="es" dirty="0"/>
              <a:t>ser </a:t>
            </a:r>
            <a:r>
              <a:rPr lang="es" dirty="0" err="1"/>
              <a:t>útil</a:t>
            </a:r>
            <a:r>
              <a:rPr lang="es" dirty="0"/>
              <a:t> </a:t>
            </a:r>
            <a:r>
              <a:rPr lang="es" dirty="0" err="1"/>
              <a:t>a</a:t>
            </a:r>
            <a:r>
              <a:rPr lang="es" dirty="0"/>
              <a:t> </a:t>
            </a:r>
            <a:r>
              <a:rPr lang="es" dirty="0" err="1"/>
              <a:t>Proporcionar </a:t>
            </a:r>
            <a:r>
              <a:rPr lang="es" dirty="0"/>
              <a:t>una </a:t>
            </a:r>
            <a:r>
              <a:rPr lang="es" dirty="0" err="1"/>
              <a:t>breve</a:t>
            </a:r>
            <a:r>
              <a:rPr lang="es" dirty="0"/>
              <a:t> </a:t>
            </a:r>
            <a:r>
              <a:rPr lang="es" dirty="0" err="1"/>
              <a:t>resumen</a:t>
            </a:r>
            <a:r>
              <a:rPr lang="es" dirty="0"/>
              <a:t> </a:t>
            </a:r>
            <a:r>
              <a:rPr lang="es" dirty="0" err="1"/>
              <a:t>de</a:t>
            </a:r>
            <a:r>
              <a:rPr lang="es" dirty="0"/>
              <a:t> </a:t>
            </a:r>
            <a:r>
              <a:rPr lang="es" dirty="0" err="1"/>
              <a:t>el</a:t>
            </a:r>
            <a:r>
              <a:rPr lang="es" dirty="0"/>
              <a:t> </a:t>
            </a:r>
            <a:r>
              <a:rPr lang="es" dirty="0" err="1"/>
              <a:t>temas </a:t>
            </a:r>
            <a:r>
              <a:rPr lang="es" dirty="0"/>
              <a:t>. </a:t>
            </a:r>
            <a:r>
              <a:rPr lang="es" dirty="0" err="1"/>
              <a:t>Si</a:t>
            </a:r>
            <a:r>
              <a:rPr lang="es" dirty="0"/>
              <a:t> </a:t>
            </a:r>
            <a:r>
              <a:rPr lang="es" dirty="0" err="1"/>
              <a:t>No </a:t>
            </a:r>
            <a:r>
              <a:rPr lang="es" dirty="0"/>
              <a:t>, </a:t>
            </a:r>
            <a:r>
              <a:rPr lang="es" dirty="0" err="1"/>
              <a:t>no</a:t>
            </a:r>
            <a:r>
              <a:rPr lang="es" dirty="0"/>
              <a:t> </a:t>
            </a:r>
            <a:r>
              <a:rPr lang="es" dirty="0" err="1"/>
              <a:t>Podría </a:t>
            </a:r>
            <a:r>
              <a:rPr lang="es" dirty="0"/>
              <a:t>estar </a:t>
            </a:r>
            <a:r>
              <a:rPr lang="es" dirty="0" err="1"/>
              <a:t>oculto </a:t>
            </a:r>
            <a:r>
              <a:rPr lang="e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D84CC-B9D2-4B71-B917-5618B5E60CDC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1009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dirty="0"/>
              <a:t>DISCUTIR los dos últimos puntos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EF4CE-A503-4E65-986B-A5ECC6ED22AC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2310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>
                <a:ea typeface="Calibri"/>
                <a:cs typeface="Calibri"/>
              </a:rPr>
              <a:t>Podemos comprobar si una plantilla está disponible en diferentes países y, de ser así, incluir la plantilla del país.</a:t>
            </a:r>
          </a:p>
          <a:p>
            <a:r>
              <a:rPr lang="es">
                <a:ea typeface="Calibri"/>
                <a:cs typeface="Calibri"/>
              </a:rPr>
              <a:t>RE caja azul. Explique qué se entiende por uso según los artículos 112-114.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EF4CE-A503-4E65-986B-A5ECC6ED22AC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94251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EF4CE-A503-4E65-986B-A5ECC6ED22AC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8710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48.png"/><Relationship Id="rId2" Type="http://schemas.openxmlformats.org/officeDocument/2006/relationships/image" Target="../media/image1.png"/><Relationship Id="rId16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47.jpeg"/><Relationship Id="rId5" Type="http://schemas.openxmlformats.org/officeDocument/2006/relationships/image" Target="../media/image5.png"/><Relationship Id="rId15" Type="http://schemas.openxmlformats.org/officeDocument/2006/relationships/hyperlink" Target="http://www.amrfvtraining.eu/" TargetMode="External"/><Relationship Id="rId10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9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0296" cy="3468560"/>
          </a:xfrm>
          <a:prstGeom prst="rect">
            <a:avLst/>
          </a:prstGeom>
        </p:spPr>
      </p:pic>
      <p:sp>
        <p:nvSpPr>
          <p:cNvPr id="9" name="object 21">
            <a:extLst>
              <a:ext uri="{FF2B5EF4-FFF2-40B4-BE49-F238E27FC236}">
                <a16:creationId xmlns:a16="http://schemas.microsoft.com/office/drawing/2014/main" id="{E547769E-C798-E733-21F6-6FBFA1D54900}"/>
              </a:ext>
            </a:extLst>
          </p:cNvPr>
          <p:cNvSpPr/>
          <p:nvPr userDrawn="1"/>
        </p:nvSpPr>
        <p:spPr>
          <a:xfrm>
            <a:off x="0" y="5187950"/>
            <a:ext cx="8712200" cy="1677670"/>
          </a:xfrm>
          <a:custGeom>
            <a:avLst/>
            <a:gdLst/>
            <a:ahLst/>
            <a:cxnLst/>
            <a:rect l="l" t="t" r="r" b="b"/>
            <a:pathLst>
              <a:path w="8712200" h="1633220">
                <a:moveTo>
                  <a:pt x="8712200" y="1632800"/>
                </a:moveTo>
                <a:lnTo>
                  <a:pt x="0" y="1632800"/>
                </a:lnTo>
                <a:lnTo>
                  <a:pt x="0" y="0"/>
                </a:lnTo>
                <a:lnTo>
                  <a:pt x="8712200" y="0"/>
                </a:lnTo>
                <a:lnTo>
                  <a:pt x="8712200" y="163280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9CF4B79-D988-D340-D3EB-0BF9D9F52272}"/>
              </a:ext>
            </a:extLst>
          </p:cNvPr>
          <p:cNvSpPr/>
          <p:nvPr userDrawn="1"/>
        </p:nvSpPr>
        <p:spPr>
          <a:xfrm>
            <a:off x="5225099" y="1727682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F8E1E59-A00D-A8DD-3D7E-F74445859AA3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5" y="1727682"/>
            <a:ext cx="1746000" cy="174600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165" y="2061761"/>
            <a:ext cx="1105152" cy="1181369"/>
          </a:xfrm>
          <a:prstGeom prst="rect">
            <a:avLst/>
          </a:prstGeom>
        </p:spPr>
      </p:pic>
      <p:pic>
        <p:nvPicPr>
          <p:cNvPr id="27" name="Imagen 26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27DBD291-B2BD-7D5A-4D91-2972E57171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162" y="2214195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07E29EFD-C0C4-495B-1ABB-1ABCDF39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586413"/>
            <a:ext cx="7874000" cy="7816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53BDFECB-4DA6-72A4-8ABD-2FC20B9889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402744"/>
            <a:ext cx="2971800" cy="37108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" name="Picture 2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B3A030A4-0E45-03B6-4344-C67A1D46106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110" y="5708345"/>
            <a:ext cx="3144490" cy="65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6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7805FF-5857-A6EE-E6AF-EDF3B41F0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086600" y="0"/>
            <a:ext cx="5105400" cy="687069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023879" y="130606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311150"/>
            <a:ext cx="608614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20" name="Imagen 1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8D91507A-E5FD-4F81-8084-ED0CF44931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7804" y="859216"/>
            <a:ext cx="426085" cy="2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4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91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9663"/>
            <a:ext cx="1166832" cy="2216150"/>
          </a:xfrm>
          <a:prstGeom prst="rect">
            <a:avLst/>
          </a:prstGeom>
        </p:spPr>
      </p:pic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FD5042EF-2420-4752-126A-B99C1EF849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154113"/>
            <a:ext cx="5105400" cy="5716587"/>
          </a:xfrm>
          <a:prstGeom prst="rect">
            <a:avLst/>
          </a:prstGeom>
        </p:spPr>
        <p:txBody>
          <a:bodyPr anchor="t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1732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27"/>
            <a:ext cx="1740296" cy="3468560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3" y="1734990"/>
            <a:ext cx="3469745" cy="173228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246" y="1905634"/>
            <a:ext cx="1105152" cy="118136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661" y="2162432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181AEA2E-1C99-4294-892E-2840BA551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1193" y="2056688"/>
            <a:ext cx="3488650" cy="781632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Thank you!</a:t>
            </a: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B12C3DE7-53C0-4BC5-BCFB-CAB7D8B057D6}"/>
              </a:ext>
            </a:extLst>
          </p:cNvPr>
          <p:cNvGrpSpPr/>
          <p:nvPr userDrawn="1"/>
        </p:nvGrpSpPr>
        <p:grpSpPr>
          <a:xfrm>
            <a:off x="0" y="5763684"/>
            <a:ext cx="5350796" cy="633222"/>
            <a:chOff x="1448755" y="3047555"/>
            <a:chExt cx="5350796" cy="633222"/>
          </a:xfrm>
        </p:grpSpPr>
        <p:pic>
          <p:nvPicPr>
            <p:cNvPr id="39" name="Picture 2" descr="imagen">
              <a:extLst>
                <a:ext uri="{FF2B5EF4-FFF2-40B4-BE49-F238E27FC236}">
                  <a16:creationId xmlns:a16="http://schemas.microsoft.com/office/drawing/2014/main" id="{F2C85C64-5194-4F83-83F6-857D4C6D24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9163"/>
            <a:stretch/>
          </p:blipFill>
          <p:spPr bwMode="auto">
            <a:xfrm>
              <a:off x="1448755" y="3047555"/>
              <a:ext cx="2114191" cy="63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" descr="A picture containing text, font, symbol, typography&#10;&#10;Description automatically generated">
              <a:extLst>
                <a:ext uri="{FF2B5EF4-FFF2-40B4-BE49-F238E27FC236}">
                  <a16:creationId xmlns:a16="http://schemas.microsoft.com/office/drawing/2014/main" id="{616377A2-39DF-447D-B18F-0E33E62D6510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6434" y="3177222"/>
              <a:ext cx="1785620" cy="503555"/>
            </a:xfrm>
            <a:prstGeom prst="rect">
              <a:avLst/>
            </a:prstGeom>
          </p:spPr>
        </p:pic>
        <p:pic>
          <p:nvPicPr>
            <p:cNvPr id="41" name="Imagen 40" descr="Texto&#10;&#10;Descripción generada automáticamente">
              <a:extLst>
                <a:ext uri="{FF2B5EF4-FFF2-40B4-BE49-F238E27FC236}">
                  <a16:creationId xmlns:a16="http://schemas.microsoft.com/office/drawing/2014/main" id="{27CD1840-7ABE-4462-BC91-7E7C5F3BAF2E}"/>
                </a:ext>
              </a:extLst>
            </p:cNvPr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5541" y="3360102"/>
              <a:ext cx="1604010" cy="320675"/>
            </a:xfrm>
            <a:prstGeom prst="rect">
              <a:avLst/>
            </a:prstGeom>
          </p:spPr>
        </p:pic>
      </p:grpSp>
      <p:pic>
        <p:nvPicPr>
          <p:cNvPr id="42" name="Imagen 41" descr="Patrón de fondo&#10;&#10;Descripción generada automáticamente">
            <a:extLst>
              <a:ext uri="{FF2B5EF4-FFF2-40B4-BE49-F238E27FC236}">
                <a16:creationId xmlns:a16="http://schemas.microsoft.com/office/drawing/2014/main" id="{E19A0AE5-6F2A-4C46-BFBA-717A1DBB4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211120" y="3482587"/>
            <a:ext cx="1756206" cy="1716761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E2D3912A-1E4E-402A-A3C0-9761CDC5901B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Imagen 43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A525F01-F612-45D5-BEA3-7A4BBA36EA4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2C7F8E-841D-4355-9AF1-D492BA4BF8E2}"/>
              </a:ext>
            </a:extLst>
          </p:cNvPr>
          <p:cNvSpPr txBox="1"/>
          <p:nvPr userDrawn="1"/>
        </p:nvSpPr>
        <p:spPr>
          <a:xfrm>
            <a:off x="218393" y="639690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EC Square Sans Pro" panose="020B0506040000020004" pitchFamily="34" charset="0"/>
                <a:hlinkClick r:id="rId15"/>
              </a:rPr>
              <a:t>www.amrfvtraining.eu</a:t>
            </a:r>
            <a:r>
              <a:rPr lang="en-GB" dirty="0">
                <a:latin typeface="EC Square Sans Pro" panose="020B0506040000020004" pitchFamily="34" charset="0"/>
              </a:rPr>
              <a:t>  </a:t>
            </a:r>
          </a:p>
        </p:txBody>
      </p:sp>
      <p:pic>
        <p:nvPicPr>
          <p:cNvPr id="4" name="Picture 3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11B00C93-BDA5-56D7-DC77-453AF074CE1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82" y="5852929"/>
            <a:ext cx="3142294" cy="65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1" y="0"/>
            <a:ext cx="6142017" cy="602615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66" y="140623"/>
            <a:ext cx="2149620" cy="954357"/>
          </a:xfrm>
          <a:prstGeom prst="rect">
            <a:avLst/>
          </a:prstGeom>
        </p:spPr>
      </p:pic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2925" y="5520247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C18AA7-8C1D-4C1C-B629-AA10E16721CA}"/>
              </a:ext>
            </a:extLst>
          </p:cNvPr>
          <p:cNvSpPr txBox="1"/>
          <p:nvPr userDrawn="1"/>
        </p:nvSpPr>
        <p:spPr>
          <a:xfrm>
            <a:off x="6147014" y="3768943"/>
            <a:ext cx="6044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noProof="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Formación</a:t>
            </a:r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 </a:t>
            </a:r>
            <a:r>
              <a:rPr lang="en-GB" sz="2400" noProof="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práctica</a:t>
            </a:r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 para </a:t>
            </a:r>
            <a:r>
              <a:rPr lang="en-GB" sz="2400" noProof="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ganaderos</a:t>
            </a:r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 / </a:t>
            </a:r>
            <a:r>
              <a:rPr lang="en-GB" sz="2400" noProof="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acuicultores</a:t>
            </a:r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 y veterinaries: </a:t>
            </a:r>
            <a:r>
              <a:rPr lang="en-GB" sz="2400" noProof="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nuevas</a:t>
            </a:r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 </a:t>
            </a:r>
            <a:r>
              <a:rPr lang="en-GB" sz="2400" noProof="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medidas</a:t>
            </a:r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  para </a:t>
            </a:r>
            <a:r>
              <a:rPr lang="en-GB" sz="2400" noProof="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luchar</a:t>
            </a:r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 contra la </a:t>
            </a:r>
            <a:r>
              <a:rPr lang="en-GB" sz="2400" noProof="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resistencia</a:t>
            </a:r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 a </a:t>
            </a:r>
            <a:r>
              <a:rPr lang="en-GB" sz="2400" noProof="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los</a:t>
            </a:r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 </a:t>
            </a:r>
            <a:r>
              <a:rPr lang="en-GB" sz="2400" noProof="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antimicrobianos</a:t>
            </a:r>
            <a:endParaRPr lang="en-GB" sz="2400" noProof="0" dirty="0">
              <a:solidFill>
                <a:srgbClr val="003399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99B70937-9FCE-4E40-9DC7-4643157CE967}"/>
              </a:ext>
            </a:extLst>
          </p:cNvPr>
          <p:cNvSpPr/>
          <p:nvPr userDrawn="1"/>
        </p:nvSpPr>
        <p:spPr>
          <a:xfrm>
            <a:off x="11117114" y="37"/>
            <a:ext cx="596428" cy="1094944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BC2C4231-8099-45D5-A8F4-A94E560FC273}"/>
              </a:ext>
            </a:extLst>
          </p:cNvPr>
          <p:cNvSpPr/>
          <p:nvPr userDrawn="1"/>
        </p:nvSpPr>
        <p:spPr>
          <a:xfrm>
            <a:off x="11691448" y="1"/>
            <a:ext cx="546569" cy="109483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D0623596-029B-4771-9426-C8E363EAA4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521" y="6212610"/>
            <a:ext cx="471757" cy="498869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3BB0B30D-01E9-4A41-88D1-70C8118CB0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219" y="6283101"/>
            <a:ext cx="347040" cy="428378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68A7E0D9-EDEA-4FCF-A76C-ED2C5DD3E80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73" y="6413241"/>
            <a:ext cx="444645" cy="298238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CA02A5FD-DBD4-4C48-8334-C26BA224D2A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141" y="6427744"/>
            <a:ext cx="300184" cy="283735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EAAA8FFC-E26C-4A95-A0EA-8FA61291F3D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039" y="6369106"/>
            <a:ext cx="325466" cy="342373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034038C9-3152-4362-9043-8EE045E0000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96" y="6492569"/>
            <a:ext cx="208231" cy="21891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10C091FD-F9B0-47C5-9AE9-239540332D4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332" y="6300126"/>
            <a:ext cx="574476" cy="411353"/>
          </a:xfrm>
          <a:prstGeom prst="rect">
            <a:avLst/>
          </a:prstGeom>
        </p:spPr>
      </p:pic>
      <p:pic>
        <p:nvPicPr>
          <p:cNvPr id="3" name="Picture 2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B2C95137-CD80-5649-DDDC-A6C7EE5BCB2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880" y="6199243"/>
            <a:ext cx="2463885" cy="5169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0" y="0"/>
            <a:ext cx="6093675" cy="4445005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B86B49A-E309-306F-54EA-1E91AEFD27BB}"/>
              </a:ext>
            </a:extLst>
          </p:cNvPr>
          <p:cNvSpPr/>
          <p:nvPr userDrawn="1"/>
        </p:nvSpPr>
        <p:spPr>
          <a:xfrm>
            <a:off x="3657179" y="5634288"/>
            <a:ext cx="1236412" cy="123641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5FE8D229-B039-4150-3CC7-A90C7A82C428}"/>
              </a:ext>
            </a:extLst>
          </p:cNvPr>
          <p:cNvSpPr/>
          <p:nvPr userDrawn="1"/>
        </p:nvSpPr>
        <p:spPr>
          <a:xfrm>
            <a:off x="2428304" y="4438510"/>
            <a:ext cx="1242631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6BB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D247D67-8E2B-31C5-C8A0-D5D6C35C3466}"/>
              </a:ext>
            </a:extLst>
          </p:cNvPr>
          <p:cNvSpPr/>
          <p:nvPr userDrawn="1"/>
        </p:nvSpPr>
        <p:spPr>
          <a:xfrm>
            <a:off x="1212899" y="5634288"/>
            <a:ext cx="1236412" cy="12364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D11B8C-5E46-1D50-21DC-A81F63330B4D}"/>
              </a:ext>
            </a:extLst>
          </p:cNvPr>
          <p:cNvSpPr/>
          <p:nvPr userDrawn="1"/>
        </p:nvSpPr>
        <p:spPr>
          <a:xfrm>
            <a:off x="5012862" y="2"/>
            <a:ext cx="1083138" cy="98716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15ECAC5-8F58-7F5F-622B-0B7282FFADD6}"/>
              </a:ext>
            </a:extLst>
          </p:cNvPr>
          <p:cNvSpPr/>
          <p:nvPr userDrawn="1"/>
        </p:nvSpPr>
        <p:spPr>
          <a:xfrm>
            <a:off x="3946062" y="2"/>
            <a:ext cx="1083138" cy="987162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A8E09E6-072B-3BB2-09B2-2F1D41A6B4AE}"/>
              </a:ext>
            </a:extLst>
          </p:cNvPr>
          <p:cNvSpPr/>
          <p:nvPr userDrawn="1"/>
        </p:nvSpPr>
        <p:spPr>
          <a:xfrm>
            <a:off x="2879262" y="2"/>
            <a:ext cx="1083138" cy="98716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Patrón de fondo&#10;&#10;Descripción generada automáticamente">
            <a:extLst>
              <a:ext uri="{FF2B5EF4-FFF2-40B4-BE49-F238E27FC236}">
                <a16:creationId xmlns:a16="http://schemas.microsoft.com/office/drawing/2014/main" id="{D4448343-1AE6-F56C-54AC-92A22E41AF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8510"/>
            <a:ext cx="1233122" cy="2432190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8B60C17B-0742-9FC2-AB7E-A06FF6B60618}"/>
              </a:ext>
            </a:extLst>
          </p:cNvPr>
          <p:cNvSpPr/>
          <p:nvPr userDrawn="1"/>
        </p:nvSpPr>
        <p:spPr>
          <a:xfrm>
            <a:off x="4885851" y="4445005"/>
            <a:ext cx="1223010" cy="1212850"/>
          </a:xfrm>
          <a:custGeom>
            <a:avLst/>
            <a:gdLst/>
            <a:ahLst/>
            <a:cxnLst/>
            <a:rect l="l" t="t" r="r" b="b"/>
            <a:pathLst>
              <a:path w="1223010" h="1212850">
                <a:moveTo>
                  <a:pt x="1222997" y="0"/>
                </a:moveTo>
                <a:lnTo>
                  <a:pt x="1212697" y="0"/>
                </a:lnTo>
                <a:lnTo>
                  <a:pt x="1163924" y="962"/>
                </a:lnTo>
                <a:lnTo>
                  <a:pt x="1115639" y="3827"/>
                </a:lnTo>
                <a:lnTo>
                  <a:pt x="1067879" y="8557"/>
                </a:lnTo>
                <a:lnTo>
                  <a:pt x="1020681" y="15116"/>
                </a:lnTo>
                <a:lnTo>
                  <a:pt x="974080" y="23469"/>
                </a:lnTo>
                <a:lnTo>
                  <a:pt x="928112" y="33578"/>
                </a:lnTo>
                <a:lnTo>
                  <a:pt x="882815" y="45407"/>
                </a:lnTo>
                <a:lnTo>
                  <a:pt x="838224" y="58921"/>
                </a:lnTo>
                <a:lnTo>
                  <a:pt x="794375" y="74083"/>
                </a:lnTo>
                <a:lnTo>
                  <a:pt x="751305" y="90857"/>
                </a:lnTo>
                <a:lnTo>
                  <a:pt x="709050" y="109207"/>
                </a:lnTo>
                <a:lnTo>
                  <a:pt x="667646" y="129096"/>
                </a:lnTo>
                <a:lnTo>
                  <a:pt x="627129" y="150488"/>
                </a:lnTo>
                <a:lnTo>
                  <a:pt x="587536" y="173348"/>
                </a:lnTo>
                <a:lnTo>
                  <a:pt x="548902" y="197638"/>
                </a:lnTo>
                <a:lnTo>
                  <a:pt x="511265" y="223322"/>
                </a:lnTo>
                <a:lnTo>
                  <a:pt x="474660" y="250365"/>
                </a:lnTo>
                <a:lnTo>
                  <a:pt x="439123" y="278730"/>
                </a:lnTo>
                <a:lnTo>
                  <a:pt x="404691" y="308380"/>
                </a:lnTo>
                <a:lnTo>
                  <a:pt x="371400" y="339281"/>
                </a:lnTo>
                <a:lnTo>
                  <a:pt x="339286" y="371395"/>
                </a:lnTo>
                <a:lnTo>
                  <a:pt x="308385" y="404686"/>
                </a:lnTo>
                <a:lnTo>
                  <a:pt x="278734" y="439117"/>
                </a:lnTo>
                <a:lnTo>
                  <a:pt x="250369" y="474654"/>
                </a:lnTo>
                <a:lnTo>
                  <a:pt x="223326" y="511259"/>
                </a:lnTo>
                <a:lnTo>
                  <a:pt x="197641" y="548897"/>
                </a:lnTo>
                <a:lnTo>
                  <a:pt x="173350" y="587530"/>
                </a:lnTo>
                <a:lnTo>
                  <a:pt x="150491" y="627123"/>
                </a:lnTo>
                <a:lnTo>
                  <a:pt x="129098" y="667640"/>
                </a:lnTo>
                <a:lnTo>
                  <a:pt x="109209" y="709044"/>
                </a:lnTo>
                <a:lnTo>
                  <a:pt x="90859" y="751300"/>
                </a:lnTo>
                <a:lnTo>
                  <a:pt x="74085" y="794370"/>
                </a:lnTo>
                <a:lnTo>
                  <a:pt x="58923" y="838219"/>
                </a:lnTo>
                <a:lnTo>
                  <a:pt x="45408" y="882811"/>
                </a:lnTo>
                <a:lnTo>
                  <a:pt x="33578" y="928108"/>
                </a:lnTo>
                <a:lnTo>
                  <a:pt x="23469" y="974076"/>
                </a:lnTo>
                <a:lnTo>
                  <a:pt x="15117" y="1020678"/>
                </a:lnTo>
                <a:lnTo>
                  <a:pt x="8557" y="1067877"/>
                </a:lnTo>
                <a:lnTo>
                  <a:pt x="3827" y="1115637"/>
                </a:lnTo>
                <a:lnTo>
                  <a:pt x="962" y="1163923"/>
                </a:lnTo>
                <a:lnTo>
                  <a:pt x="0" y="1212697"/>
                </a:lnTo>
                <a:lnTo>
                  <a:pt x="1222997" y="1212697"/>
                </a:lnTo>
                <a:lnTo>
                  <a:pt x="122299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91098FAB-F165-EE15-2E69-55924EE693FB}"/>
              </a:ext>
            </a:extLst>
          </p:cNvPr>
          <p:cNvSpPr/>
          <p:nvPr userDrawn="1"/>
        </p:nvSpPr>
        <p:spPr>
          <a:xfrm>
            <a:off x="4889500" y="5650725"/>
            <a:ext cx="1221740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3387D0DD-C550-57B3-4353-CB37A181170D}"/>
              </a:ext>
            </a:extLst>
          </p:cNvPr>
          <p:cNvSpPr/>
          <p:nvPr userDrawn="1"/>
        </p:nvSpPr>
        <p:spPr>
          <a:xfrm>
            <a:off x="5029200" y="996950"/>
            <a:ext cx="1073624" cy="963131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2F1D396-F8FA-9C63-E0DC-3CD1D006BAC1}"/>
              </a:ext>
            </a:extLst>
          </p:cNvPr>
          <p:cNvGrpSpPr/>
          <p:nvPr userDrawn="1"/>
        </p:nvGrpSpPr>
        <p:grpSpPr>
          <a:xfrm>
            <a:off x="-6824" y="4425950"/>
            <a:ext cx="1224979" cy="1231900"/>
            <a:chOff x="-6824" y="4376003"/>
            <a:chExt cx="1224979" cy="1231900"/>
          </a:xfrm>
        </p:grpSpPr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CB32DD6C-C583-2520-AAFF-39D40ED291C8}"/>
                </a:ext>
              </a:extLst>
            </p:cNvPr>
            <p:cNvSpPr/>
            <p:nvPr/>
          </p:nvSpPr>
          <p:spPr>
            <a:xfrm>
              <a:off x="-6824" y="4376003"/>
              <a:ext cx="615950" cy="1231900"/>
            </a:xfrm>
            <a:custGeom>
              <a:avLst/>
              <a:gdLst/>
              <a:ahLst/>
              <a:cxnLst/>
              <a:rect l="l" t="t" r="r" b="b"/>
              <a:pathLst>
                <a:path w="615950" h="1231900">
                  <a:moveTo>
                    <a:pt x="615950" y="0"/>
                  </a:moveTo>
                  <a:lnTo>
                    <a:pt x="567813" y="1853"/>
                  </a:lnTo>
                  <a:lnTo>
                    <a:pt x="520690" y="7321"/>
                  </a:lnTo>
                  <a:lnTo>
                    <a:pt x="474717" y="16267"/>
                  </a:lnTo>
                  <a:lnTo>
                    <a:pt x="430031" y="28554"/>
                  </a:lnTo>
                  <a:lnTo>
                    <a:pt x="386770" y="44046"/>
                  </a:lnTo>
                  <a:lnTo>
                    <a:pt x="345069" y="62605"/>
                  </a:lnTo>
                  <a:lnTo>
                    <a:pt x="305067" y="84094"/>
                  </a:lnTo>
                  <a:lnTo>
                    <a:pt x="266899" y="108377"/>
                  </a:lnTo>
                  <a:lnTo>
                    <a:pt x="230703" y="135316"/>
                  </a:lnTo>
                  <a:lnTo>
                    <a:pt x="196616" y="164775"/>
                  </a:lnTo>
                  <a:lnTo>
                    <a:pt x="164775" y="196616"/>
                  </a:lnTo>
                  <a:lnTo>
                    <a:pt x="135316" y="230703"/>
                  </a:lnTo>
                  <a:lnTo>
                    <a:pt x="108377" y="266899"/>
                  </a:lnTo>
                  <a:lnTo>
                    <a:pt x="84094" y="305067"/>
                  </a:lnTo>
                  <a:lnTo>
                    <a:pt x="62605" y="345069"/>
                  </a:lnTo>
                  <a:lnTo>
                    <a:pt x="44046" y="386770"/>
                  </a:lnTo>
                  <a:lnTo>
                    <a:pt x="28554" y="430031"/>
                  </a:lnTo>
                  <a:lnTo>
                    <a:pt x="16267" y="474717"/>
                  </a:lnTo>
                  <a:lnTo>
                    <a:pt x="7321" y="520690"/>
                  </a:lnTo>
                  <a:lnTo>
                    <a:pt x="1853" y="567813"/>
                  </a:lnTo>
                  <a:lnTo>
                    <a:pt x="0" y="615950"/>
                  </a:lnTo>
                  <a:lnTo>
                    <a:pt x="1853" y="664086"/>
                  </a:lnTo>
                  <a:lnTo>
                    <a:pt x="7321" y="711209"/>
                  </a:lnTo>
                  <a:lnTo>
                    <a:pt x="16267" y="757182"/>
                  </a:lnTo>
                  <a:lnTo>
                    <a:pt x="28554" y="801868"/>
                  </a:lnTo>
                  <a:lnTo>
                    <a:pt x="44046" y="845129"/>
                  </a:lnTo>
                  <a:lnTo>
                    <a:pt x="62605" y="886830"/>
                  </a:lnTo>
                  <a:lnTo>
                    <a:pt x="84094" y="926832"/>
                  </a:lnTo>
                  <a:lnTo>
                    <a:pt x="108377" y="965000"/>
                  </a:lnTo>
                  <a:lnTo>
                    <a:pt x="135316" y="1001196"/>
                  </a:lnTo>
                  <a:lnTo>
                    <a:pt x="164775" y="1035283"/>
                  </a:lnTo>
                  <a:lnTo>
                    <a:pt x="196616" y="1067124"/>
                  </a:lnTo>
                  <a:lnTo>
                    <a:pt x="230703" y="1096583"/>
                  </a:lnTo>
                  <a:lnTo>
                    <a:pt x="266899" y="1123522"/>
                  </a:lnTo>
                  <a:lnTo>
                    <a:pt x="305067" y="1147805"/>
                  </a:lnTo>
                  <a:lnTo>
                    <a:pt x="345069" y="1169294"/>
                  </a:lnTo>
                  <a:lnTo>
                    <a:pt x="386770" y="1187853"/>
                  </a:lnTo>
                  <a:lnTo>
                    <a:pt x="430031" y="1203345"/>
                  </a:lnTo>
                  <a:lnTo>
                    <a:pt x="474717" y="1215632"/>
                  </a:lnTo>
                  <a:lnTo>
                    <a:pt x="520690" y="1224578"/>
                  </a:lnTo>
                  <a:lnTo>
                    <a:pt x="567813" y="1230046"/>
                  </a:lnTo>
                  <a:lnTo>
                    <a:pt x="615950" y="1231900"/>
                  </a:lnTo>
                  <a:lnTo>
                    <a:pt x="615950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81D127E-3ED2-80E2-B593-0306FA07AC23}"/>
                </a:ext>
              </a:extLst>
            </p:cNvPr>
            <p:cNvSpPr/>
            <p:nvPr/>
          </p:nvSpPr>
          <p:spPr>
            <a:xfrm>
              <a:off x="609600" y="4381083"/>
              <a:ext cx="608555" cy="1221740"/>
            </a:xfrm>
            <a:custGeom>
              <a:avLst/>
              <a:gdLst>
                <a:gd name="connsiteX0" fmla="*/ 0 w 859370"/>
                <a:gd name="connsiteY0" fmla="*/ 0 h 1725280"/>
                <a:gd name="connsiteX1" fmla="*/ 4111 w 859370"/>
                <a:gd name="connsiteY1" fmla="*/ 0 h 1725280"/>
                <a:gd name="connsiteX2" fmla="*/ 84676 w 859370"/>
                <a:gd name="connsiteY2" fmla="*/ 4068 h 1725280"/>
                <a:gd name="connsiteX3" fmla="*/ 859370 w 859370"/>
                <a:gd name="connsiteY3" fmla="*/ 862536 h 1725280"/>
                <a:gd name="connsiteX4" fmla="*/ 84676 w 859370"/>
                <a:gd name="connsiteY4" fmla="*/ 1721004 h 1725280"/>
                <a:gd name="connsiteX5" fmla="*/ 0 w 859370"/>
                <a:gd name="connsiteY5" fmla="*/ 1725280 h 172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370" h="1725280">
                  <a:moveTo>
                    <a:pt x="0" y="0"/>
                  </a:moveTo>
                  <a:lnTo>
                    <a:pt x="4111" y="0"/>
                  </a:lnTo>
                  <a:lnTo>
                    <a:pt x="84676" y="4068"/>
                  </a:lnTo>
                  <a:cubicBezTo>
                    <a:pt x="519810" y="48259"/>
                    <a:pt x="859370" y="415743"/>
                    <a:pt x="859370" y="862536"/>
                  </a:cubicBezTo>
                  <a:cubicBezTo>
                    <a:pt x="859370" y="1309329"/>
                    <a:pt x="519810" y="1676814"/>
                    <a:pt x="84676" y="1721004"/>
                  </a:cubicBezTo>
                  <a:lnTo>
                    <a:pt x="0" y="1725280"/>
                  </a:lnTo>
                  <a:close/>
                </a:path>
              </a:pathLst>
            </a:custGeom>
            <a:solidFill>
              <a:srgbClr val="6BB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"/>
            </a:p>
          </p:txBody>
        </p:sp>
      </p:grpSp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96" y="108052"/>
            <a:ext cx="2223512" cy="987162"/>
          </a:xfrm>
          <a:prstGeom prst="rect">
            <a:avLst/>
          </a:prstGeom>
        </p:spPr>
      </p:pic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376ADDD9-F84C-BEC0-1BFA-10C9201241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437" y="158750"/>
            <a:ext cx="658385" cy="703791"/>
          </a:xfrm>
          <a:prstGeom prst="rect">
            <a:avLst/>
          </a:prstGeom>
        </p:spPr>
      </p:pic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1146FC4-63CA-7E60-F573-701E17416F7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010" y="4746528"/>
            <a:ext cx="490696" cy="605704"/>
          </a:xfrm>
          <a:prstGeom prst="rect">
            <a:avLst/>
          </a:prstGeom>
        </p:spPr>
      </p:pic>
      <p:pic>
        <p:nvPicPr>
          <p:cNvPr id="27" name="Imagen 26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215EF1C-A878-5A3F-37E5-F719033B452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318" y="337795"/>
            <a:ext cx="612979" cy="423788"/>
          </a:xfrm>
          <a:prstGeom prst="rect">
            <a:avLst/>
          </a:prstGeom>
        </p:spPr>
      </p:pic>
      <p:pic>
        <p:nvPicPr>
          <p:cNvPr id="28" name="Imagen 27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55DDD743-CAE6-4771-0A9B-B1F3BBD38C4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433" y="285033"/>
            <a:ext cx="552437" cy="522167"/>
          </a:xfrm>
          <a:prstGeom prst="rect">
            <a:avLst/>
          </a:prstGeom>
        </p:spPr>
      </p:pic>
      <p:pic>
        <p:nvPicPr>
          <p:cNvPr id="29" name="Imagen 2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D03888B-AF6E-9876-98EC-66A1AAB79B4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049" y="5951076"/>
            <a:ext cx="590369" cy="621037"/>
          </a:xfrm>
          <a:prstGeom prst="rect">
            <a:avLst/>
          </a:prstGeom>
        </p:spPr>
      </p:pic>
      <p:pic>
        <p:nvPicPr>
          <p:cNvPr id="31" name="Imagen 30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C6FA8A68-E321-F480-0EEB-D680C1776B6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431" y="1238539"/>
            <a:ext cx="454410" cy="477712"/>
          </a:xfrm>
          <a:prstGeom prst="rect">
            <a:avLst/>
          </a:prstGeom>
        </p:spPr>
      </p:pic>
      <p:pic>
        <p:nvPicPr>
          <p:cNvPr id="32" name="Imagen 31" descr="Imagen que contiene Texto&#10;&#10;Descripción generada automáticamente">
            <a:extLst>
              <a:ext uri="{FF2B5EF4-FFF2-40B4-BE49-F238E27FC236}">
                <a16:creationId xmlns:a16="http://schemas.microsoft.com/office/drawing/2014/main" id="{491B8AE0-AB3C-E529-4BB5-52CCEEC9424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225" y="5951076"/>
            <a:ext cx="825311" cy="601153"/>
          </a:xfrm>
          <a:prstGeom prst="rect">
            <a:avLst/>
          </a:prstGeom>
        </p:spPr>
      </p:pic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DFC5C3F9-259A-36CA-3B03-0D0FA6D957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200" y="1736324"/>
            <a:ext cx="4495800" cy="14303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4102095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" name="Picture 2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CDE1D723-F63A-FF9F-E7F6-3A2F9C9072F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650" y="6181329"/>
            <a:ext cx="2607008" cy="54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CA36E8E-0A33-5274-9B20-FA55833A1773}"/>
              </a:ext>
            </a:extLst>
          </p:cNvPr>
          <p:cNvSpPr/>
          <p:nvPr userDrawn="1"/>
        </p:nvSpPr>
        <p:spPr>
          <a:xfrm>
            <a:off x="0" y="0"/>
            <a:ext cx="12190095" cy="133349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22D81F-284A-1E86-CDFC-06EBD9FC61C1}"/>
              </a:ext>
            </a:extLst>
          </p:cNvPr>
          <p:cNvSpPr/>
          <p:nvPr userDrawn="1"/>
        </p:nvSpPr>
        <p:spPr>
          <a:xfrm>
            <a:off x="0" y="1346198"/>
            <a:ext cx="12190095" cy="551180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4A85037-8DE1-0DBD-A171-577658B9F160}"/>
              </a:ext>
            </a:extLst>
          </p:cNvPr>
          <p:cNvSpPr/>
          <p:nvPr userDrawn="1"/>
        </p:nvSpPr>
        <p:spPr>
          <a:xfrm>
            <a:off x="0" y="-1"/>
            <a:ext cx="666750" cy="1333500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11" name="Imagen 10" descr="Patrón de fondo&#10;&#10;Descripción generada automáticamente">
            <a:extLst>
              <a:ext uri="{FF2B5EF4-FFF2-40B4-BE49-F238E27FC236}">
                <a16:creationId xmlns:a16="http://schemas.microsoft.com/office/drawing/2014/main" id="{D010E416-D3B4-FC0D-F665-03FDFBA7F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7528" y="-33210"/>
            <a:ext cx="1364472" cy="2630360"/>
          </a:xfrm>
          <a:prstGeom prst="rect">
            <a:avLst/>
          </a:prstGeom>
        </p:spPr>
      </p:pic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F67356BD-4749-0896-0E29-3E10E5E24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3550"/>
            <a:ext cx="9677400" cy="609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INDEX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D7674A61-571D-8459-8B4C-3884F8256E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006599"/>
            <a:ext cx="9677400" cy="4191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Font typeface="+mj-lt"/>
              <a:buAutoNum type="arabicPeriod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/>
              <a:t>P</a:t>
            </a:r>
            <a:r>
              <a:rPr lang="es-ES" dirty="0"/>
              <a:t>unto 1</a:t>
            </a:r>
          </a:p>
          <a:p>
            <a:pPr lvl="0"/>
            <a:r>
              <a:rPr lang="es-ES" dirty="0"/>
              <a:t>Punto 2</a:t>
            </a:r>
          </a:p>
          <a:p>
            <a:pPr lvl="0"/>
            <a:r>
              <a:rPr lang="es-ES" dirty="0"/>
              <a:t>Punto 3</a:t>
            </a:r>
          </a:p>
          <a:p>
            <a:pPr lvl="0"/>
            <a:r>
              <a:rPr lang="es-ES" dirty="0"/>
              <a:t>Punto 4</a:t>
            </a:r>
          </a:p>
          <a:p>
            <a:pPr lvl="0"/>
            <a:r>
              <a:rPr lang="es-ES" dirty="0"/>
              <a:t>Punto 5</a:t>
            </a:r>
          </a:p>
          <a:p>
            <a:pPr lvl="0"/>
            <a:r>
              <a:rPr lang="es-ES" dirty="0"/>
              <a:t>Punto 6</a:t>
            </a:r>
          </a:p>
          <a:p>
            <a:pPr lvl="0"/>
            <a:r>
              <a:rPr lang="es-ES" dirty="0"/>
              <a:t>Punto 7</a:t>
            </a:r>
          </a:p>
          <a:p>
            <a:pPr lvl="0"/>
            <a:r>
              <a:rPr lang="es-ES" dirty="0"/>
              <a:t>Punto 8</a:t>
            </a:r>
          </a:p>
          <a:p>
            <a:pPr lvl="0"/>
            <a:r>
              <a:rPr lang="es-ES" dirty="0"/>
              <a:t>Punto 9</a:t>
            </a:r>
          </a:p>
          <a:p>
            <a:pPr lvl="0"/>
            <a:r>
              <a:rPr lang="es-ES" dirty="0"/>
              <a:t>Punto 10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686469" y="78788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462631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01EFBFAC-F326-45C6-ABF7-4AD0BDCB44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57" y="126931"/>
            <a:ext cx="562243" cy="4095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F32833A-DE42-477E-8ECB-D31CF46653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5126" y="102088"/>
            <a:ext cx="277784" cy="32386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31C6246-1E84-4ABA-962E-B846279FA4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704" y="209388"/>
            <a:ext cx="164961" cy="22112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89277BF-206A-4189-B191-D6B66D4EC1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505" y="244114"/>
            <a:ext cx="247162" cy="18640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43C3A26-923F-4AA9-8A83-9442CE6254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199" y="213985"/>
            <a:ext cx="209412" cy="2165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DBECE55-D510-45A4-BC30-0396507BFE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452" y="193210"/>
            <a:ext cx="209411" cy="2373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42D8253-937C-4829-BEC8-A9989C111E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215" y="256274"/>
            <a:ext cx="150143" cy="17424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4F3FD2C-58EA-4684-A79C-DBB58F2D30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508" y="191783"/>
            <a:ext cx="300983" cy="2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5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683122" y="1407866"/>
            <a:ext cx="506973" cy="545783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1691078" y="0"/>
            <a:ext cx="506973" cy="1914348"/>
            <a:chOff x="14162837" y="-3882934"/>
            <a:chExt cx="655320" cy="2576761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4162837" y="-3297916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4162837" y="-2643231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4162837" y="-3882934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 rot="16200000">
              <a:off x="14136321" y="-1961395"/>
              <a:ext cx="681738" cy="628706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4E568042-917F-485C-9CFD-4DFCBFEEA2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5108" y="501057"/>
            <a:ext cx="330692" cy="353498"/>
          </a:xfrm>
          <a:prstGeom prst="rect">
            <a:avLst/>
          </a:prstGeom>
        </p:spPr>
      </p:pic>
      <p:pic>
        <p:nvPicPr>
          <p:cNvPr id="26" name="Imagen 25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7BC131C9-8852-46AA-B76A-DFD310CB0A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195" y="1054393"/>
            <a:ext cx="339605" cy="234788"/>
          </a:xfrm>
          <a:prstGeom prst="rect">
            <a:avLst/>
          </a:prstGeom>
        </p:spPr>
      </p:pic>
      <p:pic>
        <p:nvPicPr>
          <p:cNvPr id="27" name="Imagen 26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8F4FC5D-FFCE-47F5-AF86-2506BC6ECB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1795" y="171489"/>
            <a:ext cx="257128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5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1153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sto, exterior, campo, mujer&#10;&#10;Descripción generada automáticamente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6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73" r:id="rId6"/>
    <p:sldLayoutId id="214748367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medicines.health.europa.eu/veterinary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FCA7E40-6B2B-9773-C96F-35BFBF3437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s-ES" dirty="0">
                <a:latin typeface="Arial"/>
                <a:cs typeface="Arial"/>
              </a:rPr>
              <a:t>ESPAÑA</a:t>
            </a:r>
            <a:endParaRPr lang="es-ES" dirty="0"/>
          </a:p>
          <a:p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99F5CC-8AF0-EA86-41C2-17755419A8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s" dirty="0">
                <a:latin typeface="Arial"/>
                <a:cs typeface="Arial"/>
              </a:rPr>
              <a:t>13 Y 14 DE MARZO DE 2025</a:t>
            </a:r>
          </a:p>
        </p:txBody>
      </p:sp>
    </p:spTree>
    <p:extLst>
      <p:ext uri="{BB962C8B-B14F-4D97-AF65-F5344CB8AC3E}">
        <p14:creationId xmlns:p14="http://schemas.microsoft.com/office/powerpoint/2010/main" val="249985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19F8ACAB-5F91-C0DF-5207-8103690BD5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10210800" cy="533400"/>
          </a:xfrm>
        </p:spPr>
        <p:txBody>
          <a:bodyPr/>
          <a:lstStyle/>
          <a:p>
            <a:pPr marL="263525" indent="-263525"/>
            <a:r>
              <a:rPr lang="es" sz="2400" dirty="0">
                <a:solidFill>
                  <a:srgbClr val="002060"/>
                </a:solidFill>
                <a:latin typeface="EC Square Sans Pro" panose="020B0506040000020004" pitchFamily="34" charset="0"/>
              </a:rPr>
              <a:t>4. Marco de la UE </a:t>
            </a:r>
            <a:r>
              <a:rPr lang="es" dirty="0">
                <a:solidFill>
                  <a:srgbClr val="002060"/>
                </a:solidFill>
                <a:latin typeface="EC Square Sans Pro" panose="020B0506040000020004" pitchFamily="34" charset="0"/>
              </a:rPr>
              <a:t>sobre medicamentos veterinarios y piensos medicamentosos</a:t>
            </a:r>
            <a:endParaRPr lang="en-GB" dirty="0"/>
          </a:p>
        </p:txBody>
      </p:sp>
      <p:sp>
        <p:nvSpPr>
          <p:cNvPr id="4" name="Rectángulo redondeado 13">
            <a:extLst>
              <a:ext uri="{FF2B5EF4-FFF2-40B4-BE49-F238E27FC236}">
                <a16:creationId xmlns:a16="http://schemas.microsoft.com/office/drawing/2014/main" id="{8E4A046D-D5F1-267A-F243-E90A470700EF}"/>
              </a:ext>
            </a:extLst>
          </p:cNvPr>
          <p:cNvSpPr/>
          <p:nvPr/>
        </p:nvSpPr>
        <p:spPr>
          <a:xfrm>
            <a:off x="0" y="996950"/>
            <a:ext cx="12192000" cy="830997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s-ES" sz="1050" b="1" kern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E2321B90-65D8-A5CC-14AB-16D8ABFCAE0D}"/>
              </a:ext>
            </a:extLst>
          </p:cNvPr>
          <p:cNvSpPr txBox="1"/>
          <p:nvPr/>
        </p:nvSpPr>
        <p:spPr>
          <a:xfrm>
            <a:off x="0" y="1156553"/>
            <a:ext cx="1144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24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Principios generales del Reglamento sobre medicamentos veterinarios</a:t>
            </a:r>
            <a:br>
              <a:rPr lang="en-US" sz="2400" b="1" dirty="0">
                <a:solidFill>
                  <a:schemeClr val="bg1"/>
                </a:solidFill>
              </a:rPr>
            </a:b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7" name="Rectángulo 3">
            <a:extLst>
              <a:ext uri="{FF2B5EF4-FFF2-40B4-BE49-F238E27FC236}">
                <a16:creationId xmlns:a16="http://schemas.microsoft.com/office/drawing/2014/main" id="{78EDC8E3-D2AB-77A7-D14A-599B662D406F}"/>
              </a:ext>
            </a:extLst>
          </p:cNvPr>
          <p:cNvSpPr/>
          <p:nvPr/>
        </p:nvSpPr>
        <p:spPr>
          <a:xfrm>
            <a:off x="0" y="2597150"/>
            <a:ext cx="2895600" cy="327660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" sz="2400" dirty="0">
                <a:solidFill>
                  <a:srgbClr val="002060"/>
                </a:solidFill>
                <a:latin typeface="EC Square Sans Pro" panose="020B0506040000020004" pitchFamily="34" charset="0"/>
              </a:rPr>
              <a:t>Los medicamentos veterinarios se utilizarán de conformidad con los </a:t>
            </a:r>
            <a:r>
              <a:rPr lang="es" sz="24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términos de la autorización de comercialización </a:t>
            </a:r>
            <a:r>
              <a:rPr lang="es" sz="2400" b="1" dirty="0">
                <a:solidFill>
                  <a:schemeClr val="bg1"/>
                </a:solidFill>
                <a:latin typeface="EC Square Sans Pro" panose="020B0506040000020004" pitchFamily="34" charset="0"/>
                <a:ea typeface="Montserrat" charset="0"/>
                <a:cs typeface="Montserrat" charset="0"/>
              </a:rPr>
              <a:t>.</a:t>
            </a:r>
          </a:p>
        </p:txBody>
      </p:sp>
      <p:sp>
        <p:nvSpPr>
          <p:cNvPr id="8" name="Rectángulo 9">
            <a:extLst>
              <a:ext uri="{FF2B5EF4-FFF2-40B4-BE49-F238E27FC236}">
                <a16:creationId xmlns:a16="http://schemas.microsoft.com/office/drawing/2014/main" id="{E7E9EB92-C14D-1005-B6FA-A135B8251EA3}"/>
              </a:ext>
            </a:extLst>
          </p:cNvPr>
          <p:cNvSpPr/>
          <p:nvPr/>
        </p:nvSpPr>
        <p:spPr>
          <a:xfrm>
            <a:off x="3098799" y="2616200"/>
            <a:ext cx="2895600" cy="327660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" sz="2400" dirty="0">
                <a:solidFill>
                  <a:srgbClr val="002060"/>
                </a:solidFill>
                <a:latin typeface="EC Square Sans Pro" panose="020B0506040000020004" pitchFamily="34" charset="0"/>
              </a:rPr>
              <a:t>Todas </a:t>
            </a:r>
            <a:r>
              <a:rPr lang="es" sz="24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las prescripciones veterinarias </a:t>
            </a:r>
            <a:r>
              <a:rPr lang="es" sz="2400" dirty="0">
                <a:solidFill>
                  <a:srgbClr val="002060"/>
                </a:solidFill>
                <a:latin typeface="EC Square Sans Pro" panose="020B0506040000020004" pitchFamily="34" charset="0"/>
              </a:rPr>
              <a:t>deben </a:t>
            </a:r>
            <a:r>
              <a:rPr lang="es" sz="24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basarse en un examen clínico </a:t>
            </a:r>
            <a:r>
              <a:rPr lang="es" sz="2400" dirty="0">
                <a:solidFill>
                  <a:srgbClr val="002060"/>
                </a:solidFill>
                <a:latin typeface="EC Square Sans Pro" panose="020B0506040000020004" pitchFamily="34" charset="0"/>
              </a:rPr>
              <a:t>u otra evaluación adecuada realizada por un veterinario.</a:t>
            </a:r>
          </a:p>
        </p:txBody>
      </p:sp>
      <p:sp>
        <p:nvSpPr>
          <p:cNvPr id="9" name="Rectángulo 7">
            <a:extLst>
              <a:ext uri="{FF2B5EF4-FFF2-40B4-BE49-F238E27FC236}">
                <a16:creationId xmlns:a16="http://schemas.microsoft.com/office/drawing/2014/main" id="{CC5512ED-DAFA-A9A4-4849-EFAA1946E4F9}"/>
              </a:ext>
            </a:extLst>
          </p:cNvPr>
          <p:cNvSpPr/>
          <p:nvPr/>
        </p:nvSpPr>
        <p:spPr>
          <a:xfrm>
            <a:off x="6197600" y="2597150"/>
            <a:ext cx="2895600" cy="327660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" sz="2400" dirty="0">
                <a:solidFill>
                  <a:srgbClr val="002060"/>
                </a:solidFill>
                <a:latin typeface="EC Square Sans Pro" panose="020B0506040000020004" pitchFamily="34" charset="0"/>
              </a:rPr>
              <a:t>Lista de antimicrobianos </a:t>
            </a:r>
            <a:r>
              <a:rPr lang="es" sz="24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reservados exclusivamente para humanos </a:t>
            </a:r>
            <a:r>
              <a:rPr lang="es" dirty="0">
                <a:solidFill>
                  <a:srgbClr val="003399"/>
                </a:solidFill>
                <a:latin typeface="EC Square Sans Pro" panose="020B0506040000020004" pitchFamily="34" charset="0"/>
              </a:rPr>
              <a:t>*</a:t>
            </a:r>
          </a:p>
        </p:txBody>
      </p:sp>
      <p:sp>
        <p:nvSpPr>
          <p:cNvPr id="10" name="Rectángulo 8">
            <a:extLst>
              <a:ext uri="{FF2B5EF4-FFF2-40B4-BE49-F238E27FC236}">
                <a16:creationId xmlns:a16="http://schemas.microsoft.com/office/drawing/2014/main" id="{C7A7FB12-EE81-1765-88DF-52EF0EAE1BC9}"/>
              </a:ext>
            </a:extLst>
          </p:cNvPr>
          <p:cNvSpPr/>
          <p:nvPr/>
        </p:nvSpPr>
        <p:spPr>
          <a:xfrm>
            <a:off x="9296401" y="2597150"/>
            <a:ext cx="2895600" cy="327660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" sz="2400" dirty="0">
                <a:solidFill>
                  <a:srgbClr val="002060"/>
                </a:solidFill>
                <a:latin typeface="EC Square Sans Pro" panose="020B0506040000020004" pitchFamily="34" charset="0"/>
              </a:rPr>
              <a:t>Obligación de los Estados miembros de </a:t>
            </a:r>
            <a:r>
              <a:rPr lang="es" sz="24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recopilar datos sobre la venta y el uso de antimicrobianos</a:t>
            </a:r>
          </a:p>
        </p:txBody>
      </p:sp>
      <p:sp>
        <p:nvSpPr>
          <p:cNvPr id="11" name="CuadroTexto 2">
            <a:extLst>
              <a:ext uri="{FF2B5EF4-FFF2-40B4-BE49-F238E27FC236}">
                <a16:creationId xmlns:a16="http://schemas.microsoft.com/office/drawing/2014/main" id="{7AC10367-C988-F7B8-E130-C0FC98E50FED}"/>
              </a:ext>
            </a:extLst>
          </p:cNvPr>
          <p:cNvSpPr txBox="1"/>
          <p:nvPr/>
        </p:nvSpPr>
        <p:spPr>
          <a:xfrm>
            <a:off x="101600" y="6359495"/>
            <a:ext cx="1193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000" i="0" u="none" strike="noStrike" baseline="0" dirty="0">
                <a:solidFill>
                  <a:srgbClr val="003399"/>
                </a:solidFill>
                <a:latin typeface="EC Square Sans Pro" panose="020B0506040000020004" pitchFamily="34" charset="0"/>
              </a:rPr>
              <a:t>Reglamento de Ejecución (UE) 2022/1255 de la Comisión, de 19 de julio de 2022, por el que se designan antimicrobianos o grupos de antimicrobianos reservados para el tratamiento de determinadas infecciones en las personas, de conformidad con el Reglamento (UE) 2019/6 del Parlamento Europeo y del Consejo</a:t>
            </a:r>
            <a:endParaRPr lang="en-GB" sz="1000" dirty="0">
              <a:solidFill>
                <a:srgbClr val="003399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44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F02DF6C-4933-45ED-9F9A-D62840FCE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43" y="1439571"/>
            <a:ext cx="8023248" cy="522609"/>
          </a:xfrm>
        </p:spPr>
        <p:txBody>
          <a:bodyPr/>
          <a:lstStyle/>
          <a:p>
            <a:r>
              <a:rPr lang="es" sz="2800">
                <a:latin typeface="EC Square Sans Pro" panose="020B0506040000020004" pitchFamily="34" charset="0"/>
              </a:rPr>
              <a:t>Reglas comunes</a:t>
            </a:r>
          </a:p>
          <a:p>
            <a:endParaRPr lang="en-GB"/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6BABE3B0-7BDF-4FDC-974A-6A3F8E5F6899}"/>
              </a:ext>
            </a:extLst>
          </p:cNvPr>
          <p:cNvSpPr/>
          <p:nvPr/>
        </p:nvSpPr>
        <p:spPr>
          <a:xfrm>
            <a:off x="-21772" y="1373161"/>
            <a:ext cx="12213771" cy="766789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1862196" y="1481083"/>
            <a:ext cx="7619500" cy="59104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RECETAS VETERINARIAS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8690428F-3309-41FA-B050-ED545EA123C7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8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Reglas comunes – Prescripción veterinaria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D976B94-3F08-4A5D-87A3-E36B97910ABB}"/>
              </a:ext>
            </a:extLst>
          </p:cNvPr>
          <p:cNvSpPr txBox="1"/>
          <p:nvPr/>
        </p:nvSpPr>
        <p:spPr>
          <a:xfrm>
            <a:off x="-141042" y="2980182"/>
            <a:ext cx="11756572" cy="28146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0287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El veterinario puede emitir una prescripción veterinaria </a:t>
            </a:r>
            <a:r>
              <a:rPr kumimoji="0" lang="es" sz="2000" b="1" i="0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sólo </a:t>
            </a:r>
            <a:r>
              <a:rPr kumimoji="0" lang="es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después de haber realizado un </a:t>
            </a:r>
            <a:r>
              <a:rPr kumimoji="0" lang="es" sz="2000" b="0" i="0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examen clínico o cualquier otra evaluación adecuada del estado de salud </a:t>
            </a:r>
            <a:r>
              <a:rPr kumimoji="0" lang="es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del animal o grupo de animales.</a:t>
            </a:r>
          </a:p>
          <a:p>
            <a:pPr marL="10287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El veterinario puede emitir una prescripción veterinaria de un antimicrobiano sólo después de haber diagnosticado una enfermedad infecciosa.</a:t>
            </a:r>
          </a:p>
          <a:p>
            <a:pPr marL="10287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El veterinario debe ser capaz de justificar la prescripción de un antimicrobiano </a:t>
            </a:r>
            <a:r>
              <a:rPr kumimoji="0" lang="es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, </a:t>
            </a:r>
            <a:r>
              <a:rPr kumimoji="0" lang="es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especialmente para </a:t>
            </a:r>
            <a:r>
              <a:rPr kumimoji="0" lang="es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administración preventiva (</a:t>
            </a:r>
            <a:r>
              <a:rPr kumimoji="0" lang="es" sz="20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/>
              </a:rPr>
              <a:t>profilaxis</a:t>
            </a:r>
            <a:r>
              <a:rPr kumimoji="0" lang="es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) y grupal </a:t>
            </a:r>
            <a:r>
              <a:rPr kumimoji="0" lang="es" sz="20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/>
              </a:rPr>
              <a:t>(metafilaxis).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3A59C78-01F4-4EE5-BEF0-17960D2FB031}"/>
              </a:ext>
            </a:extLst>
          </p:cNvPr>
          <p:cNvSpPr txBox="1"/>
          <p:nvPr/>
        </p:nvSpPr>
        <p:spPr>
          <a:xfrm>
            <a:off x="4261565" y="2337692"/>
            <a:ext cx="28207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  <a:ea typeface="Steelfish" charset="0"/>
                <a:cs typeface="Steelfish" charset="0"/>
              </a:rPr>
              <a:t>! </a:t>
            </a:r>
            <a:r>
              <a:rPr kumimoji="0" lang="es" sz="28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Steelfish" charset="0"/>
                <a:cs typeface="Steelfish" charset="0"/>
              </a:rPr>
              <a:t>Artículo 105</a:t>
            </a: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  <p:pic>
        <p:nvPicPr>
          <p:cNvPr id="17" name="Imagen 16" descr="Forma&#10;&#10;Descripción generada automáticamente con confianza baja">
            <a:extLst>
              <a:ext uri="{FF2B5EF4-FFF2-40B4-BE49-F238E27FC236}">
                <a16:creationId xmlns:a16="http://schemas.microsoft.com/office/drawing/2014/main" id="{00329264-D289-402B-9EEC-301D053EFB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800" y="1403412"/>
            <a:ext cx="736538" cy="73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46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ACA65E1C-789A-48EF-8BAD-6DF7C0BE5C3D}"/>
              </a:ext>
            </a:extLst>
          </p:cNvPr>
          <p:cNvSpPr txBox="1">
            <a:spLocks/>
          </p:cNvSpPr>
          <p:nvPr/>
        </p:nvSpPr>
        <p:spPr>
          <a:xfrm>
            <a:off x="762000" y="158750"/>
            <a:ext cx="10687439" cy="533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8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/>
                <a:ea typeface="+mn-ea"/>
                <a:cs typeface="Arial"/>
              </a:rPr>
              <a:t>Normas comunes – Prescripción veterinaria </a:t>
            </a:r>
            <a:r>
              <a:rPr kumimoji="0" lang="es" sz="18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/>
                <a:ea typeface="+mn-ea"/>
                <a:cs typeface="Arial"/>
              </a:rPr>
              <a:t>(ejemplo de plantilla FR)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200545C-AECB-452C-BBE5-ED3815095A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9891" y="766753"/>
            <a:ext cx="4334830" cy="610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79B9FE22-08DB-4399-993B-4F6FB172DC62}"/>
              </a:ext>
            </a:extLst>
          </p:cNvPr>
          <p:cNvSpPr txBox="1"/>
          <p:nvPr/>
        </p:nvSpPr>
        <p:spPr>
          <a:xfrm>
            <a:off x="88124" y="1530350"/>
            <a:ext cx="3188476" cy="707886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Veterinario de Identificación (prof n°)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BFA582-9369-46AB-89BE-5729D0437B13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276600" y="1884293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Box 16">
            <a:extLst>
              <a:ext uri="{FF2B5EF4-FFF2-40B4-BE49-F238E27FC236}">
                <a16:creationId xmlns:a16="http://schemas.microsoft.com/office/drawing/2014/main" id="{02E8B8C4-7414-478D-B927-13A09F51E318}"/>
              </a:ext>
            </a:extLst>
          </p:cNvPr>
          <p:cNvSpPr txBox="1"/>
          <p:nvPr/>
        </p:nvSpPr>
        <p:spPr>
          <a:xfrm>
            <a:off x="88124" y="2566134"/>
            <a:ext cx="3188476" cy="1631216"/>
          </a:xfrm>
          <a:prstGeom prst="rect">
            <a:avLst/>
          </a:prstGeom>
          <a:solidFill>
            <a:srgbClr val="ECEBEB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Nombre del medicamento (ingrediente activo), forma y concentración.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Cantidad prescrita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/>
              </a:rPr>
              <a:t>Régimen de dosificación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C Square Sans Pro"/>
            </a:endParaRPr>
          </a:p>
        </p:txBody>
      </p:sp>
      <p:sp>
        <p:nvSpPr>
          <p:cNvPr id="13" name="TextBox 27">
            <a:extLst>
              <a:ext uri="{FF2B5EF4-FFF2-40B4-BE49-F238E27FC236}">
                <a16:creationId xmlns:a16="http://schemas.microsoft.com/office/drawing/2014/main" id="{27E0B672-6AF0-4BAD-9A7E-FFFD0315AFA6}"/>
              </a:ext>
            </a:extLst>
          </p:cNvPr>
          <p:cNvSpPr txBox="1"/>
          <p:nvPr/>
        </p:nvSpPr>
        <p:spPr>
          <a:xfrm>
            <a:off x="88124" y="5864268"/>
            <a:ext cx="3188476" cy="1015663"/>
          </a:xfrm>
          <a:prstGeom prst="rect">
            <a:avLst/>
          </a:prstGeom>
          <a:solidFill>
            <a:srgbClr val="003399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/>
              </a:rPr>
              <a:t>Nota necesaria si la prescripción es Art 107 3-4 o 112-114)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" panose="020B0506040000020004" pitchFamily="34" charset="0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F2A686A0-74DB-4814-9CFB-E8E911DF96FE}"/>
              </a:ext>
            </a:extLst>
          </p:cNvPr>
          <p:cNvSpPr txBox="1"/>
          <p:nvPr/>
        </p:nvSpPr>
        <p:spPr>
          <a:xfrm>
            <a:off x="88124" y="4425950"/>
            <a:ext cx="3188476" cy="1323439"/>
          </a:xfrm>
          <a:prstGeom prst="rect">
            <a:avLst/>
          </a:prstGeom>
          <a:solidFill>
            <a:srgbClr val="6BB188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Una receta para un antimicrobiano solo es válida 5 días después de que se realiza la prescripción.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Pro" panose="020B0506040000020004" pitchFamily="34" charset="0"/>
            </a:endParaRPr>
          </a:p>
        </p:txBody>
      </p:sp>
      <p:cxnSp>
        <p:nvCxnSpPr>
          <p:cNvPr id="22" name="Straight Arrow Connector 9">
            <a:extLst>
              <a:ext uri="{FF2B5EF4-FFF2-40B4-BE49-F238E27FC236}">
                <a16:creationId xmlns:a16="http://schemas.microsoft.com/office/drawing/2014/main" id="{581EC61A-0E63-47D1-BA22-B89D2673AB75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276600" y="3381742"/>
            <a:ext cx="53340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TextBox 10">
            <a:extLst>
              <a:ext uri="{FF2B5EF4-FFF2-40B4-BE49-F238E27FC236}">
                <a16:creationId xmlns:a16="http://schemas.microsoft.com/office/drawing/2014/main" id="{88FB0F11-B24B-41FB-9D1A-ECAF28ED0215}"/>
              </a:ext>
            </a:extLst>
          </p:cNvPr>
          <p:cNvSpPr txBox="1"/>
          <p:nvPr/>
        </p:nvSpPr>
        <p:spPr>
          <a:xfrm>
            <a:off x="8462294" y="692150"/>
            <a:ext cx="3196306" cy="707886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Nombre y dirección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Dueño de los animales</a:t>
            </a: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C Square Sans Pro" panose="020B0506040000020004" pitchFamily="34" charset="0"/>
            </a:endParaRPr>
          </a:p>
        </p:txBody>
      </p:sp>
      <p:sp>
        <p:nvSpPr>
          <p:cNvPr id="32" name="TextBox 13">
            <a:extLst>
              <a:ext uri="{FF2B5EF4-FFF2-40B4-BE49-F238E27FC236}">
                <a16:creationId xmlns:a16="http://schemas.microsoft.com/office/drawing/2014/main" id="{AA9B826B-585E-4DC3-84E0-C2536598BF5C}"/>
              </a:ext>
            </a:extLst>
          </p:cNvPr>
          <p:cNvSpPr txBox="1"/>
          <p:nvPr/>
        </p:nvSpPr>
        <p:spPr>
          <a:xfrm>
            <a:off x="8478414" y="5797550"/>
            <a:ext cx="3162089" cy="400110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Fecha y firma del veterinario</a:t>
            </a: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C Square Sans Pro" panose="020B0506040000020004" pitchFamily="34" charset="0"/>
            </a:endParaRP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D73860A3-CDA5-4E10-853B-CF537A85DFB0}"/>
              </a:ext>
            </a:extLst>
          </p:cNvPr>
          <p:cNvSpPr txBox="1"/>
          <p:nvPr/>
        </p:nvSpPr>
        <p:spPr>
          <a:xfrm>
            <a:off x="8478414" y="2749550"/>
            <a:ext cx="3230524" cy="707886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Animales productores de alimentos: tiempo de espera (aunque sea 0)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C Square Sans Pro" panose="020B0506040000020004" pitchFamily="34" charset="0"/>
            </a:endParaRPr>
          </a:p>
        </p:txBody>
      </p:sp>
      <p:sp>
        <p:nvSpPr>
          <p:cNvPr id="34" name="TextBox 22">
            <a:extLst>
              <a:ext uri="{FF2B5EF4-FFF2-40B4-BE49-F238E27FC236}">
                <a16:creationId xmlns:a16="http://schemas.microsoft.com/office/drawing/2014/main" id="{E6E6C5FF-1EC3-4B68-BF84-C2EB0A65DA98}"/>
              </a:ext>
            </a:extLst>
          </p:cNvPr>
          <p:cNvSpPr txBox="1"/>
          <p:nvPr/>
        </p:nvSpPr>
        <p:spPr>
          <a:xfrm>
            <a:off x="8462294" y="1923018"/>
            <a:ext cx="3196307" cy="400110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Fecha</a:t>
            </a: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C Square Sans Pro" panose="020B0506040000020004" pitchFamily="34" charset="0"/>
            </a:endParaRPr>
          </a:p>
        </p:txBody>
      </p:sp>
      <p:sp>
        <p:nvSpPr>
          <p:cNvPr id="35" name="TextBox 28">
            <a:extLst>
              <a:ext uri="{FF2B5EF4-FFF2-40B4-BE49-F238E27FC236}">
                <a16:creationId xmlns:a16="http://schemas.microsoft.com/office/drawing/2014/main" id="{D0BD4936-E1CB-4E72-8C03-E8C4D661EC4A}"/>
              </a:ext>
            </a:extLst>
          </p:cNvPr>
          <p:cNvSpPr txBox="1"/>
          <p:nvPr/>
        </p:nvSpPr>
        <p:spPr>
          <a:xfrm>
            <a:off x="8462295" y="4197350"/>
            <a:ext cx="3230524" cy="1015663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Posibles advertencias o mensajes sobre uso responsable</a:t>
            </a: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C Square Sans Pro" panose="020B0506040000020004" pitchFamily="34" charset="0"/>
            </a:endParaRPr>
          </a:p>
        </p:txBody>
      </p:sp>
      <p:sp>
        <p:nvSpPr>
          <p:cNvPr id="36" name="TextBox 31">
            <a:extLst>
              <a:ext uri="{FF2B5EF4-FFF2-40B4-BE49-F238E27FC236}">
                <a16:creationId xmlns:a16="http://schemas.microsoft.com/office/drawing/2014/main" id="{57D477ED-9285-4237-9023-A7003D2F9CD5}"/>
              </a:ext>
            </a:extLst>
          </p:cNvPr>
          <p:cNvSpPr txBox="1"/>
          <p:nvPr/>
        </p:nvSpPr>
        <p:spPr>
          <a:xfrm>
            <a:off x="8462294" y="1436564"/>
            <a:ext cx="3196307" cy="400110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Identificación de animales</a:t>
            </a: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C Square Sans Pro" panose="020B0506040000020004" pitchFamily="34" charset="0"/>
            </a:endParaRPr>
          </a:p>
        </p:txBody>
      </p:sp>
      <p:cxnSp>
        <p:nvCxnSpPr>
          <p:cNvPr id="37" name="Straight Arrow Connector 9">
            <a:extLst>
              <a:ext uri="{FF2B5EF4-FFF2-40B4-BE49-F238E27FC236}">
                <a16:creationId xmlns:a16="http://schemas.microsoft.com/office/drawing/2014/main" id="{5AFD2615-46EE-42B6-A231-9AD3CE601885}"/>
              </a:ext>
            </a:extLst>
          </p:cNvPr>
          <p:cNvCxnSpPr>
            <a:cxnSpLocks/>
          </p:cNvCxnSpPr>
          <p:nvPr/>
        </p:nvCxnSpPr>
        <p:spPr>
          <a:xfrm flipH="1">
            <a:off x="7467600" y="1153415"/>
            <a:ext cx="9946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9">
            <a:extLst>
              <a:ext uri="{FF2B5EF4-FFF2-40B4-BE49-F238E27FC236}">
                <a16:creationId xmlns:a16="http://schemas.microsoft.com/office/drawing/2014/main" id="{2F04EED3-541A-4B0D-B8E2-0D5C1177C6CB}"/>
              </a:ext>
            </a:extLst>
          </p:cNvPr>
          <p:cNvCxnSpPr>
            <a:cxnSpLocks/>
          </p:cNvCxnSpPr>
          <p:nvPr/>
        </p:nvCxnSpPr>
        <p:spPr>
          <a:xfrm flipH="1">
            <a:off x="7467600" y="1530350"/>
            <a:ext cx="9946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9">
            <a:extLst>
              <a:ext uri="{FF2B5EF4-FFF2-40B4-BE49-F238E27FC236}">
                <a16:creationId xmlns:a16="http://schemas.microsoft.com/office/drawing/2014/main" id="{F006C285-40B9-4F63-80A4-59B549E301B8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7467602" y="2107685"/>
            <a:ext cx="994692" cy="15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Arrow Connector 9">
            <a:extLst>
              <a:ext uri="{FF2B5EF4-FFF2-40B4-BE49-F238E27FC236}">
                <a16:creationId xmlns:a16="http://schemas.microsoft.com/office/drawing/2014/main" id="{8B0FC049-9EB2-4121-A610-B73533CB65E7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7483720" y="3103493"/>
            <a:ext cx="994694" cy="15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9">
            <a:extLst>
              <a:ext uri="{FF2B5EF4-FFF2-40B4-BE49-F238E27FC236}">
                <a16:creationId xmlns:a16="http://schemas.microsoft.com/office/drawing/2014/main" id="{0682E033-62FD-4839-A4B8-2F6D2342A37F}"/>
              </a:ext>
            </a:extLst>
          </p:cNvPr>
          <p:cNvCxnSpPr>
            <a:cxnSpLocks/>
          </p:cNvCxnSpPr>
          <p:nvPr/>
        </p:nvCxnSpPr>
        <p:spPr>
          <a:xfrm flipH="1" flipV="1">
            <a:off x="7483722" y="4768267"/>
            <a:ext cx="994694" cy="15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Straight Arrow Connector 9">
            <a:extLst>
              <a:ext uri="{FF2B5EF4-FFF2-40B4-BE49-F238E27FC236}">
                <a16:creationId xmlns:a16="http://schemas.microsoft.com/office/drawing/2014/main" id="{5E1995BA-2890-4E2A-AE58-FB65A669ECEF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7483722" y="5997605"/>
            <a:ext cx="994692" cy="103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45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F02DF6C-4933-45ED-9F9A-D62840FCE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43" y="1439571"/>
            <a:ext cx="8023248" cy="522609"/>
          </a:xfrm>
        </p:spPr>
        <p:txBody>
          <a:bodyPr/>
          <a:lstStyle/>
          <a:p>
            <a:r>
              <a:rPr lang="es" sz="2800">
                <a:latin typeface="EC Square Sans Pro" panose="020B0506040000020004" pitchFamily="34" charset="0"/>
              </a:rPr>
              <a:t>Reglas comunes</a:t>
            </a:r>
          </a:p>
          <a:p>
            <a:endParaRPr lang="en-GB"/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6BABE3B0-7BDF-4FDC-974A-6A3F8E5F6899}"/>
              </a:ext>
            </a:extLst>
          </p:cNvPr>
          <p:cNvSpPr/>
          <p:nvPr/>
        </p:nvSpPr>
        <p:spPr>
          <a:xfrm>
            <a:off x="-21772" y="1373161"/>
            <a:ext cx="12213771" cy="766789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914400" y="1481083"/>
            <a:ext cx="10134600" cy="59104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Mantenimiento de registros</a:t>
            </a: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8690428F-3309-41FA-B050-ED545EA123C7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8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Normas comunes – Prescripción veterinaria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EF94D7BC-2264-4BCE-94E9-E3C700EFF2AF}"/>
              </a:ext>
            </a:extLst>
          </p:cNvPr>
          <p:cNvSpPr txBox="1">
            <a:spLocks/>
          </p:cNvSpPr>
          <p:nvPr/>
        </p:nvSpPr>
        <p:spPr>
          <a:xfrm>
            <a:off x="310242" y="2488988"/>
            <a:ext cx="3233057" cy="35914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8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Artículo 108</a:t>
            </a:r>
          </a:p>
        </p:txBody>
      </p:sp>
      <p:pic>
        <p:nvPicPr>
          <p:cNvPr id="15" name="Picture 4" descr="A stack of old books&#10;&#10;Description automatically generated">
            <a:extLst>
              <a:ext uri="{FF2B5EF4-FFF2-40B4-BE49-F238E27FC236}">
                <a16:creationId xmlns:a16="http://schemas.microsoft.com/office/drawing/2014/main" id="{00E0E056-09FE-4B9F-B490-F796BFA23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74" y="4040045"/>
            <a:ext cx="2442125" cy="2782168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2502442D-8C45-46F7-A946-0AC1B0C6A7B6}"/>
              </a:ext>
            </a:extLst>
          </p:cNvPr>
          <p:cNvSpPr txBox="1"/>
          <p:nvPr/>
        </p:nvSpPr>
        <p:spPr>
          <a:xfrm>
            <a:off x="967743" y="3197171"/>
            <a:ext cx="1927857" cy="400110"/>
          </a:xfrm>
          <a:prstGeom prst="rect">
            <a:avLst/>
          </a:prstGeom>
          <a:solidFill>
            <a:srgbClr val="2C747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OBLIGACIONES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343A6D-9769-29F0-FFC4-22B02E4164EE}"/>
              </a:ext>
            </a:extLst>
          </p:cNvPr>
          <p:cNvGrpSpPr/>
          <p:nvPr/>
        </p:nvGrpSpPr>
        <p:grpSpPr>
          <a:xfrm>
            <a:off x="3894631" y="2216150"/>
            <a:ext cx="7840169" cy="4420217"/>
            <a:chOff x="3894631" y="2216150"/>
            <a:chExt cx="7840169" cy="442021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A3CCA5D-AF65-6533-5FD2-C5D0D20E7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94631" y="2216150"/>
              <a:ext cx="7840169" cy="341042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1F8E8D-3E6B-79CF-0DC4-D7BBC94EE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19440" y="5626576"/>
              <a:ext cx="7773485" cy="1009791"/>
            </a:xfrm>
            <a:prstGeom prst="rect">
              <a:avLst/>
            </a:prstGeom>
          </p:spPr>
        </p:pic>
      </p:grpSp>
      <p:sp>
        <p:nvSpPr>
          <p:cNvPr id="8" name="CuadroTexto 15">
            <a:extLst>
              <a:ext uri="{FF2B5EF4-FFF2-40B4-BE49-F238E27FC236}">
                <a16:creationId xmlns:a16="http://schemas.microsoft.com/office/drawing/2014/main" id="{FE678385-49BD-C830-0310-0AC7B7443F9F}"/>
              </a:ext>
            </a:extLst>
          </p:cNvPr>
          <p:cNvSpPr txBox="1"/>
          <p:nvPr/>
        </p:nvSpPr>
        <p:spPr>
          <a:xfrm>
            <a:off x="881743" y="2091551"/>
            <a:ext cx="209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200" b="0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Reglamento (UE) 2019/6 </a:t>
            </a:r>
            <a:r>
              <a:rPr lang="es" sz="1200" kern="1200" dirty="0">
                <a:solidFill>
                  <a:srgbClr val="024B9C"/>
                </a:solidFill>
                <a:latin typeface="EC Square Sans Pro" panose="020B0506040000020004" pitchFamily="34" charset="0"/>
                <a:ea typeface="+mn-ea"/>
                <a:cs typeface="+mn-cs"/>
              </a:rPr>
              <a:t>medicamentos veterinarios</a:t>
            </a:r>
            <a:endParaRPr kumimoji="0" lang="es" sz="1200" b="0" i="0" u="none" strike="noStrike" kern="1200" cap="none" spc="0" normalizeH="0" baseline="0" noProof="0" dirty="0">
              <a:ln>
                <a:noFill/>
              </a:ln>
              <a:solidFill>
                <a:srgbClr val="024B9C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388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F02DF6C-4933-45ED-9F9A-D62840FCE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43" y="1439571"/>
            <a:ext cx="8023248" cy="522609"/>
          </a:xfrm>
        </p:spPr>
        <p:txBody>
          <a:bodyPr/>
          <a:lstStyle/>
          <a:p>
            <a:r>
              <a:rPr lang="es" sz="2800">
                <a:latin typeface="EC Square Sans Pro" panose="020B0506040000020004" pitchFamily="34" charset="0"/>
              </a:rPr>
              <a:t>Reglas comunes</a:t>
            </a:r>
          </a:p>
          <a:p>
            <a:endParaRPr lang="en-GB"/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6BABE3B0-7BDF-4FDC-974A-6A3F8E5F6899}"/>
              </a:ext>
            </a:extLst>
          </p:cNvPr>
          <p:cNvSpPr/>
          <p:nvPr/>
        </p:nvSpPr>
        <p:spPr>
          <a:xfrm>
            <a:off x="-21772" y="1373162"/>
            <a:ext cx="11678639" cy="718390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914400" y="1481083"/>
            <a:ext cx="7010400" cy="59104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" sz="28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Autorización 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8690428F-3309-41FA-B050-ED545EA123C7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8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Normas comunes – Prescripción veterinaria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A4F286C-8610-4DEC-92C0-47FD21775EE4}"/>
              </a:ext>
            </a:extLst>
          </p:cNvPr>
          <p:cNvSpPr txBox="1"/>
          <p:nvPr/>
        </p:nvSpPr>
        <p:spPr>
          <a:xfrm>
            <a:off x="881743" y="2091551"/>
            <a:ext cx="209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200" b="0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Reglamento (UE) 2019/6 </a:t>
            </a:r>
            <a:r>
              <a:rPr lang="es" sz="1200" kern="1200" dirty="0">
                <a:solidFill>
                  <a:srgbClr val="024B9C"/>
                </a:solidFill>
                <a:latin typeface="EC Square Sans Pro" panose="020B0506040000020004" pitchFamily="34" charset="0"/>
                <a:ea typeface="+mn-ea"/>
                <a:cs typeface="+mn-cs"/>
              </a:rPr>
              <a:t>medicamentos veterinarios</a:t>
            </a:r>
            <a:endParaRPr kumimoji="0" lang="es" sz="1200" b="0" i="0" u="none" strike="noStrike" kern="1200" cap="none" spc="0" normalizeH="0" baseline="0" noProof="0" dirty="0">
              <a:ln>
                <a:noFill/>
              </a:ln>
              <a:solidFill>
                <a:srgbClr val="024B9C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363ADD4D-C1B2-4637-8DEC-175D9887CC7C}"/>
              </a:ext>
            </a:extLst>
          </p:cNvPr>
          <p:cNvSpPr txBox="1">
            <a:spLocks/>
          </p:cNvSpPr>
          <p:nvPr/>
        </p:nvSpPr>
        <p:spPr>
          <a:xfrm>
            <a:off x="0" y="2520950"/>
            <a:ext cx="8305800" cy="1295400"/>
          </a:xfrm>
          <a:prstGeom prst="rect">
            <a:avLst/>
          </a:prstGeom>
          <a:solidFill>
            <a:srgbClr val="2C7470"/>
          </a:solidFill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Regla </a:t>
            </a:r>
            <a:r>
              <a:rPr lang="es" sz="2400" b="1" dirty="0">
                <a:solidFill>
                  <a:srgbClr val="FFFFFF"/>
                </a:solidFill>
                <a:latin typeface="EC Square Sans Pro" panose="020B0506040000020004" pitchFamily="34" charset="0"/>
              </a:rPr>
              <a:t>general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Los medicamentos veterinarios deben utilizarse de acuerdo con la autorización de comercialización (ficha técnica o prospecto)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B3DCE263-F95B-4BDC-B187-2EAB9E07A708}"/>
              </a:ext>
            </a:extLst>
          </p:cNvPr>
          <p:cNvSpPr txBox="1">
            <a:spLocks/>
          </p:cNvSpPr>
          <p:nvPr/>
        </p:nvSpPr>
        <p:spPr>
          <a:xfrm>
            <a:off x="-13252" y="4044950"/>
            <a:ext cx="8319052" cy="2775983"/>
          </a:xfrm>
          <a:prstGeom prst="rect">
            <a:avLst/>
          </a:prstGeom>
          <a:solidFill>
            <a:srgbClr val="6BB188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Debe utilizar un medicamento veterinario para la </a:t>
            </a:r>
            <a:r>
              <a:rPr kumimoji="0" lang="e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indicación</a:t>
            </a:r>
            <a:r>
              <a:rPr kumimoji="0" lang="e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, </a:t>
            </a:r>
            <a:r>
              <a:rPr kumimoji="0" lang="e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especie </a:t>
            </a:r>
            <a:r>
              <a:rPr kumimoji="0" lang="e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y </a:t>
            </a:r>
            <a:r>
              <a:rPr kumimoji="0" lang="e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régimen de dosificación </a:t>
            </a:r>
            <a:r>
              <a:rPr kumimoji="0" lang="e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detallados en el RCP/prospecto. Si no hay ningún producto veterinario autorizado para una determinada indicación/especie o hay escasez -&gt; puede utilizar las reglas de los Art </a:t>
            </a:r>
            <a:r>
              <a:rPr kumimoji="0" lang="e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. 112-114</a:t>
            </a:r>
          </a:p>
        </p:txBody>
      </p:sp>
      <p:pic>
        <p:nvPicPr>
          <p:cNvPr id="19" name="Picture 1">
            <a:extLst>
              <a:ext uri="{FF2B5EF4-FFF2-40B4-BE49-F238E27FC236}">
                <a16:creationId xmlns:a16="http://schemas.microsoft.com/office/drawing/2014/main" id="{2171ACF3-BEC2-4EB2-9A5B-24551E0CF1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1392472"/>
            <a:ext cx="3351067" cy="542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17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19D95C-2996-D8B8-450B-2C129443E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10287000" cy="533400"/>
          </a:xfrm>
        </p:spPr>
        <p:txBody>
          <a:bodyPr/>
          <a:lstStyle/>
          <a:p>
            <a:r>
              <a:rPr lang="es" b="1" dirty="0"/>
              <a:t>Puede consultar la base de datos de la UE con todos los medicamentos veterinarios autorizados: </a:t>
            </a:r>
            <a:r>
              <a:rPr lang="es" sz="2000" dirty="0">
                <a:hlinkClick r:id="rId2"/>
              </a:rPr>
              <a:t>https://medicines.health.europa.eu/veterinary/</a:t>
            </a:r>
            <a:r>
              <a:rPr lang="es" sz="2000" dirty="0"/>
              <a:t>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0E68B-8D13-4B88-BA95-F23AEC0B3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630" y="1682751"/>
            <a:ext cx="8957883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8531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F02DF6C-4933-45ED-9F9A-D62840FCE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9166" y="1446946"/>
            <a:ext cx="7993615" cy="520679"/>
          </a:xfrm>
        </p:spPr>
        <p:txBody>
          <a:bodyPr/>
          <a:lstStyle/>
          <a:p>
            <a:r>
              <a:rPr lang="es" sz="2790">
                <a:latin typeface="EC Square Sans Pro" panose="020B0506040000020004" pitchFamily="34" charset="0"/>
              </a:rPr>
              <a:t>Reglas comunes</a:t>
            </a:r>
          </a:p>
          <a:p>
            <a:endParaRPr lang="en-GB"/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6BABE3B0-7BDF-4FDC-974A-6A3F8E5F6899}"/>
              </a:ext>
            </a:extLst>
          </p:cNvPr>
          <p:cNvSpPr/>
          <p:nvPr/>
        </p:nvSpPr>
        <p:spPr>
          <a:xfrm>
            <a:off x="825" y="1287806"/>
            <a:ext cx="12168660" cy="633406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1111" rtl="0">
              <a:lnSpc>
                <a:spcPct val="120000"/>
              </a:lnSpc>
              <a:defRPr/>
            </a:pPr>
            <a:endParaRPr lang="es-ES" sz="1046" b="1" kern="120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824" y="1291539"/>
            <a:ext cx="12168662" cy="68287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1111" rtl="0">
              <a:lnSpc>
                <a:spcPct val="90000"/>
              </a:lnSpc>
              <a:spcAft>
                <a:spcPts val="598"/>
              </a:spcAft>
              <a:defRPr/>
            </a:pPr>
            <a:r>
              <a:rPr lang="es" sz="2392" b="1" kern="1200" dirty="0">
                <a:solidFill>
                  <a:srgbClr val="FFFFFF"/>
                </a:solidFill>
                <a:latin typeface="EC Square Sans Pro" panose="020B0506040000020004" pitchFamily="34" charset="0"/>
              </a:rPr>
              <a:t>Cuando no hay medicamentos </a:t>
            </a:r>
            <a:r>
              <a:rPr lang="es" sz="2392" b="1" kern="1200" dirty="0" err="1">
                <a:solidFill>
                  <a:srgbClr val="FFFFFF"/>
                </a:solidFill>
                <a:latin typeface="EC Square Sans Pro" panose="020B0506040000020004" pitchFamily="34" charset="0"/>
              </a:rPr>
              <a:t>autorizados </a:t>
            </a:r>
            <a:r>
              <a:rPr lang="es" sz="2392" b="1" kern="1200" dirty="0">
                <a:solidFill>
                  <a:srgbClr val="FFFFFF"/>
                </a:solidFill>
                <a:latin typeface="EC Square Sans Pro" panose="020B0506040000020004" pitchFamily="34" charset="0"/>
              </a:rPr>
              <a:t>para </a:t>
            </a:r>
            <a:r>
              <a:rPr lang="es" sz="2392" b="1" u="sng" kern="1200" dirty="0">
                <a:solidFill>
                  <a:srgbClr val="FFFFFF"/>
                </a:solidFill>
                <a:latin typeface="EC Square Sans Pro" panose="020B0506040000020004" pitchFamily="34" charset="0"/>
              </a:rPr>
              <a:t>animales productores de alimentos </a:t>
            </a:r>
            <a:r>
              <a:rPr lang="es" sz="2392" b="1" kern="1200" dirty="0">
                <a:solidFill>
                  <a:srgbClr val="FFFFFF"/>
                </a:solidFill>
                <a:latin typeface="EC Square Sans Pro" panose="020B0506040000020004" pitchFamily="34" charset="0"/>
              </a:rPr>
              <a:t>o no se encuentran disponibles los autorizados</a:t>
            </a: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8690428F-3309-41FA-B050-ED545EA123C7}"/>
              </a:ext>
            </a:extLst>
          </p:cNvPr>
          <p:cNvSpPr txBox="1">
            <a:spLocks/>
          </p:cNvSpPr>
          <p:nvPr/>
        </p:nvSpPr>
        <p:spPr>
          <a:xfrm>
            <a:off x="781704" y="322689"/>
            <a:ext cx="10249005" cy="53143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defTabSz="911111" rtl="0">
              <a:defRPr/>
            </a:pPr>
            <a:r>
              <a:rPr lang="es" sz="2790" kern="1200" dirty="0">
                <a:latin typeface="EC Square Sans Pro" panose="020B0506040000020004" pitchFamily="34" charset="0"/>
              </a:rPr>
              <a:t>Normas comunes – Uso de medicamentos veterinarios</a:t>
            </a:r>
            <a:endParaRPr lang="bg-BG" sz="2790" kern="1200" dirty="0">
              <a:latin typeface="EC Square Sans Pro" panose="020B0506040000020004" pitchFamily="34" charset="0"/>
            </a:endParaRPr>
          </a:p>
          <a:p>
            <a:pPr algn="l" defTabSz="911111" rtl="0">
              <a:defRPr/>
            </a:pPr>
            <a:r>
              <a:rPr lang="es" sz="2790" kern="1200" dirty="0">
                <a:latin typeface="EC Square Sans Pro" panose="020B0506040000020004" pitchFamily="34" charset="0"/>
              </a:rPr>
              <a:t>fuera de los términos de la </a:t>
            </a:r>
            <a:r>
              <a:rPr lang="es" sz="2790" kern="1200" dirty="0" err="1">
                <a:latin typeface="EC Square Sans Pro" panose="020B0506040000020004" pitchFamily="34" charset="0"/>
              </a:rPr>
              <a:t>autorización </a:t>
            </a:r>
            <a:endParaRPr lang="en-US" sz="2790" kern="1200" dirty="0">
              <a:latin typeface="EC Square Sans Pro" panose="020B0506040000020004" pitchFamily="34" charset="0"/>
            </a:endParaRPr>
          </a:p>
          <a:p>
            <a:pPr algn="l" defTabSz="911111" rtl="0">
              <a:defRPr/>
            </a:pPr>
            <a:endParaRPr lang="en-GB" sz="2392" kern="1200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BB7E4F4F-C703-441F-87FE-EFEECBF28284}"/>
              </a:ext>
            </a:extLst>
          </p:cNvPr>
          <p:cNvSpPr txBox="1"/>
          <p:nvPr/>
        </p:nvSpPr>
        <p:spPr>
          <a:xfrm>
            <a:off x="504651" y="3147488"/>
            <a:ext cx="4756247" cy="1073240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algn="l" defTabSz="911111" rtl="0">
              <a:defRPr/>
            </a:pPr>
            <a:r>
              <a:rPr lang="es" sz="1594" kern="1200" dirty="0">
                <a:solidFill>
                  <a:srgbClr val="0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Producto </a:t>
            </a:r>
            <a:r>
              <a:rPr lang="es" sz="1594" kern="1200" dirty="0" err="1">
                <a:solidFill>
                  <a:srgbClr val="0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autorizado </a:t>
            </a:r>
            <a:r>
              <a:rPr lang="es" sz="1594" kern="1200" dirty="0">
                <a:solidFill>
                  <a:srgbClr val="0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para:</a:t>
            </a:r>
          </a:p>
          <a:p>
            <a:pPr algn="l" defTabSz="911111" rtl="0">
              <a:defRPr/>
            </a:pPr>
            <a:r>
              <a:rPr lang="es" sz="1594" b="1" kern="1200" dirty="0">
                <a:solidFill>
                  <a:srgbClr val="0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- misma/otra indicación</a:t>
            </a:r>
            <a:endParaRPr lang="en-US" sz="1594" b="1" kern="1200" dirty="0">
              <a:solidFill>
                <a:srgbClr val="FF0000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  <a:p>
            <a:pPr algn="l" defTabSz="911111" rtl="0">
              <a:defRPr/>
            </a:pPr>
            <a:r>
              <a:rPr lang="es" sz="1594" b="1" kern="1200" dirty="0">
                <a:solidFill>
                  <a:srgbClr val="0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- en</a:t>
            </a:r>
            <a:r>
              <a:rPr lang="es" sz="1594" kern="1200" dirty="0">
                <a:solidFill>
                  <a:srgbClr val="0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lang="es" sz="1594" b="1" kern="1200" dirty="0">
                <a:solidFill>
                  <a:srgbClr val="0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misma/otra especie productora de alimentos</a:t>
            </a:r>
          </a:p>
          <a:p>
            <a:pPr algn="l" defTabSz="911111" rtl="0">
              <a:defRPr/>
            </a:pPr>
            <a:r>
              <a:rPr lang="es" sz="1594" b="1" kern="1200" dirty="0">
                <a:solidFill>
                  <a:srgbClr val="0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- </a:t>
            </a:r>
            <a:r>
              <a:rPr lang="es" sz="1594" kern="1200" dirty="0">
                <a:solidFill>
                  <a:srgbClr val="0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en el </a:t>
            </a:r>
            <a:r>
              <a:rPr lang="es" sz="1594" b="1" kern="1200" dirty="0">
                <a:solidFill>
                  <a:srgbClr val="0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mismo/otro país de la UE</a:t>
            </a:r>
            <a:endParaRPr lang="LID4096" sz="1594" b="1" kern="1200" dirty="0">
              <a:solidFill>
                <a:srgbClr val="000000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31A6D801-C04B-45D8-9775-B697C3F8B0AF}"/>
              </a:ext>
            </a:extLst>
          </p:cNvPr>
          <p:cNvSpPr txBox="1"/>
          <p:nvPr/>
        </p:nvSpPr>
        <p:spPr>
          <a:xfrm>
            <a:off x="604739" y="5369210"/>
            <a:ext cx="4573253" cy="337303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algn="l" defTabSz="911111" rtl="0">
              <a:defRPr/>
            </a:pPr>
            <a:r>
              <a:rPr lang="es" sz="1594" b="1" kern="1200" dirty="0">
                <a:solidFill>
                  <a:srgbClr val="0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Un medicamento humano </a:t>
            </a:r>
            <a:r>
              <a:rPr lang="es" sz="1594" b="1" kern="1200" dirty="0" err="1">
                <a:solidFill>
                  <a:srgbClr val="0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autorizado</a:t>
            </a:r>
            <a:endParaRPr lang="en-US" sz="1594" b="1" kern="1200" dirty="0">
              <a:solidFill>
                <a:srgbClr val="000000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C875C385-EAF7-48D2-B3D8-4B59A3CA9938}"/>
              </a:ext>
            </a:extLst>
          </p:cNvPr>
          <p:cNvSpPr txBox="1"/>
          <p:nvPr/>
        </p:nvSpPr>
        <p:spPr>
          <a:xfrm>
            <a:off x="518571" y="6143932"/>
            <a:ext cx="4697647" cy="582615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algn="l" defTabSz="911111" rtl="0">
              <a:defRPr/>
            </a:pPr>
            <a:r>
              <a:rPr lang="es" sz="1594" b="1" kern="1200" dirty="0">
                <a:solidFill>
                  <a:srgbClr val="0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VMP preparado extemporáneamente </a:t>
            </a:r>
            <a:r>
              <a:rPr lang="es" sz="1594" kern="1200" dirty="0">
                <a:solidFill>
                  <a:srgbClr val="0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de acuerdo con los términos de una prescripción veterinaria.</a:t>
            </a:r>
            <a:endParaRPr lang="en-GB" sz="1096" kern="1200" dirty="0">
              <a:solidFill>
                <a:srgbClr val="000000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BAE47D28-8273-441B-A750-B1944FBD52DC}"/>
              </a:ext>
            </a:extLst>
          </p:cNvPr>
          <p:cNvSpPr txBox="1"/>
          <p:nvPr/>
        </p:nvSpPr>
        <p:spPr>
          <a:xfrm>
            <a:off x="497777" y="2169469"/>
            <a:ext cx="4763120" cy="582615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algn="l" defTabSz="911111" rtl="0">
              <a:defRPr/>
            </a:pPr>
            <a:r>
              <a:rPr lang="es" sz="1594" kern="1200" dirty="0">
                <a:solidFill>
                  <a:srgbClr val="0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Producto </a:t>
            </a:r>
            <a:r>
              <a:rPr lang="es" sz="1594" kern="1200" dirty="0" err="1">
                <a:solidFill>
                  <a:srgbClr val="0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autorizado </a:t>
            </a:r>
            <a:r>
              <a:rPr lang="es" sz="1594" kern="1200" dirty="0">
                <a:solidFill>
                  <a:srgbClr val="0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(Art106(1)) en su país para la especie e indicación en cuestión</a:t>
            </a:r>
            <a:endParaRPr lang="LID4096" sz="1594" b="1" kern="1200" dirty="0">
              <a:solidFill>
                <a:srgbClr val="000000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22" name="Arrow: Right 13">
            <a:extLst>
              <a:ext uri="{FF2B5EF4-FFF2-40B4-BE49-F238E27FC236}">
                <a16:creationId xmlns:a16="http://schemas.microsoft.com/office/drawing/2014/main" id="{62318C66-7E76-4E9A-BA3C-EC0337B2F32F}"/>
              </a:ext>
            </a:extLst>
          </p:cNvPr>
          <p:cNvSpPr/>
          <p:nvPr/>
        </p:nvSpPr>
        <p:spPr>
          <a:xfrm>
            <a:off x="5260894" y="2219707"/>
            <a:ext cx="553122" cy="346778"/>
          </a:xfrm>
          <a:prstGeom prst="rightArrow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111" rtl="0">
              <a:defRPr/>
            </a:pPr>
            <a:endParaRPr lang="LID4096" sz="2392" kern="120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4" name="Arrow: Down 15">
            <a:extLst>
              <a:ext uri="{FF2B5EF4-FFF2-40B4-BE49-F238E27FC236}">
                <a16:creationId xmlns:a16="http://schemas.microsoft.com/office/drawing/2014/main" id="{B3BABC70-16F3-44C0-886D-A684AE2E5F87}"/>
              </a:ext>
            </a:extLst>
          </p:cNvPr>
          <p:cNvSpPr/>
          <p:nvPr/>
        </p:nvSpPr>
        <p:spPr>
          <a:xfrm>
            <a:off x="2699937" y="2741157"/>
            <a:ext cx="359322" cy="31460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111" rtl="0">
              <a:defRPr/>
            </a:pPr>
            <a:endParaRPr lang="LID4096" sz="2392" kern="120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85AB590C-E616-498F-B4C0-539B365F84A2}"/>
              </a:ext>
            </a:extLst>
          </p:cNvPr>
          <p:cNvSpPr txBox="1"/>
          <p:nvPr/>
        </p:nvSpPr>
        <p:spPr>
          <a:xfrm>
            <a:off x="2945381" y="2610911"/>
            <a:ext cx="3379219" cy="10736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defTabSz="911111" rtl="0">
              <a:defRPr/>
            </a:pPr>
            <a:r>
              <a:rPr lang="es" sz="1594" i="1" kern="1200" dirty="0">
                <a:solidFill>
                  <a:srgbClr val="C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En caso contrario, bajo responsabilidad del veterinario.</a:t>
            </a:r>
          </a:p>
          <a:p>
            <a:pPr algn="l" defTabSz="911111" rtl="0">
              <a:defRPr/>
            </a:pPr>
            <a:r>
              <a:rPr lang="es" sz="1594" i="1" kern="1200" dirty="0">
                <a:solidFill>
                  <a:srgbClr val="C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&amp; para evitar sufrimientos inaceptables</a:t>
            </a:r>
            <a:endParaRPr lang="LID4096" sz="1594" b="1" i="1" kern="1200" dirty="0">
              <a:solidFill>
                <a:srgbClr val="C00000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69CFB79-DCC6-4A5E-95D6-01BBC7DF94FC}"/>
              </a:ext>
            </a:extLst>
          </p:cNvPr>
          <p:cNvSpPr/>
          <p:nvPr/>
        </p:nvSpPr>
        <p:spPr>
          <a:xfrm>
            <a:off x="5835709" y="2169469"/>
            <a:ext cx="2574755" cy="582615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1111" rtl="0">
              <a:defRPr/>
            </a:pPr>
            <a:r>
              <a:rPr lang="es" sz="1794" kern="1200">
                <a:solidFill>
                  <a:srgbClr val="FFFFFF"/>
                </a:solidFill>
                <a:latin typeface="EC Square Sans Pro" panose="020B0506040000020004" pitchFamily="34" charset="0"/>
              </a:rPr>
              <a:t>Debes usar este producto</a:t>
            </a:r>
            <a:endParaRPr lang="LID4096" sz="1794" kern="1200">
              <a:solidFill>
                <a:srgbClr val="FFFFFF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22789DAB-867D-42A2-A5CB-E096A1CE3EF9}"/>
              </a:ext>
            </a:extLst>
          </p:cNvPr>
          <p:cNvSpPr/>
          <p:nvPr/>
        </p:nvSpPr>
        <p:spPr>
          <a:xfrm>
            <a:off x="5814019" y="3162229"/>
            <a:ext cx="2574755" cy="582615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1111" rtl="0">
              <a:defRPr/>
            </a:pPr>
            <a:r>
              <a:rPr lang="es" sz="1794" kern="1200">
                <a:solidFill>
                  <a:srgbClr val="FFFFFF"/>
                </a:solidFill>
                <a:latin typeface="EC Square Sans Pro" panose="020B0506040000020004" pitchFamily="34" charset="0"/>
              </a:rPr>
              <a:t>Seleccione un producto</a:t>
            </a:r>
            <a:endParaRPr lang="LID4096" sz="1794" kern="1200">
              <a:solidFill>
                <a:srgbClr val="FFFFFF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3815D1AE-7654-4718-94BD-08082ECBB745}"/>
              </a:ext>
            </a:extLst>
          </p:cNvPr>
          <p:cNvSpPr/>
          <p:nvPr/>
        </p:nvSpPr>
        <p:spPr>
          <a:xfrm>
            <a:off x="5803173" y="4336916"/>
            <a:ext cx="2574755" cy="582615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1111" rtl="0">
              <a:defRPr/>
            </a:pPr>
            <a:r>
              <a:rPr lang="es" sz="1794" kern="1200">
                <a:solidFill>
                  <a:srgbClr val="FFFFFF"/>
                </a:solidFill>
                <a:latin typeface="EC Square Sans Pro" panose="020B0506040000020004" pitchFamily="34" charset="0"/>
              </a:rPr>
              <a:t>Seleccione un producto</a:t>
            </a:r>
            <a:endParaRPr lang="LID4096" sz="1794" kern="1200">
              <a:solidFill>
                <a:srgbClr val="FFFFFF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BF153912-3FF6-42C1-A0B5-4FAB5EB590DA}"/>
              </a:ext>
            </a:extLst>
          </p:cNvPr>
          <p:cNvSpPr/>
          <p:nvPr/>
        </p:nvSpPr>
        <p:spPr>
          <a:xfrm>
            <a:off x="5803173" y="5321167"/>
            <a:ext cx="2574755" cy="582615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1111" rtl="0">
              <a:defRPr/>
            </a:pPr>
            <a:r>
              <a:rPr lang="es" sz="1794" kern="1200" dirty="0">
                <a:solidFill>
                  <a:srgbClr val="FFFFFF"/>
                </a:solidFill>
                <a:latin typeface="EC Square Sans Pro" panose="020B0506040000020004" pitchFamily="34" charset="0"/>
              </a:rPr>
              <a:t>Seleccione un producto</a:t>
            </a:r>
            <a:endParaRPr lang="LID4096" sz="1794" kern="1200" dirty="0">
              <a:solidFill>
                <a:srgbClr val="FFFFFF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3" name="Arrow: Down 15">
            <a:extLst>
              <a:ext uri="{FF2B5EF4-FFF2-40B4-BE49-F238E27FC236}">
                <a16:creationId xmlns:a16="http://schemas.microsoft.com/office/drawing/2014/main" id="{17D9F5F0-62FD-46D3-9B41-57B0391D119C}"/>
              </a:ext>
            </a:extLst>
          </p:cNvPr>
          <p:cNvSpPr/>
          <p:nvPr/>
        </p:nvSpPr>
        <p:spPr>
          <a:xfrm>
            <a:off x="2687734" y="5041082"/>
            <a:ext cx="359322" cy="31460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111" rtl="0">
              <a:defRPr/>
            </a:pPr>
            <a:endParaRPr lang="LID4096" sz="2392" kern="120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4" name="TextBox 16">
            <a:extLst>
              <a:ext uri="{FF2B5EF4-FFF2-40B4-BE49-F238E27FC236}">
                <a16:creationId xmlns:a16="http://schemas.microsoft.com/office/drawing/2014/main" id="{84BFF4A6-BBE2-4675-8DE5-391F4D5279A3}"/>
              </a:ext>
            </a:extLst>
          </p:cNvPr>
          <p:cNvSpPr txBox="1"/>
          <p:nvPr/>
        </p:nvSpPr>
        <p:spPr>
          <a:xfrm>
            <a:off x="3081192" y="5013305"/>
            <a:ext cx="2668318" cy="3373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defTabSz="911111" rtl="0">
              <a:defRPr/>
            </a:pPr>
            <a:r>
              <a:rPr lang="es" sz="1594" i="1" kern="1200" dirty="0">
                <a:solidFill>
                  <a:srgbClr val="C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Si no hay ninguno, utilice</a:t>
            </a:r>
            <a:endParaRPr lang="LID4096" sz="1594" b="1" i="1" kern="1200" dirty="0">
              <a:solidFill>
                <a:srgbClr val="C00000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45" name="Arrow: Down 15">
            <a:extLst>
              <a:ext uri="{FF2B5EF4-FFF2-40B4-BE49-F238E27FC236}">
                <a16:creationId xmlns:a16="http://schemas.microsoft.com/office/drawing/2014/main" id="{C38A4347-431D-4605-976E-BF9E2C87501B}"/>
              </a:ext>
            </a:extLst>
          </p:cNvPr>
          <p:cNvSpPr/>
          <p:nvPr/>
        </p:nvSpPr>
        <p:spPr>
          <a:xfrm>
            <a:off x="2534689" y="5817756"/>
            <a:ext cx="359322" cy="31460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111" rtl="0">
              <a:defRPr/>
            </a:pPr>
            <a:endParaRPr lang="LID4096" sz="2392" kern="120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0F224CF6-315A-4D6F-A3DF-4BD412127554}"/>
              </a:ext>
            </a:extLst>
          </p:cNvPr>
          <p:cNvSpPr txBox="1"/>
          <p:nvPr/>
        </p:nvSpPr>
        <p:spPr>
          <a:xfrm>
            <a:off x="2977279" y="5779634"/>
            <a:ext cx="2382143" cy="3373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defTabSz="911111" rtl="0">
              <a:defRPr/>
            </a:pPr>
            <a:r>
              <a:rPr lang="es" sz="1594" i="1" kern="1200" dirty="0">
                <a:solidFill>
                  <a:srgbClr val="C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Si no hay ninguno , utilice</a:t>
            </a:r>
            <a:endParaRPr lang="LID4096" sz="1594" b="1" i="1" kern="1200" dirty="0">
              <a:solidFill>
                <a:srgbClr val="C00000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47" name="Arrow: Right 13">
            <a:extLst>
              <a:ext uri="{FF2B5EF4-FFF2-40B4-BE49-F238E27FC236}">
                <a16:creationId xmlns:a16="http://schemas.microsoft.com/office/drawing/2014/main" id="{9E680AD2-05C4-446C-A7B7-5D1B3D9AC46F}"/>
              </a:ext>
            </a:extLst>
          </p:cNvPr>
          <p:cNvSpPr/>
          <p:nvPr/>
        </p:nvSpPr>
        <p:spPr>
          <a:xfrm>
            <a:off x="5260898" y="3247605"/>
            <a:ext cx="542275" cy="390226"/>
          </a:xfrm>
          <a:prstGeom prst="rightArrow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111" rtl="0">
              <a:defRPr/>
            </a:pPr>
            <a:endParaRPr lang="LID4096" sz="2392" kern="120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8" name="Arrow: Right 13">
            <a:extLst>
              <a:ext uri="{FF2B5EF4-FFF2-40B4-BE49-F238E27FC236}">
                <a16:creationId xmlns:a16="http://schemas.microsoft.com/office/drawing/2014/main" id="{B81F67F5-051D-42F0-A539-81C01DCC62DF}"/>
              </a:ext>
            </a:extLst>
          </p:cNvPr>
          <p:cNvSpPr/>
          <p:nvPr/>
        </p:nvSpPr>
        <p:spPr>
          <a:xfrm>
            <a:off x="5201957" y="4422292"/>
            <a:ext cx="591506" cy="411863"/>
          </a:xfrm>
          <a:prstGeom prst="rightArrow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111" rtl="0">
              <a:defRPr/>
            </a:pPr>
            <a:endParaRPr lang="LID4096" sz="2392" kern="120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9" name="Arrow: Right 13">
            <a:extLst>
              <a:ext uri="{FF2B5EF4-FFF2-40B4-BE49-F238E27FC236}">
                <a16:creationId xmlns:a16="http://schemas.microsoft.com/office/drawing/2014/main" id="{3A357093-EC63-421A-9B67-CB329D2B81A2}"/>
              </a:ext>
            </a:extLst>
          </p:cNvPr>
          <p:cNvSpPr/>
          <p:nvPr/>
        </p:nvSpPr>
        <p:spPr>
          <a:xfrm>
            <a:off x="5201957" y="5387782"/>
            <a:ext cx="591506" cy="411863"/>
          </a:xfrm>
          <a:prstGeom prst="rightArrow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111" rtl="0">
              <a:defRPr/>
            </a:pPr>
            <a:endParaRPr lang="LID4096" sz="2392" kern="120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2" name="Explosion: 14 Points 30">
            <a:extLst>
              <a:ext uri="{FF2B5EF4-FFF2-40B4-BE49-F238E27FC236}">
                <a16:creationId xmlns:a16="http://schemas.microsoft.com/office/drawing/2014/main" id="{E8EB0811-57B5-4783-A1D3-DB86F6C44A22}"/>
              </a:ext>
            </a:extLst>
          </p:cNvPr>
          <p:cNvSpPr/>
          <p:nvPr/>
        </p:nvSpPr>
        <p:spPr>
          <a:xfrm>
            <a:off x="9617246" y="3739840"/>
            <a:ext cx="2574754" cy="1570058"/>
          </a:xfrm>
          <a:prstGeom prst="irregularSeal2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111" rtl="0">
              <a:defRPr/>
            </a:pPr>
            <a:r>
              <a:rPr lang="es" sz="1794" kern="1200" dirty="0">
                <a:solidFill>
                  <a:srgbClr val="FFFFFF"/>
                </a:solidFill>
                <a:latin typeface="Calibri"/>
              </a:rPr>
              <a:t>¡No para vacunas!</a:t>
            </a:r>
            <a:endParaRPr lang="LID4096" sz="1794" kern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606B0BE0-EEAA-4E87-A383-E392F9411C9D}"/>
              </a:ext>
            </a:extLst>
          </p:cNvPr>
          <p:cNvSpPr txBox="1"/>
          <p:nvPr/>
        </p:nvSpPr>
        <p:spPr>
          <a:xfrm rot="16200000">
            <a:off x="-1480340" y="4578912"/>
            <a:ext cx="3506794" cy="643944"/>
          </a:xfrm>
          <a:prstGeom prst="rect">
            <a:avLst/>
          </a:prstGeom>
          <a:solidFill>
            <a:srgbClr val="2C7470"/>
          </a:solidFill>
        </p:spPr>
        <p:txBody>
          <a:bodyPr wrap="square" rtlCol="0">
            <a:spAutoFit/>
          </a:bodyPr>
          <a:lstStyle/>
          <a:p>
            <a:pPr algn="ctr" defTabSz="911111" rtl="0">
              <a:defRPr/>
            </a:pPr>
            <a:r>
              <a:rPr lang="es" sz="1794" kern="1200">
                <a:solidFill>
                  <a:srgbClr val="FFFFFF"/>
                </a:solidFill>
                <a:latin typeface="EC Square Sans Pro" panose="020B0506040000020004" pitchFamily="34" charset="0"/>
                <a:ea typeface="+mn-ea"/>
                <a:cs typeface="+mn-cs"/>
              </a:rPr>
              <a:t>“utilizar una autorización de comercialización externa”</a:t>
            </a: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3ACBC299-76C9-490B-96F1-0BB5B3A23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816" y="277648"/>
            <a:ext cx="1005381" cy="719902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A1DDDF03-B08B-8E86-38CA-DFAB63A2487D}"/>
              </a:ext>
            </a:extLst>
          </p:cNvPr>
          <p:cNvSpPr txBox="1"/>
          <p:nvPr/>
        </p:nvSpPr>
        <p:spPr>
          <a:xfrm>
            <a:off x="604739" y="4524869"/>
            <a:ext cx="4577010" cy="521288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algn="l" defTabSz="911111" rtl="0">
              <a:defRPr/>
            </a:pPr>
            <a:r>
              <a:rPr lang="es" sz="1394" b="1" kern="1200" dirty="0">
                <a:solidFill>
                  <a:srgbClr val="0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Producto </a:t>
            </a:r>
            <a:r>
              <a:rPr lang="es" sz="1394" b="1" kern="1200" dirty="0" err="1">
                <a:solidFill>
                  <a:srgbClr val="0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autorizado </a:t>
            </a:r>
            <a:r>
              <a:rPr lang="es" sz="1394" b="1" kern="1200" dirty="0">
                <a:solidFill>
                  <a:srgbClr val="0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en la UE para uso animal no alimentario para la misma indicación</a:t>
            </a:r>
          </a:p>
        </p:txBody>
      </p:sp>
      <p:sp>
        <p:nvSpPr>
          <p:cNvPr id="5" name="Arrow: Down 15">
            <a:extLst>
              <a:ext uri="{FF2B5EF4-FFF2-40B4-BE49-F238E27FC236}">
                <a16:creationId xmlns:a16="http://schemas.microsoft.com/office/drawing/2014/main" id="{F713E439-8BF8-30D5-D06E-7D09AF547A62}"/>
              </a:ext>
            </a:extLst>
          </p:cNvPr>
          <p:cNvSpPr/>
          <p:nvPr/>
        </p:nvSpPr>
        <p:spPr>
          <a:xfrm>
            <a:off x="2687734" y="4223739"/>
            <a:ext cx="359322" cy="31460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111" rtl="0">
              <a:defRPr/>
            </a:pPr>
            <a:endParaRPr lang="LID4096" sz="2392" kern="120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1E69013A-BA47-0DBA-FBFF-3BDFD4D48C6A}"/>
              </a:ext>
            </a:extLst>
          </p:cNvPr>
          <p:cNvSpPr txBox="1"/>
          <p:nvPr/>
        </p:nvSpPr>
        <p:spPr>
          <a:xfrm>
            <a:off x="3109377" y="4197752"/>
            <a:ext cx="2545687" cy="3373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defTabSz="911111" rtl="0">
              <a:defRPr/>
            </a:pPr>
            <a:r>
              <a:rPr lang="es" sz="1594" i="1" kern="1200" dirty="0">
                <a:solidFill>
                  <a:srgbClr val="C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Si no hay ninguno, utilice</a:t>
            </a:r>
            <a:endParaRPr lang="LID4096" sz="1594" b="1" i="1" kern="1200" dirty="0">
              <a:solidFill>
                <a:srgbClr val="C00000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0" name="Rectángulo 39">
            <a:extLst>
              <a:ext uri="{FF2B5EF4-FFF2-40B4-BE49-F238E27FC236}">
                <a16:creationId xmlns:a16="http://schemas.microsoft.com/office/drawing/2014/main" id="{CDD75833-CEEB-8AF1-8CDA-B4BBE77622C4}"/>
              </a:ext>
            </a:extLst>
          </p:cNvPr>
          <p:cNvSpPr/>
          <p:nvPr/>
        </p:nvSpPr>
        <p:spPr>
          <a:xfrm>
            <a:off x="5803173" y="6062922"/>
            <a:ext cx="2574755" cy="582615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1111" rtl="0">
              <a:defRPr/>
            </a:pPr>
            <a:r>
              <a:rPr lang="es" sz="1794" kern="1200" dirty="0">
                <a:solidFill>
                  <a:srgbClr val="FFFFFF"/>
                </a:solidFill>
                <a:latin typeface="EC Square Sans Pro" panose="020B0506040000020004" pitchFamily="34" charset="0"/>
              </a:rPr>
              <a:t>Preparar un producto</a:t>
            </a:r>
            <a:endParaRPr lang="LID4096" sz="1794" kern="1200" dirty="0">
              <a:solidFill>
                <a:srgbClr val="FFFFFF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3" name="Arrow: Right 13">
            <a:extLst>
              <a:ext uri="{FF2B5EF4-FFF2-40B4-BE49-F238E27FC236}">
                <a16:creationId xmlns:a16="http://schemas.microsoft.com/office/drawing/2014/main" id="{4220CF77-C602-7896-1D0C-24942FD34203}"/>
              </a:ext>
            </a:extLst>
          </p:cNvPr>
          <p:cNvSpPr/>
          <p:nvPr/>
        </p:nvSpPr>
        <p:spPr>
          <a:xfrm>
            <a:off x="5195992" y="6176459"/>
            <a:ext cx="591506" cy="411863"/>
          </a:xfrm>
          <a:prstGeom prst="rightArrow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111" rtl="0">
              <a:defRPr/>
            </a:pPr>
            <a:endParaRPr lang="LID4096" sz="2392" kern="120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FC36C5-3650-A1AE-CDDD-0196F5506275}"/>
              </a:ext>
            </a:extLst>
          </p:cNvPr>
          <p:cNvSpPr txBox="1"/>
          <p:nvPr/>
        </p:nvSpPr>
        <p:spPr>
          <a:xfrm>
            <a:off x="9038217" y="2320959"/>
            <a:ext cx="2861642" cy="1812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1111" rtl="0">
              <a:defRPr/>
            </a:pPr>
            <a:r>
              <a:rPr lang="es" sz="1397" b="1" kern="1200" baseline="30000" dirty="0">
                <a:solidFill>
                  <a:srgbClr val="FF0000"/>
                </a:solidFill>
                <a:latin typeface="EC Square Sans Pro" panose="020B0506040000020004"/>
                <a:ea typeface="+mn-ea"/>
                <a:cs typeface="+mn-cs"/>
              </a:rPr>
              <a:t>del </a:t>
            </a:r>
            <a:r>
              <a:rPr lang="es" sz="1397" b="1" kern="1200" dirty="0">
                <a:solidFill>
                  <a:srgbClr val="FF0000"/>
                </a:solidFill>
                <a:latin typeface="EC Square Sans Pro" panose="020B0506040000020004"/>
                <a:ea typeface="+mn-ea"/>
                <a:cs typeface="+mn-cs"/>
              </a:rPr>
              <a:t>tercer país:</a:t>
            </a:r>
          </a:p>
          <a:p>
            <a:pPr algn="l" defTabSz="911111" rtl="0">
              <a:defRPr/>
            </a:pPr>
            <a:r>
              <a:rPr lang="es" sz="1397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En los casos en que no esté disponible ninguna de las opciones anteriores </a:t>
            </a:r>
            <a:r>
              <a:rPr lang="es" sz="1397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→ </a:t>
            </a:r>
            <a:r>
              <a:rPr lang="es" sz="1397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utilizar un medicamento veterinario autorizado en un </a:t>
            </a:r>
            <a:r>
              <a:rPr lang="es" sz="1397" b="1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tercer país para la misma especie animal y la misma indicación</a:t>
            </a:r>
            <a:endParaRPr lang="en-BE" sz="1397" b="1" kern="1200" dirty="0">
              <a:solidFill>
                <a:prstClr val="black"/>
              </a:solidFill>
              <a:latin typeface="EC Square Sans Pro" panose="020B05060400000200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448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EBA6A9-1CFE-00FC-83D3-CA9D9B36FB14}"/>
              </a:ext>
            </a:extLst>
          </p:cNvPr>
          <p:cNvSpPr/>
          <p:nvPr/>
        </p:nvSpPr>
        <p:spPr>
          <a:xfrm>
            <a:off x="629865" y="416516"/>
            <a:ext cx="10932270" cy="87164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DE5DA5-F020-F6E2-F30D-BC24253D00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949" y="437783"/>
            <a:ext cx="9657135" cy="871648"/>
          </a:xfrm>
          <a:solidFill>
            <a:srgbClr val="CCFFFF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 defTabSz="91111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s" sz="2200" b="1" kern="0" dirty="0">
                <a:latin typeface="EC Square Sans Pro"/>
                <a:cs typeface="Arial"/>
              </a:rPr>
              <a:t>Uso de medicamentos</a:t>
            </a:r>
            <a:r>
              <a:rPr lang="es" sz="2200" b="1" dirty="0">
                <a:latin typeface="EC Square Sans Pro"/>
                <a:cs typeface="Arial"/>
              </a:rPr>
              <a:t> </a:t>
            </a:r>
            <a:r>
              <a:rPr lang="es" sz="2200" b="1" kern="0" dirty="0">
                <a:latin typeface="EC Square Sans Pro"/>
                <a:cs typeface="Arial"/>
              </a:rPr>
              <a:t>fuera de los términos de la comercialización</a:t>
            </a:r>
            <a:r>
              <a:rPr lang="es" sz="2200" b="1" kern="0" dirty="0">
                <a:solidFill>
                  <a:srgbClr val="FF0000"/>
                </a:solidFill>
                <a:latin typeface="EC Square Sans Pro"/>
                <a:cs typeface="Arial"/>
              </a:rPr>
              <a:t> </a:t>
            </a:r>
            <a:r>
              <a:rPr lang="es" sz="2200" b="1" kern="0" err="1">
                <a:latin typeface="EC Square Sans Pro"/>
                <a:cs typeface="Arial"/>
              </a:rPr>
              <a:t>autorización </a:t>
            </a:r>
            <a:r>
              <a:rPr lang="es" sz="2200" b="1" kern="0" dirty="0">
                <a:latin typeface="EC Square Sans Pro"/>
                <a:cs typeface="Arial"/>
              </a:rPr>
              <a:t>en</a:t>
            </a:r>
            <a:r>
              <a:rPr lang="es" sz="2200" b="1" dirty="0">
                <a:latin typeface="EC Square Sans Pro"/>
                <a:cs typeface="Arial"/>
              </a:rPr>
              <a:t> </a:t>
            </a:r>
            <a:r>
              <a:rPr lang="es" sz="2200" b="1" u="sng" err="1">
                <a:latin typeface="EC Square Sans Pro"/>
                <a:cs typeface="Arial"/>
              </a:rPr>
              <a:t>productor de alimentos</a:t>
            </a:r>
            <a:r>
              <a:rPr lang="es" sz="2200" b="1" u="sng" dirty="0">
                <a:latin typeface="EC Square Sans Pro"/>
                <a:cs typeface="Arial"/>
              </a:rPr>
              <a:t> </a:t>
            </a:r>
            <a:r>
              <a:rPr lang="es" sz="2200" b="1" u="sng" err="1">
                <a:latin typeface="EC Square Sans Pro"/>
                <a:cs typeface="Arial"/>
              </a:rPr>
              <a:t>terrestre</a:t>
            </a:r>
            <a:r>
              <a:rPr lang="es" sz="2200" b="1" u="sng" dirty="0">
                <a:solidFill>
                  <a:srgbClr val="FF0000"/>
                </a:solidFill>
                <a:latin typeface="EC Square Sans Pro"/>
                <a:cs typeface="Arial"/>
              </a:rPr>
              <a:t> </a:t>
            </a:r>
            <a:r>
              <a:rPr lang="es" sz="2200" b="1" u="sng" err="1">
                <a:latin typeface="EC Square Sans Pro"/>
                <a:cs typeface="Arial"/>
              </a:rPr>
              <a:t>Animales</a:t>
            </a:r>
            <a:endParaRPr lang="en-GB" sz="2200">
              <a:latin typeface="EC Square Sans Pro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3B03E0-A591-EA66-73C5-B35C4F344997}"/>
              </a:ext>
            </a:extLst>
          </p:cNvPr>
          <p:cNvSpPr txBox="1"/>
          <p:nvPr/>
        </p:nvSpPr>
        <p:spPr>
          <a:xfrm>
            <a:off x="624949" y="1404267"/>
            <a:ext cx="11033651" cy="54832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/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Producto autorizado en </a:t>
            </a:r>
            <a:r>
              <a:rPr lang="es" sz="2192" b="1" kern="1200" dirty="0">
                <a:solidFill>
                  <a:srgbClr val="003399"/>
                </a:solidFill>
                <a:latin typeface="EC Square Sans Pro" panose="020B0506040000020004"/>
                <a:ea typeface="+mn-ea"/>
                <a:cs typeface="+mn-cs"/>
              </a:rPr>
              <a:t>su País  </a:t>
            </a:r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para la </a:t>
            </a:r>
            <a:r>
              <a:rPr lang="es" sz="2192" b="1" kern="1200" dirty="0">
                <a:solidFill>
                  <a:srgbClr val="009900"/>
                </a:solidFill>
                <a:latin typeface="EC Square Sans Pro" panose="020B0506040000020004"/>
                <a:ea typeface="+mn-ea"/>
                <a:cs typeface="+mn-cs"/>
              </a:rPr>
              <a:t>especie </a:t>
            </a:r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e </a:t>
            </a:r>
            <a:r>
              <a:rPr lang="es" sz="2192" b="1" kern="1200" dirty="0">
                <a:solidFill>
                  <a:srgbClr val="FF9966"/>
                </a:solidFill>
                <a:latin typeface="EC Square Sans Pro" panose="020B0506040000020004"/>
                <a:ea typeface="+mn-ea"/>
                <a:cs typeface="+mn-cs"/>
              </a:rPr>
              <a:t>indicación.</a:t>
            </a:r>
          </a:p>
          <a:p>
            <a:pPr marL="284480" indent="-284480" algn="l" rtl="0">
              <a:buFont typeface="Wingdings" panose="05000000000000000000" pitchFamily="2" charset="2"/>
              <a:buChar char="Ø"/>
            </a:pPr>
            <a:endParaRPr lang="fr-BE" sz="2192" kern="1200" dirty="0">
              <a:solidFill>
                <a:prstClr val="black"/>
              </a:solidFill>
              <a:latin typeface="EC Square Sans Pro" panose="020B0506040000020004"/>
              <a:ea typeface="+mn-ea"/>
              <a:cs typeface="+mn-cs"/>
            </a:endParaRPr>
          </a:p>
          <a:p>
            <a:pPr marL="455295" lvl="1" indent="-455295" algn="l" rtl="0">
              <a:buFont typeface="+mj-lt"/>
              <a:buAutoNum type="alphaLcParenR"/>
            </a:pPr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Producto autorizado en </a:t>
            </a:r>
            <a:r>
              <a:rPr lang="es" sz="2192" b="1" kern="1200" dirty="0">
                <a:solidFill>
                  <a:srgbClr val="003399"/>
                </a:solidFill>
                <a:latin typeface="EC Square Sans Pro" panose="020B0506040000020004"/>
                <a:ea typeface="+mn-ea"/>
                <a:cs typeface="+mn-cs"/>
              </a:rPr>
              <a:t>su país o de otro Estado miembro de la UE</a:t>
            </a:r>
          </a:p>
          <a:p>
            <a:pPr marL="447040" lvl="5" algn="l" rtl="0"/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para lo </a:t>
            </a:r>
            <a:r>
              <a:rPr lang="es" sz="2192" b="1" kern="1200" dirty="0">
                <a:solidFill>
                  <a:srgbClr val="009900"/>
                </a:solidFill>
                <a:latin typeface="EC Square Sans Pro" panose="020B0506040000020004"/>
                <a:ea typeface="+mn-ea"/>
                <a:cs typeface="+mn-cs"/>
              </a:rPr>
              <a:t>mismo o para otro productor de alimentos especies animales terrestres</a:t>
            </a:r>
            <a:endParaRPr lang="es" sz="2192" kern="1200" dirty="0">
              <a:solidFill>
                <a:prstClr val="black"/>
              </a:solidFill>
              <a:latin typeface="EC Square Sans Pro" panose="020B0506040000020004"/>
              <a:ea typeface="+mn-ea"/>
              <a:cs typeface="+mn-cs"/>
            </a:endParaRPr>
          </a:p>
          <a:p>
            <a:pPr marL="447040" lvl="5" algn="l" rtl="0"/>
            <a:endParaRPr lang="es" sz="2192" kern="1200" dirty="0">
              <a:solidFill>
                <a:prstClr val="black"/>
              </a:solidFill>
              <a:latin typeface="EC Square Sans Pro" panose="020B0506040000020004"/>
              <a:ea typeface="+mn-ea"/>
              <a:cs typeface="+mn-cs"/>
            </a:endParaRPr>
          </a:p>
          <a:p>
            <a:pPr marL="447040" lvl="5" algn="l" rtl="0"/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para la </a:t>
            </a:r>
            <a:r>
              <a:rPr lang="es" sz="2192" b="1" kern="1200" dirty="0">
                <a:solidFill>
                  <a:srgbClr val="FF9966"/>
                </a:solidFill>
                <a:latin typeface="EC Square Sans Pro" panose="020B0506040000020004"/>
                <a:ea typeface="+mn-ea"/>
                <a:cs typeface="+mn-cs"/>
              </a:rPr>
              <a:t>misma u otra indicación</a:t>
            </a:r>
            <a:endParaRPr lang="es" sz="2192" kern="1200" dirty="0">
              <a:solidFill>
                <a:prstClr val="black"/>
              </a:solidFill>
              <a:latin typeface="EC Square Sans Pro" panose="020B0506040000020004"/>
              <a:ea typeface="+mn-ea"/>
              <a:cs typeface="+mn-cs"/>
            </a:endParaRPr>
          </a:p>
          <a:p>
            <a:pPr marL="455295" lvl="1" indent="-455295" algn="l" rtl="0">
              <a:buFont typeface="+mj-lt"/>
              <a:buAutoNum type="alphaLcParenR"/>
            </a:pPr>
            <a:endParaRPr lang="es" sz="2192" kern="1200" dirty="0">
              <a:solidFill>
                <a:prstClr val="black"/>
              </a:solidFill>
              <a:latin typeface="EC Square Sans Pro" panose="020B0506040000020004"/>
              <a:ea typeface="+mn-ea"/>
              <a:cs typeface="+mn-cs"/>
            </a:endParaRPr>
          </a:p>
          <a:p>
            <a:pPr marL="455295" lvl="1" indent="-455295" algn="l" rtl="0">
              <a:buFont typeface="+mj-lt"/>
              <a:buAutoNum type="alphaLcParenR"/>
            </a:pPr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Producto autorizado en </a:t>
            </a:r>
            <a:r>
              <a:rPr lang="es" sz="2192" b="1" kern="1200" dirty="0">
                <a:solidFill>
                  <a:srgbClr val="003399"/>
                </a:solidFill>
                <a:latin typeface="EC Square Sans Pro" panose="020B0506040000020004"/>
                <a:ea typeface="+mn-ea"/>
                <a:cs typeface="+mn-cs"/>
              </a:rPr>
              <a:t>su país</a:t>
            </a:r>
          </a:p>
          <a:p>
            <a:pPr marL="447040" lvl="1" algn="l" rtl="0"/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para uso en </a:t>
            </a:r>
            <a:r>
              <a:rPr lang="es" sz="2192" b="1" u="sng" kern="1200" dirty="0">
                <a:solidFill>
                  <a:srgbClr val="009900"/>
                </a:solidFill>
                <a:latin typeface="EC Square Sans Pro" panose="020B0506040000020004"/>
                <a:ea typeface="+mn-ea"/>
                <a:cs typeface="+mn-cs"/>
              </a:rPr>
              <a:t>animales no destinados a la producción de alimentos </a:t>
            </a:r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para la </a:t>
            </a:r>
            <a:r>
              <a:rPr lang="es" sz="2192" b="1" u="sng" kern="1200" dirty="0">
                <a:solidFill>
                  <a:srgbClr val="FF9966"/>
                </a:solidFill>
                <a:latin typeface="EC Square Sans Pro" panose="020B0506040000020004"/>
                <a:ea typeface="+mn-ea"/>
                <a:cs typeface="+mn-cs"/>
              </a:rPr>
              <a:t>misma indicación </a:t>
            </a:r>
            <a:endParaRPr lang="es" sz="2192" kern="1200" dirty="0">
              <a:solidFill>
                <a:prstClr val="black"/>
              </a:solidFill>
              <a:latin typeface="EC Square Sans Pro" panose="020B0506040000020004"/>
              <a:ea typeface="+mn-ea"/>
              <a:cs typeface="+mn-cs"/>
            </a:endParaRPr>
          </a:p>
          <a:p>
            <a:pPr marL="455295" lvl="1" indent="-455295" algn="l" rtl="0">
              <a:buFont typeface="+mj-lt"/>
              <a:buAutoNum type="alphaLcParenR"/>
            </a:pPr>
            <a:endParaRPr lang="fr-BE" sz="2192" kern="1200" dirty="0">
              <a:solidFill>
                <a:prstClr val="black"/>
              </a:solidFill>
              <a:latin typeface="EC Square Sans Pro" panose="020B0506040000020004"/>
              <a:ea typeface="+mn-ea"/>
              <a:cs typeface="+mn-cs"/>
            </a:endParaRPr>
          </a:p>
          <a:p>
            <a:pPr marL="455295" lvl="1" indent="-455295" algn="l" rtl="0">
              <a:buFont typeface="+mj-lt"/>
              <a:buAutoNum type="alphaLcParenR" startAt="3"/>
            </a:pPr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Producto autorizado para uso </a:t>
            </a:r>
            <a:r>
              <a:rPr lang="es" sz="2192" b="1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humano</a:t>
            </a:r>
          </a:p>
          <a:p>
            <a:pPr marL="455295" lvl="1" indent="-455295" algn="l" rtl="0">
              <a:buFont typeface="+mj-lt"/>
              <a:buAutoNum type="alphaLcParenR" startAt="3"/>
            </a:pPr>
            <a:endParaRPr lang="fr-BE" sz="2192" kern="1200" dirty="0">
              <a:solidFill>
                <a:prstClr val="black"/>
              </a:solidFill>
              <a:latin typeface="EC Square Sans Pro" panose="020B0506040000020004"/>
              <a:ea typeface="+mn-ea"/>
              <a:cs typeface="+mn-cs"/>
            </a:endParaRPr>
          </a:p>
          <a:p>
            <a:pPr marL="455295" lvl="1" indent="-455295" algn="l" rtl="0">
              <a:buFont typeface="+mj-lt"/>
              <a:buAutoNum type="alphaLcParenR" startAt="3"/>
            </a:pPr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Producto </a:t>
            </a:r>
            <a:r>
              <a:rPr lang="es" sz="2192" b="1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preparado extemporáneamente</a:t>
            </a:r>
          </a:p>
          <a:p>
            <a:pPr marL="455295" lvl="1" indent="-455295" algn="l" rtl="0">
              <a:buFont typeface="+mj-lt"/>
              <a:buAutoNum type="alphaLcParenR" startAt="3"/>
            </a:pPr>
            <a:endParaRPr lang="fr-BE" sz="2192" b="1" kern="1200" dirty="0">
              <a:solidFill>
                <a:prstClr val="black"/>
              </a:solidFill>
              <a:latin typeface="EC Square Sans Pro" panose="020B0506040000020004"/>
              <a:ea typeface="+mn-ea"/>
              <a:cs typeface="+mn-cs"/>
            </a:endParaRPr>
          </a:p>
          <a:p>
            <a:pPr marL="455295" lvl="1" indent="-455295" algn="l" rtl="0">
              <a:buFont typeface="+mj-lt"/>
              <a:buAutoNum type="alphaLcParenR" startAt="3"/>
            </a:pPr>
            <a:r>
              <a:rPr lang="es" sz="2150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Producto </a:t>
            </a:r>
            <a:r>
              <a:rPr lang="es" sz="2150" kern="1200" dirty="0" err="1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autorizado </a:t>
            </a:r>
            <a:r>
              <a:rPr lang="es" sz="2150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en</a:t>
            </a:r>
            <a:r>
              <a:rPr lang="es" sz="2150" b="1" kern="1200" dirty="0">
                <a:solidFill>
                  <a:srgbClr val="003399"/>
                </a:solidFill>
                <a:latin typeface="EC Square Sans Pro" panose="020B0506040000020004"/>
                <a:ea typeface="+mn-ea"/>
                <a:cs typeface="+mn-cs"/>
              </a:rPr>
              <a:t>​</a:t>
            </a:r>
            <a:r>
              <a:rPr lang="es" sz="2150" kern="1200" dirty="0">
                <a:solidFill>
                  <a:srgbClr val="003399"/>
                </a:solidFill>
                <a:latin typeface="EC Square Sans Pro" panose="020B0506040000020004"/>
                <a:ea typeface="+mn-ea"/>
                <a:cs typeface="+mn-cs"/>
              </a:rPr>
              <a:t> </a:t>
            </a:r>
            <a:r>
              <a:rPr lang="es" sz="2150" b="1" kern="1200" dirty="0" err="1">
                <a:solidFill>
                  <a:srgbClr val="003399"/>
                </a:solidFill>
                <a:latin typeface="EC Square Sans Pro" panose="020B0506040000020004"/>
                <a:ea typeface="+mn-ea"/>
                <a:cs typeface="+mn-cs"/>
              </a:rPr>
              <a:t>tercer </a:t>
            </a:r>
            <a:r>
              <a:rPr lang="es" sz="2150" b="1" kern="1200" dirty="0">
                <a:solidFill>
                  <a:srgbClr val="003399"/>
                </a:solidFill>
                <a:latin typeface="EC Square Sans Pro" panose="020B0506040000020004"/>
                <a:ea typeface="+mn-ea"/>
                <a:cs typeface="+mn-cs"/>
              </a:rPr>
              <a:t>país</a:t>
            </a:r>
            <a:endParaRPr lang="en-US" sz="2150" b="1" i="1" u="sng" strike="dblStrike" kern="1200" dirty="0">
              <a:solidFill>
                <a:srgbClr val="FF0000"/>
              </a:solidFill>
              <a:latin typeface="EC Square Sans Pro" panose="020B0506040000020004"/>
              <a:ea typeface="+mn-ea"/>
              <a:cs typeface="+mn-cs"/>
            </a:endParaRPr>
          </a:p>
          <a:p>
            <a:pPr marL="447040" lvl="2" algn="l" rtl="0"/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para la </a:t>
            </a:r>
            <a:r>
              <a:rPr lang="es" sz="2192" b="1" kern="1200" dirty="0">
                <a:solidFill>
                  <a:srgbClr val="009900"/>
                </a:solidFill>
                <a:latin typeface="EC Square Sans Pro" panose="020B0506040000020004"/>
                <a:ea typeface="+mn-ea"/>
                <a:cs typeface="+mn-cs"/>
              </a:rPr>
              <a:t>misma especie animal </a:t>
            </a:r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y la </a:t>
            </a:r>
            <a:r>
              <a:rPr lang="es" sz="2192" b="1" kern="1200" dirty="0">
                <a:solidFill>
                  <a:srgbClr val="FF9966"/>
                </a:solidFill>
                <a:latin typeface="EC Square Sans Pro" panose="020B0506040000020004"/>
                <a:ea typeface="+mn-ea"/>
                <a:cs typeface="+mn-cs"/>
              </a:rPr>
              <a:t>misma indicación </a:t>
            </a:r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(¡no para vacunas!)</a:t>
            </a:r>
            <a:endParaRPr lang="en-GB" sz="2192" kern="1200" dirty="0">
              <a:solidFill>
                <a:prstClr val="black"/>
              </a:solidFill>
              <a:latin typeface="EC Square Sans Pro" panose="020B05060400000200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B42D06-442D-4D00-DD09-BC56996D9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1378" y="507176"/>
            <a:ext cx="1008286" cy="7167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9901C7-5F61-AF11-B450-D18721373BBE}"/>
              </a:ext>
            </a:extLst>
          </p:cNvPr>
          <p:cNvSpPr txBox="1"/>
          <p:nvPr/>
        </p:nvSpPr>
        <p:spPr>
          <a:xfrm>
            <a:off x="8305800" y="4422292"/>
            <a:ext cx="3571201" cy="6445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s" sz="1794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No olvide el periodo especial para la retirada del medicamento</a:t>
            </a:r>
            <a:endParaRPr lang="en-GB" sz="1794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Down 15">
            <a:extLst>
              <a:ext uri="{FF2B5EF4-FFF2-40B4-BE49-F238E27FC236}">
                <a16:creationId xmlns:a16="http://schemas.microsoft.com/office/drawing/2014/main" id="{05894548-3062-5BB0-EBC7-D99CEC1374A3}"/>
              </a:ext>
            </a:extLst>
          </p:cNvPr>
          <p:cNvSpPr/>
          <p:nvPr/>
        </p:nvSpPr>
        <p:spPr>
          <a:xfrm>
            <a:off x="2000905" y="1729522"/>
            <a:ext cx="359322" cy="31460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111" rtl="0">
              <a:defRPr/>
            </a:pPr>
            <a:endParaRPr lang="LID4096" sz="2392" kern="120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2FFE8AE7-7B6E-098D-60BC-7FADDDFAC166}"/>
              </a:ext>
            </a:extLst>
          </p:cNvPr>
          <p:cNvSpPr txBox="1"/>
          <p:nvPr/>
        </p:nvSpPr>
        <p:spPr>
          <a:xfrm>
            <a:off x="2455337" y="2840693"/>
            <a:ext cx="3853227" cy="3373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defTabSz="911111" rtl="0">
              <a:defRPr/>
            </a:pPr>
            <a:r>
              <a:rPr lang="es" sz="1594" i="1" kern="1200" dirty="0">
                <a:solidFill>
                  <a:srgbClr val="C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Si no hay ninguno, utilice</a:t>
            </a:r>
            <a:endParaRPr lang="LID4096" sz="1594" b="1" i="1" kern="1200" dirty="0">
              <a:solidFill>
                <a:srgbClr val="C00000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8" name="Arrow: Down 15">
            <a:extLst>
              <a:ext uri="{FF2B5EF4-FFF2-40B4-BE49-F238E27FC236}">
                <a16:creationId xmlns:a16="http://schemas.microsoft.com/office/drawing/2014/main" id="{F7AD6638-4181-0F27-5C30-FF2638929852}"/>
              </a:ext>
            </a:extLst>
          </p:cNvPr>
          <p:cNvSpPr/>
          <p:nvPr/>
        </p:nvSpPr>
        <p:spPr>
          <a:xfrm>
            <a:off x="2023028" y="3502460"/>
            <a:ext cx="359322" cy="31460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111" rtl="0">
              <a:defRPr/>
            </a:pPr>
            <a:endParaRPr lang="LID4096" sz="2392" kern="120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82265D60-E936-67F7-761E-9222C02A0B59}"/>
              </a:ext>
            </a:extLst>
          </p:cNvPr>
          <p:cNvSpPr txBox="1"/>
          <p:nvPr/>
        </p:nvSpPr>
        <p:spPr>
          <a:xfrm>
            <a:off x="2455337" y="3466595"/>
            <a:ext cx="3433327" cy="3373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defTabSz="911111" rtl="0">
              <a:defRPr/>
            </a:pPr>
            <a:r>
              <a:rPr lang="es" sz="1594" i="1" kern="1200" dirty="0">
                <a:solidFill>
                  <a:srgbClr val="C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Si no hay ninguno, utilice</a:t>
            </a:r>
            <a:endParaRPr lang="LID4096" sz="1594" b="1" i="1" kern="1200" dirty="0">
              <a:solidFill>
                <a:srgbClr val="C00000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0" name="Arrow: Down 15">
            <a:extLst>
              <a:ext uri="{FF2B5EF4-FFF2-40B4-BE49-F238E27FC236}">
                <a16:creationId xmlns:a16="http://schemas.microsoft.com/office/drawing/2014/main" id="{C0117FB4-4F0B-9451-272F-4CDE56742307}"/>
              </a:ext>
            </a:extLst>
          </p:cNvPr>
          <p:cNvSpPr/>
          <p:nvPr/>
        </p:nvSpPr>
        <p:spPr>
          <a:xfrm>
            <a:off x="2038191" y="4513869"/>
            <a:ext cx="359322" cy="31460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111" rtl="0">
              <a:defRPr/>
            </a:pPr>
            <a:endParaRPr lang="LID4096" sz="2392" kern="120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7694375E-1400-6DE6-2F7D-3EBBDBF5F4FE}"/>
              </a:ext>
            </a:extLst>
          </p:cNvPr>
          <p:cNvSpPr txBox="1"/>
          <p:nvPr/>
        </p:nvSpPr>
        <p:spPr>
          <a:xfrm>
            <a:off x="2459762" y="4504525"/>
            <a:ext cx="3712437" cy="3373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defTabSz="911111" rtl="0">
              <a:defRPr/>
            </a:pPr>
            <a:r>
              <a:rPr lang="es" sz="1594" i="1" kern="1200" dirty="0">
                <a:solidFill>
                  <a:srgbClr val="C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Si no hay ninguno, utilice</a:t>
            </a:r>
            <a:endParaRPr lang="LID4096" sz="1594" b="1" i="1" kern="1200" dirty="0">
              <a:solidFill>
                <a:srgbClr val="C00000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2" name="Arrow: Down 15">
            <a:extLst>
              <a:ext uri="{FF2B5EF4-FFF2-40B4-BE49-F238E27FC236}">
                <a16:creationId xmlns:a16="http://schemas.microsoft.com/office/drawing/2014/main" id="{728F0C5A-82F6-34FA-5676-A7A9CE1C727D}"/>
              </a:ext>
            </a:extLst>
          </p:cNvPr>
          <p:cNvSpPr/>
          <p:nvPr/>
        </p:nvSpPr>
        <p:spPr>
          <a:xfrm>
            <a:off x="2038191" y="5206645"/>
            <a:ext cx="359322" cy="31460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111" rtl="0">
              <a:defRPr/>
            </a:pPr>
            <a:endParaRPr lang="LID4096" sz="2392" kern="120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FE4D80AB-A40D-1CC5-FBC4-1248A8CFB00F}"/>
              </a:ext>
            </a:extLst>
          </p:cNvPr>
          <p:cNvSpPr txBox="1"/>
          <p:nvPr/>
        </p:nvSpPr>
        <p:spPr>
          <a:xfrm>
            <a:off x="2421328" y="5129130"/>
            <a:ext cx="3065072" cy="3373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defTabSz="911111" rtl="0">
              <a:defRPr/>
            </a:pPr>
            <a:r>
              <a:rPr lang="es" sz="1594" i="1" kern="1200" dirty="0">
                <a:solidFill>
                  <a:srgbClr val="C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Si no hay ninguno , utilice</a:t>
            </a:r>
            <a:endParaRPr lang="LID4096" sz="1594" b="1" i="1" kern="1200" dirty="0">
              <a:solidFill>
                <a:srgbClr val="C00000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1DA13A1A-1A85-4F7E-4A4D-7100D3761238}"/>
              </a:ext>
            </a:extLst>
          </p:cNvPr>
          <p:cNvSpPr txBox="1"/>
          <p:nvPr/>
        </p:nvSpPr>
        <p:spPr>
          <a:xfrm>
            <a:off x="2406396" y="1784263"/>
            <a:ext cx="8414004" cy="337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defTabSz="911111" rtl="0">
              <a:defRPr/>
            </a:pPr>
            <a:r>
              <a:rPr lang="es" sz="1594" i="1" kern="1200" dirty="0">
                <a:solidFill>
                  <a:srgbClr val="C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Si no hay ninguno, bajo responsabilidad del veterinario y para evitar un sufrimiento inaceptable.</a:t>
            </a:r>
            <a:endParaRPr lang="LID4096" sz="1594" b="1" i="1" kern="1200" dirty="0">
              <a:solidFill>
                <a:srgbClr val="C00000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7B5003D6-C561-BF24-5750-9245A90DB616}"/>
              </a:ext>
            </a:extLst>
          </p:cNvPr>
          <p:cNvSpPr/>
          <p:nvPr/>
        </p:nvSpPr>
        <p:spPr>
          <a:xfrm>
            <a:off x="2026119" y="2863395"/>
            <a:ext cx="359322" cy="31460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111" rtl="0">
              <a:defRPr/>
            </a:pPr>
            <a:endParaRPr lang="LID4096" sz="2392" kern="120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81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F02DF6C-4933-45ED-9F9A-D62840FCE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9166" y="1446946"/>
            <a:ext cx="7993615" cy="520679"/>
          </a:xfrm>
        </p:spPr>
        <p:txBody>
          <a:bodyPr/>
          <a:lstStyle/>
          <a:p>
            <a:r>
              <a:rPr lang="es" sz="2790">
                <a:latin typeface="EC Square Sans Pro" panose="020B0506040000020004" pitchFamily="34" charset="0"/>
              </a:rPr>
              <a:t>Reglas comunes</a:t>
            </a:r>
          </a:p>
          <a:p>
            <a:endParaRPr lang="en-GB"/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6BABE3B0-7BDF-4FDC-974A-6A3F8E5F6899}"/>
              </a:ext>
            </a:extLst>
          </p:cNvPr>
          <p:cNvSpPr/>
          <p:nvPr/>
        </p:nvSpPr>
        <p:spPr>
          <a:xfrm>
            <a:off x="825" y="1185491"/>
            <a:ext cx="12168660" cy="735723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1111" rtl="0">
              <a:lnSpc>
                <a:spcPct val="120000"/>
              </a:lnSpc>
              <a:defRPr/>
            </a:pPr>
            <a:endParaRPr lang="es-ES" sz="1046" b="1" kern="120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823" y="1214825"/>
            <a:ext cx="12168662" cy="106879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1111" rtl="0">
              <a:lnSpc>
                <a:spcPct val="90000"/>
              </a:lnSpc>
              <a:spcAft>
                <a:spcPts val="598"/>
              </a:spcAft>
              <a:defRPr/>
            </a:pPr>
            <a:r>
              <a:rPr lang="es" sz="2392" b="1" kern="1200" dirty="0">
                <a:solidFill>
                  <a:srgbClr val="FFFFFF"/>
                </a:solidFill>
                <a:latin typeface="EC Square Sans Pro" panose="020B0506040000020004" pitchFamily="34" charset="0"/>
              </a:rPr>
              <a:t>Cuando no se dispone de ningún medicamento autorizado para </a:t>
            </a:r>
            <a:r>
              <a:rPr lang="es" sz="2392" b="1" u="sng" kern="1200" dirty="0">
                <a:solidFill>
                  <a:srgbClr val="FFFFFF"/>
                </a:solidFill>
                <a:latin typeface="EC Square Sans Pro" panose="020B0506040000020004" pitchFamily="34" charset="0"/>
              </a:rPr>
              <a:t>los animales acuáticos destinados a la producción de alimentos </a:t>
            </a:r>
            <a:r>
              <a:rPr lang="es" sz="2392" b="1" kern="1200" dirty="0">
                <a:solidFill>
                  <a:srgbClr val="FFFFFF"/>
                </a:solidFill>
                <a:latin typeface="EC Square Sans Pro" panose="020B0506040000020004" pitchFamily="34" charset="0"/>
              </a:rPr>
              <a:t>o no se dispone de medicamentos autorizados</a:t>
            </a:r>
            <a:endParaRPr lang="en-US" sz="2790" b="1" kern="1200" dirty="0">
              <a:solidFill>
                <a:srgbClr val="FFFFFF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8690428F-3309-41FA-B050-ED545EA123C7}"/>
              </a:ext>
            </a:extLst>
          </p:cNvPr>
          <p:cNvSpPr txBox="1">
            <a:spLocks/>
          </p:cNvSpPr>
          <p:nvPr/>
        </p:nvSpPr>
        <p:spPr>
          <a:xfrm>
            <a:off x="781704" y="322689"/>
            <a:ext cx="10249005" cy="53143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defTabSz="911111" rtl="0">
              <a:defRPr/>
            </a:pPr>
            <a:r>
              <a:rPr lang="es" sz="2790" kern="1200">
                <a:latin typeface="EC Square Sans Pro" panose="020B0506040000020004" pitchFamily="34" charset="0"/>
              </a:rPr>
              <a:t>Normas comunes – Uso de medicamentos veterinarios</a:t>
            </a:r>
          </a:p>
          <a:p>
            <a:pPr algn="l" defTabSz="911111" rtl="0">
              <a:defRPr/>
            </a:pPr>
            <a:endParaRPr lang="en-GB" sz="2392" kern="120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BB7E4F4F-C703-441F-87FE-EFEECBF28284}"/>
              </a:ext>
            </a:extLst>
          </p:cNvPr>
          <p:cNvSpPr txBox="1"/>
          <p:nvPr/>
        </p:nvSpPr>
        <p:spPr>
          <a:xfrm>
            <a:off x="516302" y="2792529"/>
            <a:ext cx="5328312" cy="1011912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algn="l" defTabSz="911111" rtl="0">
              <a:defRPr/>
            </a:pPr>
            <a:r>
              <a:rPr lang="es" sz="1594" kern="1200" dirty="0">
                <a:solidFill>
                  <a:srgbClr val="616161"/>
                </a:solidFill>
                <a:latin typeface="EC Square Sans Pro" panose="020B0506040000020004" pitchFamily="34" charset="0"/>
                <a:ea typeface="+mn-ea"/>
                <a:cs typeface="+mn-cs"/>
              </a:rPr>
              <a:t>Producto </a:t>
            </a:r>
            <a:r>
              <a:rPr lang="es" sz="1594" kern="1200" dirty="0" err="1">
                <a:solidFill>
                  <a:srgbClr val="616161"/>
                </a:solidFill>
                <a:latin typeface="EC Square Sans Pro" panose="020B0506040000020004" pitchFamily="34" charset="0"/>
                <a:ea typeface="+mn-ea"/>
                <a:cs typeface="+mn-cs"/>
              </a:rPr>
              <a:t>autorizado </a:t>
            </a:r>
            <a:r>
              <a:rPr lang="es" sz="1594" kern="1200" dirty="0">
                <a:solidFill>
                  <a:srgbClr val="616161"/>
                </a:solidFill>
                <a:latin typeface="EC Square Sans Pro" panose="020B0506040000020004" pitchFamily="34" charset="0"/>
                <a:ea typeface="+mn-ea"/>
                <a:cs typeface="+mn-cs"/>
              </a:rPr>
              <a:t>para:</a:t>
            </a:r>
          </a:p>
          <a:p>
            <a:pPr algn="l" defTabSz="911111" rtl="0">
              <a:defRPr/>
            </a:pPr>
            <a:r>
              <a:rPr lang="es" sz="1594" kern="1200" dirty="0">
                <a:solidFill>
                  <a:srgbClr val="616161"/>
                </a:solidFill>
                <a:latin typeface="EC Square Sans Pro" panose="020B0506040000020004" pitchFamily="34" charset="0"/>
                <a:ea typeface="+mn-ea"/>
                <a:cs typeface="+mn-cs"/>
              </a:rPr>
              <a:t>- </a:t>
            </a:r>
            <a:r>
              <a:rPr lang="es" sz="1394" b="1" kern="1200" dirty="0">
                <a:solidFill>
                  <a:srgbClr val="616161"/>
                </a:solidFill>
                <a:latin typeface="EC Square Sans Pro" panose="020B0506040000020004" pitchFamily="34" charset="0"/>
                <a:ea typeface="+mn-ea"/>
                <a:cs typeface="+mn-cs"/>
              </a:rPr>
              <a:t>misma/otra indicación</a:t>
            </a:r>
          </a:p>
          <a:p>
            <a:pPr algn="l" defTabSz="911111" rtl="0">
              <a:defRPr/>
            </a:pPr>
            <a:r>
              <a:rPr lang="es" sz="1394" kern="1200" dirty="0">
                <a:solidFill>
                  <a:srgbClr val="616161"/>
                </a:solidFill>
                <a:latin typeface="EC Square Sans Pro" panose="020B0506040000020004" pitchFamily="34" charset="0"/>
                <a:ea typeface="+mn-ea"/>
                <a:cs typeface="+mn-cs"/>
              </a:rPr>
              <a:t>- en </a:t>
            </a:r>
            <a:r>
              <a:rPr lang="es" sz="1394" b="1" kern="1200" dirty="0">
                <a:solidFill>
                  <a:srgbClr val="616161"/>
                </a:solidFill>
                <a:latin typeface="EC Square Sans Pro" panose="020B0506040000020004" pitchFamily="34" charset="0"/>
                <a:ea typeface="+mn-ea"/>
                <a:cs typeface="+mn-cs"/>
              </a:rPr>
              <a:t>la misma/otra especie acuática productora de alimentos</a:t>
            </a:r>
          </a:p>
          <a:p>
            <a:pPr algn="l" defTabSz="911111" rtl="0">
              <a:defRPr/>
            </a:pPr>
            <a:r>
              <a:rPr lang="es" sz="1394" kern="1200" dirty="0">
                <a:solidFill>
                  <a:srgbClr val="616161"/>
                </a:solidFill>
                <a:latin typeface="EC Square Sans Pro" panose="020B0506040000020004" pitchFamily="34" charset="0"/>
                <a:ea typeface="+mn-ea"/>
                <a:cs typeface="+mn-cs"/>
              </a:rPr>
              <a:t>- en el </a:t>
            </a:r>
            <a:r>
              <a:rPr lang="es" sz="1394" b="1" kern="1200" dirty="0">
                <a:solidFill>
                  <a:srgbClr val="616161"/>
                </a:solidFill>
                <a:latin typeface="EC Square Sans Pro" panose="020B0506040000020004" pitchFamily="34" charset="0"/>
                <a:ea typeface="+mn-ea"/>
                <a:cs typeface="+mn-cs"/>
              </a:rPr>
              <a:t>mismo/otro país de la UE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6ACD612A-E86B-4604-A5AA-DBA82BBFA50B}"/>
              </a:ext>
            </a:extLst>
          </p:cNvPr>
          <p:cNvSpPr txBox="1"/>
          <p:nvPr/>
        </p:nvSpPr>
        <p:spPr>
          <a:xfrm>
            <a:off x="516302" y="4014860"/>
            <a:ext cx="5292003" cy="582615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algn="l" defTabSz="911111" rtl="0">
              <a:defRPr/>
            </a:pPr>
            <a:r>
              <a:rPr lang="es" sz="1594" kern="1200" dirty="0">
                <a:solidFill>
                  <a:srgbClr val="616161"/>
                </a:solidFill>
                <a:latin typeface="EC Square Sans Pro" panose="020B0506040000020004" pitchFamily="34" charset="0"/>
                <a:ea typeface="+mn-ea"/>
                <a:cs typeface="+mn-cs"/>
              </a:rPr>
              <a:t>Producto </a:t>
            </a:r>
            <a:r>
              <a:rPr lang="es" sz="1594" kern="1200" dirty="0" err="1">
                <a:solidFill>
                  <a:srgbClr val="616161"/>
                </a:solidFill>
                <a:latin typeface="EC Square Sans Pro" panose="020B0506040000020004" pitchFamily="34" charset="0"/>
                <a:ea typeface="+mn-ea"/>
                <a:cs typeface="+mn-cs"/>
              </a:rPr>
              <a:t>autorizado </a:t>
            </a:r>
            <a:r>
              <a:rPr lang="es" sz="1594" kern="1200" dirty="0">
                <a:solidFill>
                  <a:srgbClr val="616161"/>
                </a:solidFill>
                <a:latin typeface="EC Square Sans Pro" panose="020B0506040000020004" pitchFamily="34" charset="0"/>
                <a:ea typeface="+mn-ea"/>
                <a:cs typeface="+mn-cs"/>
              </a:rPr>
              <a:t>en la UE para </a:t>
            </a:r>
            <a:r>
              <a:rPr lang="es" sz="1594" b="1" kern="1200" dirty="0">
                <a:solidFill>
                  <a:srgbClr val="616161"/>
                </a:solidFill>
                <a:latin typeface="EC Square Sans Pro" panose="020B0506040000020004" pitchFamily="34" charset="0"/>
                <a:ea typeface="+mn-ea"/>
                <a:cs typeface="+mn-cs"/>
              </a:rPr>
              <a:t>especies terrestres productoras de alimentos </a:t>
            </a:r>
            <a:r>
              <a:rPr lang="es" sz="1594" kern="1200" dirty="0">
                <a:solidFill>
                  <a:srgbClr val="616161"/>
                </a:solidFill>
                <a:latin typeface="EC Square Sans Pro" panose="020B0506040000020004" pitchFamily="34" charset="0"/>
                <a:ea typeface="+mn-ea"/>
                <a:cs typeface="+mn-cs"/>
              </a:rPr>
              <a:t>(lista de sustancias en desarrollo)</a:t>
            </a:r>
            <a:endParaRPr lang="LID4096" sz="1594" kern="1200" dirty="0">
              <a:solidFill>
                <a:prstClr val="black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31A6D801-C04B-45D8-9775-B697C3F8B0AF}"/>
              </a:ext>
            </a:extLst>
          </p:cNvPr>
          <p:cNvSpPr txBox="1"/>
          <p:nvPr/>
        </p:nvSpPr>
        <p:spPr>
          <a:xfrm>
            <a:off x="504971" y="4953723"/>
            <a:ext cx="5290105" cy="582615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algn="l" defTabSz="911111" rtl="0">
              <a:defRPr/>
            </a:pPr>
            <a:r>
              <a:rPr lang="es" sz="1594" kern="1200" dirty="0">
                <a:solidFill>
                  <a:srgbClr val="616161"/>
                </a:solidFill>
                <a:latin typeface="EC Square Sans Pro" panose="020B0506040000020004" pitchFamily="34" charset="0"/>
                <a:ea typeface="+mn-ea"/>
                <a:cs typeface="+mn-cs"/>
              </a:rPr>
              <a:t>Un </a:t>
            </a:r>
            <a:r>
              <a:rPr lang="es" sz="1594" b="1" kern="1200" dirty="0">
                <a:solidFill>
                  <a:srgbClr val="616161"/>
                </a:solidFill>
                <a:latin typeface="EC Square Sans Pro" panose="020B0506040000020004" pitchFamily="34" charset="0"/>
                <a:ea typeface="+mn-ea"/>
                <a:cs typeface="+mn-cs"/>
              </a:rPr>
              <a:t>medicamento humano </a:t>
            </a:r>
            <a:r>
              <a:rPr lang="es" sz="1594" kern="1200" dirty="0" err="1">
                <a:solidFill>
                  <a:srgbClr val="616161"/>
                </a:solidFill>
                <a:latin typeface="EC Square Sans Pro" panose="020B0506040000020004" pitchFamily="34" charset="0"/>
                <a:ea typeface="+mn-ea"/>
                <a:cs typeface="+mn-cs"/>
              </a:rPr>
              <a:t>autorizado </a:t>
            </a:r>
            <a:r>
              <a:rPr lang="es" sz="1594" kern="1200" dirty="0">
                <a:solidFill>
                  <a:srgbClr val="616161"/>
                </a:solidFill>
                <a:latin typeface="EC Square Sans Pro" panose="020B0506040000020004" pitchFamily="34" charset="0"/>
                <a:ea typeface="+mn-ea"/>
                <a:cs typeface="+mn-cs"/>
              </a:rPr>
              <a:t>(lista de sustancias en desarrollo)</a:t>
            </a:r>
            <a:endParaRPr lang="en-US" sz="1594" b="1" kern="1200" dirty="0">
              <a:solidFill>
                <a:srgbClr val="616161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C875C385-EAF7-48D2-B3D8-4B59A3CA9938}"/>
              </a:ext>
            </a:extLst>
          </p:cNvPr>
          <p:cNvSpPr txBox="1"/>
          <p:nvPr/>
        </p:nvSpPr>
        <p:spPr>
          <a:xfrm>
            <a:off x="487333" y="5788827"/>
            <a:ext cx="5328312" cy="582615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algn="l" defTabSz="911111" rtl="0">
              <a:defRPr/>
            </a:pPr>
            <a:r>
              <a:rPr lang="es" sz="1594" b="1" kern="1200" dirty="0">
                <a:solidFill>
                  <a:srgbClr val="616161"/>
                </a:solidFill>
                <a:latin typeface="EC Square Sans Pro" panose="020B0506040000020004" pitchFamily="34" charset="0"/>
                <a:ea typeface="+mn-ea"/>
                <a:cs typeface="+mn-cs"/>
              </a:rPr>
              <a:t>Medicamento veterinario preparado extemporáneamente </a:t>
            </a:r>
            <a:r>
              <a:rPr lang="es" sz="1594" kern="1200" dirty="0">
                <a:solidFill>
                  <a:srgbClr val="616161"/>
                </a:solidFill>
                <a:latin typeface="EC Square Sans Pro" panose="020B0506040000020004" pitchFamily="34" charset="0"/>
                <a:ea typeface="+mn-ea"/>
                <a:cs typeface="+mn-cs"/>
              </a:rPr>
              <a:t>de acuerdo con los términos de una prescripción veterinaria</a:t>
            </a:r>
            <a:endParaRPr lang="en-GB" sz="1594" kern="1200" dirty="0">
              <a:solidFill>
                <a:prstClr val="black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BAE47D28-8273-441B-A750-B1944FBD52DC}"/>
              </a:ext>
            </a:extLst>
          </p:cNvPr>
          <p:cNvSpPr txBox="1"/>
          <p:nvPr/>
        </p:nvSpPr>
        <p:spPr>
          <a:xfrm>
            <a:off x="497775" y="2006771"/>
            <a:ext cx="5335186" cy="582615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algn="l" defTabSz="911111" rtl="0">
              <a:defRPr/>
            </a:pPr>
            <a:r>
              <a:rPr lang="es" sz="1594" kern="1200" dirty="0">
                <a:solidFill>
                  <a:srgbClr val="616161"/>
                </a:solidFill>
                <a:latin typeface="EC Square Sans Pro" panose="020B0506040000020004" pitchFamily="34" charset="0"/>
                <a:ea typeface="+mn-ea"/>
                <a:cs typeface="+mn-cs"/>
              </a:rPr>
              <a:t>Producto </a:t>
            </a:r>
            <a:r>
              <a:rPr lang="es" sz="1594" kern="1200" dirty="0" err="1">
                <a:solidFill>
                  <a:srgbClr val="616161"/>
                </a:solidFill>
                <a:latin typeface="EC Square Sans Pro" panose="020B0506040000020004" pitchFamily="34" charset="0"/>
                <a:ea typeface="+mn-ea"/>
                <a:cs typeface="+mn-cs"/>
              </a:rPr>
              <a:t>autorizado </a:t>
            </a:r>
            <a:r>
              <a:rPr lang="es" sz="1594" kern="1200" dirty="0">
                <a:solidFill>
                  <a:srgbClr val="616161"/>
                </a:solidFill>
                <a:latin typeface="EC Square Sans Pro" panose="020B0506040000020004" pitchFamily="34" charset="0"/>
                <a:ea typeface="+mn-ea"/>
                <a:cs typeface="+mn-cs"/>
              </a:rPr>
              <a:t>en su país para la especie animal acuática y la indicación en cuestión</a:t>
            </a:r>
            <a:endParaRPr lang="LID4096" sz="1594" b="1" kern="1200" dirty="0">
              <a:solidFill>
                <a:prstClr val="black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22" name="Arrow: Right 13">
            <a:extLst>
              <a:ext uri="{FF2B5EF4-FFF2-40B4-BE49-F238E27FC236}">
                <a16:creationId xmlns:a16="http://schemas.microsoft.com/office/drawing/2014/main" id="{62318C66-7E76-4E9A-BA3C-EC0337B2F32F}"/>
              </a:ext>
            </a:extLst>
          </p:cNvPr>
          <p:cNvSpPr/>
          <p:nvPr/>
        </p:nvSpPr>
        <p:spPr>
          <a:xfrm>
            <a:off x="5854652" y="2057008"/>
            <a:ext cx="553122" cy="346778"/>
          </a:xfrm>
          <a:prstGeom prst="rightArrow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111" rtl="0">
              <a:defRPr/>
            </a:pPr>
            <a:endParaRPr lang="LID4096" sz="2392" kern="120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4" name="Arrow: Down 15">
            <a:extLst>
              <a:ext uri="{FF2B5EF4-FFF2-40B4-BE49-F238E27FC236}">
                <a16:creationId xmlns:a16="http://schemas.microsoft.com/office/drawing/2014/main" id="{B3BABC70-16F3-44C0-886D-A684AE2E5F87}"/>
              </a:ext>
            </a:extLst>
          </p:cNvPr>
          <p:cNvSpPr/>
          <p:nvPr/>
        </p:nvSpPr>
        <p:spPr>
          <a:xfrm>
            <a:off x="2641476" y="2578457"/>
            <a:ext cx="207485" cy="25498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111" rtl="0">
              <a:defRPr/>
            </a:pPr>
            <a:endParaRPr lang="LID4096" sz="2392" kern="120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85AB590C-E616-498F-B4C0-539B365F84A2}"/>
              </a:ext>
            </a:extLst>
          </p:cNvPr>
          <p:cNvSpPr txBox="1"/>
          <p:nvPr/>
        </p:nvSpPr>
        <p:spPr>
          <a:xfrm>
            <a:off x="3180457" y="2555756"/>
            <a:ext cx="2229743" cy="3373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defTabSz="911111" rtl="0">
              <a:defRPr/>
            </a:pPr>
            <a:r>
              <a:rPr lang="es" sz="1594" i="1" kern="1200" dirty="0">
                <a:solidFill>
                  <a:srgbClr val="C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Si no, utilice</a:t>
            </a:r>
            <a:endParaRPr lang="LID4096" sz="1594" b="1" i="1" kern="1200" dirty="0">
              <a:solidFill>
                <a:srgbClr val="C00000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69CFB79-DCC6-4A5E-95D6-01BBC7DF94FC}"/>
              </a:ext>
            </a:extLst>
          </p:cNvPr>
          <p:cNvSpPr/>
          <p:nvPr/>
        </p:nvSpPr>
        <p:spPr>
          <a:xfrm>
            <a:off x="6429465" y="2006771"/>
            <a:ext cx="2323686" cy="582615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1111" rtl="0">
              <a:defRPr/>
            </a:pPr>
            <a:r>
              <a:rPr lang="es" sz="1794" kern="1200" dirty="0">
                <a:solidFill>
                  <a:srgbClr val="FFFFFF"/>
                </a:solidFill>
                <a:latin typeface="EC Square Sans Pro" panose="020B0506040000020004" pitchFamily="34" charset="0"/>
              </a:rPr>
              <a:t>Debe usar este producto</a:t>
            </a:r>
            <a:endParaRPr lang="LID4096" sz="1794" kern="1200" dirty="0">
              <a:solidFill>
                <a:srgbClr val="FFFFFF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22789DAB-867D-42A2-A5CB-E096A1CE3EF9}"/>
              </a:ext>
            </a:extLst>
          </p:cNvPr>
          <p:cNvSpPr/>
          <p:nvPr/>
        </p:nvSpPr>
        <p:spPr>
          <a:xfrm>
            <a:off x="6407775" y="2999530"/>
            <a:ext cx="2323686" cy="582615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1111" rtl="0">
              <a:defRPr/>
            </a:pPr>
            <a:r>
              <a:rPr lang="es" sz="1794" kern="1200" dirty="0">
                <a:solidFill>
                  <a:srgbClr val="FFFFFF"/>
                </a:solidFill>
                <a:latin typeface="EC Square Sans Pro" panose="020B0506040000020004" pitchFamily="34" charset="0"/>
              </a:rPr>
              <a:t>Seleccione un producto</a:t>
            </a:r>
            <a:endParaRPr lang="LID4096" sz="1794" kern="1200" dirty="0">
              <a:solidFill>
                <a:srgbClr val="FFFFFF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3815D1AE-7654-4718-94BD-08082ECBB745}"/>
              </a:ext>
            </a:extLst>
          </p:cNvPr>
          <p:cNvSpPr/>
          <p:nvPr/>
        </p:nvSpPr>
        <p:spPr>
          <a:xfrm>
            <a:off x="6396929" y="4042700"/>
            <a:ext cx="2323686" cy="582615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1111" rtl="0">
              <a:defRPr/>
            </a:pPr>
            <a:r>
              <a:rPr lang="es" sz="1794" kern="1200">
                <a:solidFill>
                  <a:srgbClr val="FFFFFF"/>
                </a:solidFill>
                <a:latin typeface="EC Square Sans Pro" panose="020B0506040000020004" pitchFamily="34" charset="0"/>
              </a:rPr>
              <a:t>Seleccione un producto</a:t>
            </a:r>
            <a:endParaRPr lang="LID4096" sz="1794" kern="1200">
              <a:solidFill>
                <a:srgbClr val="FFFFFF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BF153912-3FF6-42C1-A0B5-4FAB5EB590DA}"/>
              </a:ext>
            </a:extLst>
          </p:cNvPr>
          <p:cNvSpPr/>
          <p:nvPr/>
        </p:nvSpPr>
        <p:spPr>
          <a:xfrm>
            <a:off x="6419095" y="5944648"/>
            <a:ext cx="2323686" cy="582615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1111" rtl="0">
              <a:defRPr/>
            </a:pPr>
            <a:r>
              <a:rPr lang="es" sz="1794" kern="1200" dirty="0">
                <a:solidFill>
                  <a:srgbClr val="FFFFFF"/>
                </a:solidFill>
                <a:latin typeface="EC Square Sans Pro" panose="020B0506040000020004" pitchFamily="34" charset="0"/>
              </a:rPr>
              <a:t>Preparar un producto</a:t>
            </a:r>
            <a:endParaRPr lang="LID4096" sz="1794" kern="1200" dirty="0">
              <a:solidFill>
                <a:srgbClr val="FFFFFF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2" name="TextBox 16">
            <a:extLst>
              <a:ext uri="{FF2B5EF4-FFF2-40B4-BE49-F238E27FC236}">
                <a16:creationId xmlns:a16="http://schemas.microsoft.com/office/drawing/2014/main" id="{953E6DCE-5177-4DAC-8E53-E1158AC9BFB0}"/>
              </a:ext>
            </a:extLst>
          </p:cNvPr>
          <p:cNvSpPr txBox="1"/>
          <p:nvPr/>
        </p:nvSpPr>
        <p:spPr>
          <a:xfrm>
            <a:off x="3149072" y="3735503"/>
            <a:ext cx="2229743" cy="3373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defTabSz="911111" rtl="0">
              <a:defRPr/>
            </a:pPr>
            <a:r>
              <a:rPr lang="es" sz="1594" i="1" kern="1200" dirty="0">
                <a:solidFill>
                  <a:srgbClr val="C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Si no, utilice</a:t>
            </a:r>
            <a:endParaRPr lang="LID4096" sz="1594" b="1" i="1" kern="1200" dirty="0">
              <a:solidFill>
                <a:srgbClr val="C00000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44" name="TextBox 16">
            <a:extLst>
              <a:ext uri="{FF2B5EF4-FFF2-40B4-BE49-F238E27FC236}">
                <a16:creationId xmlns:a16="http://schemas.microsoft.com/office/drawing/2014/main" id="{84BFF4A6-BBE2-4675-8DE5-391F4D5279A3}"/>
              </a:ext>
            </a:extLst>
          </p:cNvPr>
          <p:cNvSpPr txBox="1"/>
          <p:nvPr/>
        </p:nvSpPr>
        <p:spPr>
          <a:xfrm>
            <a:off x="3149072" y="4696704"/>
            <a:ext cx="2229743" cy="3373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defTabSz="911111" rtl="0">
              <a:defRPr/>
            </a:pPr>
            <a:r>
              <a:rPr lang="es" sz="1594" i="1" kern="1200" dirty="0">
                <a:solidFill>
                  <a:srgbClr val="C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Si no, utilice</a:t>
            </a:r>
            <a:endParaRPr lang="LID4096" sz="1594" b="1" i="1" kern="1200" dirty="0">
              <a:solidFill>
                <a:srgbClr val="C00000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0F224CF6-315A-4D6F-A3DF-4BD412127554}"/>
              </a:ext>
            </a:extLst>
          </p:cNvPr>
          <p:cNvSpPr txBox="1"/>
          <p:nvPr/>
        </p:nvSpPr>
        <p:spPr>
          <a:xfrm>
            <a:off x="3180457" y="5485152"/>
            <a:ext cx="1924943" cy="3373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defTabSz="911111" rtl="0">
              <a:defRPr/>
            </a:pPr>
            <a:r>
              <a:rPr lang="es" sz="1594" i="1" kern="1200" dirty="0">
                <a:solidFill>
                  <a:srgbClr val="C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Si no, utilice</a:t>
            </a:r>
            <a:endParaRPr lang="LID4096" sz="1594" b="1" i="1" kern="1200" dirty="0">
              <a:solidFill>
                <a:srgbClr val="C00000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47" name="Arrow: Right 13">
            <a:extLst>
              <a:ext uri="{FF2B5EF4-FFF2-40B4-BE49-F238E27FC236}">
                <a16:creationId xmlns:a16="http://schemas.microsoft.com/office/drawing/2014/main" id="{9E680AD2-05C4-446C-A7B7-5D1B3D9AC46F}"/>
              </a:ext>
            </a:extLst>
          </p:cNvPr>
          <p:cNvSpPr/>
          <p:nvPr/>
        </p:nvSpPr>
        <p:spPr>
          <a:xfrm>
            <a:off x="5854654" y="3084907"/>
            <a:ext cx="542275" cy="390226"/>
          </a:xfrm>
          <a:prstGeom prst="rightArrow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111" rtl="0">
              <a:defRPr/>
            </a:pPr>
            <a:endParaRPr lang="LID4096" sz="2392" kern="120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8" name="Arrow: Right 13">
            <a:extLst>
              <a:ext uri="{FF2B5EF4-FFF2-40B4-BE49-F238E27FC236}">
                <a16:creationId xmlns:a16="http://schemas.microsoft.com/office/drawing/2014/main" id="{B81F67F5-051D-42F0-A539-81C01DCC62DF}"/>
              </a:ext>
            </a:extLst>
          </p:cNvPr>
          <p:cNvSpPr/>
          <p:nvPr/>
        </p:nvSpPr>
        <p:spPr>
          <a:xfrm>
            <a:off x="5795714" y="4128076"/>
            <a:ext cx="591506" cy="411863"/>
          </a:xfrm>
          <a:prstGeom prst="rightArrow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111" rtl="0">
              <a:defRPr/>
            </a:pPr>
            <a:endParaRPr lang="LID4096" sz="2392" kern="120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9" name="Arrow: Right 13">
            <a:extLst>
              <a:ext uri="{FF2B5EF4-FFF2-40B4-BE49-F238E27FC236}">
                <a16:creationId xmlns:a16="http://schemas.microsoft.com/office/drawing/2014/main" id="{3A357093-EC63-421A-9B67-CB329D2B81A2}"/>
              </a:ext>
            </a:extLst>
          </p:cNvPr>
          <p:cNvSpPr/>
          <p:nvPr/>
        </p:nvSpPr>
        <p:spPr>
          <a:xfrm>
            <a:off x="5817880" y="6011263"/>
            <a:ext cx="591506" cy="411863"/>
          </a:xfrm>
          <a:prstGeom prst="rightArrow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111" rtl="0">
              <a:defRPr/>
            </a:pPr>
            <a:endParaRPr lang="LID4096" sz="2392" kern="120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606B0BE0-EEAA-4E87-A383-E392F9411C9D}"/>
              </a:ext>
            </a:extLst>
          </p:cNvPr>
          <p:cNvSpPr txBox="1"/>
          <p:nvPr/>
        </p:nvSpPr>
        <p:spPr>
          <a:xfrm rot="16200000">
            <a:off x="-2034570" y="4116542"/>
            <a:ext cx="4623856" cy="376569"/>
          </a:xfrm>
          <a:prstGeom prst="rect">
            <a:avLst/>
          </a:prstGeom>
          <a:solidFill>
            <a:srgbClr val="2C7470"/>
          </a:solidFill>
        </p:spPr>
        <p:txBody>
          <a:bodyPr wrap="square" rtlCol="0">
            <a:spAutoFit/>
          </a:bodyPr>
          <a:lstStyle/>
          <a:p>
            <a:pPr algn="ctr" defTabSz="911111" rtl="0">
              <a:defRPr/>
            </a:pPr>
            <a:r>
              <a:rPr lang="es" sz="1794" kern="1200" dirty="0">
                <a:solidFill>
                  <a:srgbClr val="FFFFFF"/>
                </a:solidFill>
                <a:latin typeface="EC Square Sans Pro" panose="020B0506040000020004" pitchFamily="34" charset="0"/>
                <a:ea typeface="+mn-ea"/>
                <a:cs typeface="+mn-cs"/>
              </a:rPr>
              <a:t>“Uso en cascada de antimicrobianos”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F2C12A8C-64C2-4978-9C27-B996D4B554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9685" y="285708"/>
            <a:ext cx="690577" cy="725992"/>
          </a:xfrm>
          <a:prstGeom prst="rect">
            <a:avLst/>
          </a:prstGeom>
        </p:spPr>
      </p:pic>
      <p:sp>
        <p:nvSpPr>
          <p:cNvPr id="32" name="Arrow: Down 15">
            <a:extLst>
              <a:ext uri="{FF2B5EF4-FFF2-40B4-BE49-F238E27FC236}">
                <a16:creationId xmlns:a16="http://schemas.microsoft.com/office/drawing/2014/main" id="{E4572FB7-032A-44B6-83AF-8D3A7FC1F696}"/>
              </a:ext>
            </a:extLst>
          </p:cNvPr>
          <p:cNvSpPr/>
          <p:nvPr/>
        </p:nvSpPr>
        <p:spPr>
          <a:xfrm>
            <a:off x="2641476" y="4673897"/>
            <a:ext cx="207485" cy="25498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111" rtl="0">
              <a:defRPr/>
            </a:pPr>
            <a:endParaRPr lang="LID4096" sz="2392" kern="120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3" name="Arrow: Down 15">
            <a:extLst>
              <a:ext uri="{FF2B5EF4-FFF2-40B4-BE49-F238E27FC236}">
                <a16:creationId xmlns:a16="http://schemas.microsoft.com/office/drawing/2014/main" id="{A34682DA-A87D-4C58-A251-DC8B1573AC5C}"/>
              </a:ext>
            </a:extLst>
          </p:cNvPr>
          <p:cNvSpPr/>
          <p:nvPr/>
        </p:nvSpPr>
        <p:spPr>
          <a:xfrm>
            <a:off x="2641476" y="3769809"/>
            <a:ext cx="207485" cy="25498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111" rtl="0">
              <a:defRPr/>
            </a:pPr>
            <a:endParaRPr lang="LID4096" sz="2392" kern="120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4" name="Arrow: Down 15">
            <a:extLst>
              <a:ext uri="{FF2B5EF4-FFF2-40B4-BE49-F238E27FC236}">
                <a16:creationId xmlns:a16="http://schemas.microsoft.com/office/drawing/2014/main" id="{60488036-0CCE-4FCD-B3E4-BCB811390E2F}"/>
              </a:ext>
            </a:extLst>
          </p:cNvPr>
          <p:cNvSpPr/>
          <p:nvPr/>
        </p:nvSpPr>
        <p:spPr>
          <a:xfrm>
            <a:off x="2641476" y="5533844"/>
            <a:ext cx="207485" cy="25498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111" rtl="0">
              <a:defRPr/>
            </a:pPr>
            <a:endParaRPr lang="LID4096" sz="2392" kern="120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A3CCFB70-FAB4-4CBC-BD4A-BC07A51477D9}"/>
              </a:ext>
            </a:extLst>
          </p:cNvPr>
          <p:cNvSpPr/>
          <p:nvPr/>
        </p:nvSpPr>
        <p:spPr>
          <a:xfrm>
            <a:off x="6396929" y="4975114"/>
            <a:ext cx="2323686" cy="582615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1111" rtl="0">
              <a:defRPr/>
            </a:pPr>
            <a:r>
              <a:rPr lang="es" sz="1794" kern="1200">
                <a:solidFill>
                  <a:srgbClr val="FFFFFF"/>
                </a:solidFill>
                <a:latin typeface="EC Square Sans Pro" panose="020B0506040000020004" pitchFamily="34" charset="0"/>
              </a:rPr>
              <a:t>Seleccione un producto</a:t>
            </a:r>
            <a:endParaRPr lang="LID4096" sz="1794" kern="1200">
              <a:solidFill>
                <a:srgbClr val="FFFFFF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6" name="Arrow: Right 13">
            <a:extLst>
              <a:ext uri="{FF2B5EF4-FFF2-40B4-BE49-F238E27FC236}">
                <a16:creationId xmlns:a16="http://schemas.microsoft.com/office/drawing/2014/main" id="{68A36E74-6FFA-4219-A6A2-107766E98BFA}"/>
              </a:ext>
            </a:extLst>
          </p:cNvPr>
          <p:cNvSpPr/>
          <p:nvPr/>
        </p:nvSpPr>
        <p:spPr>
          <a:xfrm>
            <a:off x="5795714" y="5060490"/>
            <a:ext cx="591506" cy="411863"/>
          </a:xfrm>
          <a:prstGeom prst="rightArrow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111" rtl="0">
              <a:defRPr/>
            </a:pPr>
            <a:endParaRPr lang="LID4096" sz="2392" kern="120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" name="Explosion: 14 Points 30">
            <a:extLst>
              <a:ext uri="{FF2B5EF4-FFF2-40B4-BE49-F238E27FC236}">
                <a16:creationId xmlns:a16="http://schemas.microsoft.com/office/drawing/2014/main" id="{E304F996-CD22-05C5-1BA8-238626B8D25C}"/>
              </a:ext>
            </a:extLst>
          </p:cNvPr>
          <p:cNvSpPr/>
          <p:nvPr/>
        </p:nvSpPr>
        <p:spPr>
          <a:xfrm>
            <a:off x="9564663" y="3974577"/>
            <a:ext cx="2604822" cy="1547896"/>
          </a:xfrm>
          <a:prstGeom prst="irregularSeal2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111" rtl="0">
              <a:defRPr/>
            </a:pPr>
            <a:r>
              <a:rPr lang="es" sz="1794" kern="1200" dirty="0">
                <a:solidFill>
                  <a:srgbClr val="FFFFFF"/>
                </a:solidFill>
                <a:latin typeface="Calibri"/>
              </a:rPr>
              <a:t>¡No para vacunas!</a:t>
            </a:r>
            <a:endParaRPr lang="LID4096" sz="1794" kern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055CB1-6E7B-3E85-98FD-4EAF49DF101B}"/>
              </a:ext>
            </a:extLst>
          </p:cNvPr>
          <p:cNvSpPr txBox="1"/>
          <p:nvPr/>
        </p:nvSpPr>
        <p:spPr>
          <a:xfrm>
            <a:off x="8942456" y="2116102"/>
            <a:ext cx="2861642" cy="2054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1111" rtl="0">
              <a:defRPr/>
            </a:pPr>
            <a:r>
              <a:rPr lang="es" sz="1594" b="1" kern="1200" baseline="30000" dirty="0">
                <a:solidFill>
                  <a:srgbClr val="FF0000"/>
                </a:solidFill>
                <a:latin typeface="EC Square Sans Pro" panose="020B0506040000020004"/>
                <a:ea typeface="+mn-ea"/>
                <a:cs typeface="+mn-cs"/>
              </a:rPr>
              <a:t>del </a:t>
            </a:r>
            <a:r>
              <a:rPr lang="es" sz="1594" b="1" kern="1200" dirty="0">
                <a:solidFill>
                  <a:srgbClr val="FF0000"/>
                </a:solidFill>
                <a:latin typeface="EC Square Sans Pro" panose="020B0506040000020004"/>
                <a:ea typeface="+mn-ea"/>
                <a:cs typeface="+mn-cs"/>
              </a:rPr>
              <a:t>tercer país:</a:t>
            </a:r>
          </a:p>
          <a:p>
            <a:pPr algn="l" defTabSz="911111" rtl="0">
              <a:defRPr/>
            </a:pPr>
            <a:r>
              <a:rPr lang="es" sz="1594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En los casos en que no esté disponible ninguna de las opciones anteriores </a:t>
            </a:r>
            <a:r>
              <a:rPr lang="es" sz="1594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→ </a:t>
            </a:r>
            <a:r>
              <a:rPr lang="es" sz="1594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utilizar un medicamento veterinario autorizado en un </a:t>
            </a:r>
            <a:r>
              <a:rPr lang="es" sz="1594" b="1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tercer país para la misma especie animal y la misma indicación</a:t>
            </a:r>
            <a:endParaRPr lang="en-BE" sz="1594" b="1" kern="1200" dirty="0">
              <a:solidFill>
                <a:prstClr val="black"/>
              </a:solidFill>
              <a:latin typeface="EC Square Sans Pro" panose="020B05060400000200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714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DA8DB99-2649-3414-2CB7-48BB061AF8BE}"/>
              </a:ext>
            </a:extLst>
          </p:cNvPr>
          <p:cNvSpPr/>
          <p:nvPr/>
        </p:nvSpPr>
        <p:spPr>
          <a:xfrm>
            <a:off x="629865" y="191342"/>
            <a:ext cx="10932270" cy="87164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DE5DA5-F020-F6E2-F30D-BC24253D00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865" y="201587"/>
            <a:ext cx="9948430" cy="871648"/>
          </a:xfrm>
          <a:solidFill>
            <a:srgbClr val="CCFFFF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defTabSz="91111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s" sz="2350" b="1" kern="0" dirty="0">
                <a:latin typeface="EC Square Sans Pro"/>
                <a:cs typeface="Arial"/>
              </a:rPr>
              <a:t>Uso de medicamentos fuera de los términos de la </a:t>
            </a:r>
            <a:r>
              <a:rPr lang="es" sz="2350" b="1" kern="0" dirty="0" err="1">
                <a:latin typeface="EC Square Sans Pro"/>
                <a:cs typeface="Arial"/>
              </a:rPr>
              <a:t>autorización de </a:t>
            </a:r>
            <a:r>
              <a:rPr lang="es" sz="2350" b="1" kern="0" dirty="0">
                <a:latin typeface="EC Square Sans Pro"/>
                <a:cs typeface="Arial"/>
              </a:rPr>
              <a:t>comercialización </a:t>
            </a:r>
            <a:r>
              <a:rPr lang="es" sz="2350" b="1" dirty="0">
                <a:latin typeface="EC Square Sans Pro"/>
                <a:cs typeface="Arial"/>
              </a:rPr>
              <a:t>en </a:t>
            </a:r>
            <a:r>
              <a:rPr lang="es" sz="2350" b="1" u="sng" dirty="0" err="1">
                <a:latin typeface="EC Square Sans Pro"/>
                <a:cs typeface="Arial"/>
              </a:rPr>
              <a:t>la producción de alimentos</a:t>
            </a:r>
            <a:r>
              <a:rPr lang="es" sz="2350" b="1" u="sng" dirty="0">
                <a:latin typeface="EC Square Sans Pro"/>
                <a:cs typeface="Arial"/>
              </a:rPr>
              <a:t> </a:t>
            </a:r>
            <a:r>
              <a:rPr lang="es" sz="2350" b="1" u="sng" dirty="0" err="1">
                <a:latin typeface="EC Square Sans Pro"/>
                <a:cs typeface="Arial"/>
              </a:rPr>
              <a:t>acuático</a:t>
            </a:r>
            <a:r>
              <a:rPr lang="es" sz="2350" b="1" u="sng" dirty="0">
                <a:latin typeface="EC Square Sans Pro"/>
                <a:cs typeface="Arial"/>
              </a:rPr>
              <a:t> </a:t>
            </a:r>
            <a:r>
              <a:rPr lang="es" sz="2350" b="1" u="sng" dirty="0" err="1">
                <a:latin typeface="EC Square Sans Pro"/>
                <a:cs typeface="Arial"/>
              </a:rPr>
              <a:t>Animales</a:t>
            </a:r>
            <a:endParaRPr lang="fr-BE" sz="2350" b="1" u="sng" dirty="0">
              <a:latin typeface="EC Square Sans Pro"/>
              <a:cs typeface="Arial"/>
            </a:endParaRPr>
          </a:p>
          <a:p>
            <a:pPr marL="0" indent="0" algn="ctr" defTabSz="91111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b="1" kern="0" dirty="0">
              <a:latin typeface="EC Square Sans Pro" panose="020B0506040000020004" pitchFamily="34" charset="0"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3B03E0-A591-EA66-73C5-B35C4F344997}"/>
              </a:ext>
            </a:extLst>
          </p:cNvPr>
          <p:cNvSpPr txBox="1"/>
          <p:nvPr/>
        </p:nvSpPr>
        <p:spPr>
          <a:xfrm>
            <a:off x="1576922" y="1083480"/>
            <a:ext cx="9489820" cy="51523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/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Producto autorizado en </a:t>
            </a:r>
            <a:r>
              <a:rPr lang="es" sz="2192" b="1" kern="1200" dirty="0">
                <a:solidFill>
                  <a:srgbClr val="003399"/>
                </a:solidFill>
                <a:latin typeface="EC Square Sans Pro" panose="020B0506040000020004"/>
                <a:ea typeface="+mn-ea"/>
                <a:cs typeface="+mn-cs"/>
              </a:rPr>
              <a:t>su País propio </a:t>
            </a:r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para la </a:t>
            </a:r>
            <a:r>
              <a:rPr lang="es" sz="2192" b="1" kern="1200" dirty="0">
                <a:solidFill>
                  <a:srgbClr val="009900"/>
                </a:solidFill>
                <a:latin typeface="EC Square Sans Pro" panose="020B0506040000020004"/>
                <a:ea typeface="+mn-ea"/>
                <a:cs typeface="+mn-cs"/>
              </a:rPr>
              <a:t>especie </a:t>
            </a:r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e </a:t>
            </a:r>
            <a:r>
              <a:rPr lang="es" sz="2192" b="1" kern="1200" dirty="0">
                <a:solidFill>
                  <a:srgbClr val="FF9966"/>
                </a:solidFill>
                <a:latin typeface="EC Square Sans Pro" panose="020B0506040000020004"/>
                <a:ea typeface="+mn-ea"/>
                <a:cs typeface="+mn-cs"/>
              </a:rPr>
              <a:t>indicación</a:t>
            </a:r>
          </a:p>
          <a:p>
            <a:pPr marL="284480" indent="-284480" algn="l" rtl="0">
              <a:buFont typeface="Wingdings" panose="05000000000000000000" pitchFamily="2" charset="2"/>
              <a:buChar char="Ø"/>
            </a:pPr>
            <a:endParaRPr lang="fr-BE" sz="2192" kern="1200" dirty="0">
              <a:solidFill>
                <a:prstClr val="black"/>
              </a:solidFill>
              <a:latin typeface="EC Square Sans Pro" panose="020B0506040000020004"/>
              <a:ea typeface="+mn-ea"/>
              <a:cs typeface="+mn-cs"/>
            </a:endParaRPr>
          </a:p>
          <a:p>
            <a:pPr marL="455295" lvl="1" indent="-455295" algn="l" rtl="0">
              <a:buFont typeface="+mj-lt"/>
              <a:buAutoNum type="alphaLcParenR"/>
            </a:pPr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Producto </a:t>
            </a:r>
            <a:r>
              <a:rPr lang="es" sz="2192" kern="1200" dirty="0" err="1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autorizado </a:t>
            </a:r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en </a:t>
            </a:r>
            <a:r>
              <a:rPr lang="es" sz="2192" b="1" kern="1200" dirty="0" err="1">
                <a:solidFill>
                  <a:srgbClr val="003399"/>
                </a:solidFill>
                <a:latin typeface="EC Square Sans Pro" panose="020B0506040000020004"/>
                <a:ea typeface="+mn-ea"/>
                <a:cs typeface="+mn-cs"/>
              </a:rPr>
              <a:t>su</a:t>
            </a:r>
            <a:r>
              <a:rPr lang="es" sz="2192" b="1" kern="1200" dirty="0">
                <a:solidFill>
                  <a:srgbClr val="003399"/>
                </a:solidFill>
                <a:latin typeface="EC Square Sans Pro" panose="020B0506040000020004"/>
                <a:ea typeface="+mn-ea"/>
                <a:cs typeface="+mn-cs"/>
              </a:rPr>
              <a:t> </a:t>
            </a:r>
            <a:r>
              <a:rPr lang="es" sz="2192" b="1" kern="1200" dirty="0" err="1">
                <a:solidFill>
                  <a:srgbClr val="003399"/>
                </a:solidFill>
                <a:latin typeface="EC Square Sans Pro" panose="020B0506040000020004"/>
                <a:ea typeface="+mn-ea"/>
                <a:cs typeface="+mn-cs"/>
              </a:rPr>
              <a:t>propio </a:t>
            </a:r>
            <a:r>
              <a:rPr lang="es" sz="2192" b="1" kern="1200" dirty="0">
                <a:solidFill>
                  <a:srgbClr val="003399"/>
                </a:solidFill>
                <a:latin typeface="EC Square Sans Pro" panose="020B0506040000020004"/>
                <a:ea typeface="+mn-ea"/>
                <a:cs typeface="+mn-cs"/>
              </a:rPr>
              <a:t>país </a:t>
            </a:r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o</a:t>
            </a:r>
            <a:r>
              <a:rPr lang="es" sz="2192" b="1" kern="1200" dirty="0">
                <a:solidFill>
                  <a:srgbClr val="003399"/>
                </a:solidFill>
                <a:latin typeface="EC Square Sans Pro" panose="020B0506040000020004"/>
                <a:ea typeface="+mn-ea"/>
                <a:cs typeface="+mn-cs"/>
              </a:rPr>
              <a:t> </a:t>
            </a:r>
            <a:r>
              <a:rPr lang="es" sz="2192" b="1" kern="1200" dirty="0" err="1">
                <a:solidFill>
                  <a:srgbClr val="003399"/>
                </a:solidFill>
                <a:latin typeface="EC Square Sans Pro" panose="020B0506040000020004"/>
                <a:ea typeface="+mn-ea"/>
                <a:cs typeface="+mn-cs"/>
              </a:rPr>
              <a:t>Otro </a:t>
            </a:r>
            <a:r>
              <a:rPr lang="es" sz="2192" b="1" kern="1200" dirty="0">
                <a:solidFill>
                  <a:srgbClr val="003399"/>
                </a:solidFill>
                <a:latin typeface="EC Square Sans Pro" panose="020B0506040000020004"/>
                <a:ea typeface="+mn-ea"/>
                <a:cs typeface="+mn-cs"/>
              </a:rPr>
              <a:t>Estado </a:t>
            </a:r>
            <a:r>
              <a:rPr lang="es" sz="2192" b="1" kern="1200" dirty="0" err="1">
                <a:solidFill>
                  <a:srgbClr val="003399"/>
                </a:solidFill>
                <a:latin typeface="EC Square Sans Pro" panose="020B0506040000020004"/>
                <a:ea typeface="+mn-ea"/>
                <a:cs typeface="+mn-cs"/>
              </a:rPr>
              <a:t>miembro </a:t>
            </a:r>
            <a:r>
              <a:rPr lang="es" sz="2192" b="1" kern="1200" dirty="0">
                <a:solidFill>
                  <a:srgbClr val="003399"/>
                </a:solidFill>
                <a:latin typeface="EC Square Sans Pro" panose="020B0506040000020004"/>
                <a:ea typeface="+mn-ea"/>
                <a:cs typeface="+mn-cs"/>
              </a:rPr>
              <a:t>de la UE</a:t>
            </a:r>
          </a:p>
          <a:p>
            <a:pPr marL="447040" lvl="5" algn="l" rtl="0"/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por lo </a:t>
            </a:r>
            <a:r>
              <a:rPr lang="es" sz="2192" b="1" kern="1200" dirty="0">
                <a:solidFill>
                  <a:srgbClr val="009900"/>
                </a:solidFill>
                <a:latin typeface="EC Square Sans Pro" panose="020B0506040000020004"/>
                <a:ea typeface="+mn-ea"/>
                <a:cs typeface="+mn-cs"/>
              </a:rPr>
              <a:t>mismo </a:t>
            </a:r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u </a:t>
            </a:r>
            <a:r>
              <a:rPr lang="es" sz="2192" b="1" kern="1200" dirty="0">
                <a:solidFill>
                  <a:srgbClr val="009900"/>
                </a:solidFill>
                <a:latin typeface="EC Square Sans Pro" panose="020B0506040000020004"/>
                <a:ea typeface="+mn-ea"/>
                <a:cs typeface="+mn-cs"/>
              </a:rPr>
              <a:t>otro productor de alimentos </a:t>
            </a:r>
            <a:r>
              <a:rPr lang="es" sz="2192" b="1" u="sng" kern="1200" dirty="0">
                <a:solidFill>
                  <a:srgbClr val="009900"/>
                </a:solidFill>
                <a:latin typeface="EC Square Sans Pro" panose="020B0506040000020004"/>
                <a:ea typeface="+mn-ea"/>
                <a:cs typeface="+mn-cs"/>
              </a:rPr>
              <a:t>acuático</a:t>
            </a:r>
            <a:r>
              <a:rPr lang="es" sz="2192" b="1" kern="1200" dirty="0">
                <a:solidFill>
                  <a:srgbClr val="009900"/>
                </a:solidFill>
                <a:latin typeface="EC Square Sans Pro" panose="020B0506040000020004"/>
                <a:ea typeface="+mn-ea"/>
                <a:cs typeface="+mn-cs"/>
              </a:rPr>
              <a:t> especies</a:t>
            </a:r>
            <a:endParaRPr lang="es" sz="2192" kern="1200" dirty="0">
              <a:solidFill>
                <a:prstClr val="black"/>
              </a:solidFill>
              <a:latin typeface="EC Square Sans Pro" panose="020B0506040000020004"/>
              <a:ea typeface="+mn-ea"/>
              <a:cs typeface="+mn-cs"/>
            </a:endParaRPr>
          </a:p>
          <a:p>
            <a:pPr marL="447040" lvl="5" algn="l" rtl="0"/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por lo </a:t>
            </a:r>
            <a:r>
              <a:rPr lang="es" sz="2192" b="1" kern="1200" dirty="0">
                <a:solidFill>
                  <a:srgbClr val="FF9966"/>
                </a:solidFill>
                <a:latin typeface="EC Square Sans Pro" panose="020B0506040000020004"/>
                <a:ea typeface="+mn-ea"/>
                <a:cs typeface="+mn-cs"/>
              </a:rPr>
              <a:t>mismo </a:t>
            </a:r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u </a:t>
            </a:r>
            <a:r>
              <a:rPr lang="es" sz="2192" b="1" kern="1200" dirty="0">
                <a:solidFill>
                  <a:srgbClr val="FF9966"/>
                </a:solidFill>
                <a:latin typeface="EC Square Sans Pro" panose="020B0506040000020004"/>
                <a:ea typeface="+mn-ea"/>
                <a:cs typeface="+mn-cs"/>
              </a:rPr>
              <a:t>otra indicación </a:t>
            </a:r>
            <a:endParaRPr lang="es" sz="2192" kern="1200" dirty="0">
              <a:solidFill>
                <a:prstClr val="black"/>
              </a:solidFill>
              <a:latin typeface="EC Square Sans Pro" panose="020B0506040000020004"/>
              <a:ea typeface="+mn-ea"/>
              <a:cs typeface="+mn-cs"/>
            </a:endParaRPr>
          </a:p>
          <a:p>
            <a:pPr marL="455295" lvl="1" indent="-455295" algn="l" rtl="0">
              <a:buFont typeface="+mj-lt"/>
              <a:buAutoNum type="alphaLcParenR"/>
            </a:pPr>
            <a:endParaRPr lang="fr-BE" sz="2192" kern="1200" dirty="0">
              <a:solidFill>
                <a:prstClr val="black"/>
              </a:solidFill>
              <a:latin typeface="EC Square Sans Pro" panose="020B0506040000020004"/>
              <a:ea typeface="+mn-ea"/>
              <a:cs typeface="+mn-cs"/>
            </a:endParaRPr>
          </a:p>
          <a:p>
            <a:pPr marL="455295" lvl="1" indent="-455295" algn="l" rtl="0">
              <a:buFont typeface="+mj-lt"/>
              <a:buAutoNum type="alphaLcParenR"/>
            </a:pPr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Producto </a:t>
            </a:r>
            <a:r>
              <a:rPr lang="es" sz="2192" kern="1200" dirty="0" err="1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autorizado </a:t>
            </a:r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en </a:t>
            </a:r>
            <a:r>
              <a:rPr lang="es" sz="2192" b="1" kern="1200" dirty="0" err="1">
                <a:solidFill>
                  <a:srgbClr val="003399"/>
                </a:solidFill>
                <a:latin typeface="EC Square Sans Pro" panose="020B0506040000020004"/>
                <a:ea typeface="+mn-ea"/>
                <a:cs typeface="+mn-cs"/>
              </a:rPr>
              <a:t>su</a:t>
            </a:r>
            <a:r>
              <a:rPr lang="es" sz="2192" b="1" kern="1200" dirty="0">
                <a:solidFill>
                  <a:srgbClr val="003399"/>
                </a:solidFill>
                <a:latin typeface="EC Square Sans Pro" panose="020B0506040000020004"/>
                <a:ea typeface="+mn-ea"/>
                <a:cs typeface="+mn-cs"/>
              </a:rPr>
              <a:t> </a:t>
            </a:r>
            <a:r>
              <a:rPr lang="es" sz="2192" b="1" kern="1200" dirty="0" err="1">
                <a:solidFill>
                  <a:srgbClr val="003399"/>
                </a:solidFill>
                <a:latin typeface="EC Square Sans Pro" panose="020B0506040000020004"/>
                <a:ea typeface="+mn-ea"/>
                <a:cs typeface="+mn-cs"/>
              </a:rPr>
              <a:t>propio </a:t>
            </a:r>
            <a:r>
              <a:rPr lang="es" sz="2192" b="1" kern="1200" dirty="0">
                <a:solidFill>
                  <a:srgbClr val="003399"/>
                </a:solidFill>
                <a:latin typeface="EC Square Sans Pro" panose="020B0506040000020004"/>
                <a:ea typeface="+mn-ea"/>
                <a:cs typeface="+mn-cs"/>
              </a:rPr>
              <a:t>país </a:t>
            </a:r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o</a:t>
            </a:r>
            <a:r>
              <a:rPr lang="es" sz="2192" b="1" kern="1200" dirty="0">
                <a:solidFill>
                  <a:srgbClr val="003399"/>
                </a:solidFill>
                <a:latin typeface="EC Square Sans Pro" panose="020B0506040000020004"/>
                <a:ea typeface="+mn-ea"/>
                <a:cs typeface="+mn-cs"/>
              </a:rPr>
              <a:t> </a:t>
            </a:r>
            <a:r>
              <a:rPr lang="es" sz="2192" b="1" kern="1200" dirty="0" err="1">
                <a:solidFill>
                  <a:srgbClr val="003399"/>
                </a:solidFill>
                <a:latin typeface="EC Square Sans Pro" panose="020B0506040000020004"/>
                <a:ea typeface="+mn-ea"/>
                <a:cs typeface="+mn-cs"/>
              </a:rPr>
              <a:t>Otro </a:t>
            </a:r>
            <a:r>
              <a:rPr lang="es" sz="2192" b="1" kern="1200" dirty="0">
                <a:solidFill>
                  <a:srgbClr val="003399"/>
                </a:solidFill>
                <a:latin typeface="EC Square Sans Pro" panose="020B0506040000020004"/>
                <a:ea typeface="+mn-ea"/>
                <a:cs typeface="+mn-cs"/>
              </a:rPr>
              <a:t>Estado </a:t>
            </a:r>
            <a:r>
              <a:rPr lang="es" sz="2192" b="1" kern="1200" dirty="0" err="1">
                <a:solidFill>
                  <a:srgbClr val="003399"/>
                </a:solidFill>
                <a:latin typeface="EC Square Sans Pro" panose="020B0506040000020004"/>
                <a:ea typeface="+mn-ea"/>
                <a:cs typeface="+mn-cs"/>
              </a:rPr>
              <a:t>miembro </a:t>
            </a:r>
            <a:r>
              <a:rPr lang="es" sz="2192" b="1" kern="1200" dirty="0">
                <a:solidFill>
                  <a:srgbClr val="003399"/>
                </a:solidFill>
                <a:latin typeface="EC Square Sans Pro" panose="020B0506040000020004"/>
                <a:ea typeface="+mn-ea"/>
                <a:cs typeface="+mn-cs"/>
              </a:rPr>
              <a:t>de la UE</a:t>
            </a:r>
          </a:p>
          <a:p>
            <a:pPr marL="447040" lvl="1" algn="l" rtl="0"/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Para uso en </a:t>
            </a:r>
            <a:r>
              <a:rPr lang="es" sz="2192" b="1" kern="1200" dirty="0" err="1">
                <a:solidFill>
                  <a:srgbClr val="009900"/>
                </a:solidFill>
                <a:latin typeface="EC Square Sans Pro" panose="020B0506040000020004"/>
                <a:ea typeface="+mn-ea"/>
                <a:cs typeface="+mn-cs"/>
              </a:rPr>
              <a:t>la producción de alimentos.</a:t>
            </a:r>
            <a:r>
              <a:rPr lang="es" sz="2192" b="1" kern="1200" dirty="0">
                <a:solidFill>
                  <a:srgbClr val="009900"/>
                </a:solidFill>
                <a:latin typeface="EC Square Sans Pro" panose="020B0506040000020004"/>
                <a:ea typeface="+mn-ea"/>
                <a:cs typeface="+mn-cs"/>
              </a:rPr>
              <a:t> animal </a:t>
            </a:r>
            <a:r>
              <a:rPr lang="es" sz="2192" b="1" u="sng" kern="1200" dirty="0" err="1">
                <a:solidFill>
                  <a:srgbClr val="009900"/>
                </a:solidFill>
                <a:latin typeface="EC Square Sans Pro" panose="020B0506040000020004"/>
                <a:ea typeface="+mn-ea"/>
                <a:cs typeface="+mn-cs"/>
              </a:rPr>
              <a:t>terrestre </a:t>
            </a:r>
            <a:r>
              <a:rPr lang="es" sz="2192" b="1" kern="1200" dirty="0">
                <a:solidFill>
                  <a:srgbClr val="FF0000"/>
                </a:solidFill>
                <a:latin typeface="EC Square Sans Pro" panose="020B0506040000020004"/>
                <a:ea typeface="+mn-ea"/>
                <a:cs typeface="+mn-cs"/>
              </a:rPr>
              <a:t>*</a:t>
            </a:r>
            <a:r>
              <a:rPr lang="es" sz="2192" b="1" strike="dblStrike" kern="1200" dirty="0">
                <a:solidFill>
                  <a:srgbClr val="FF0000"/>
                </a:solidFill>
                <a:latin typeface="EC Square Sans Pro" panose="020B0506040000020004"/>
                <a:ea typeface="+mn-ea"/>
                <a:cs typeface="+mn-cs"/>
              </a:rPr>
              <a:t> </a:t>
            </a:r>
          </a:p>
          <a:p>
            <a:pPr marL="455295" lvl="1" indent="-455295" algn="l" rtl="0">
              <a:buFont typeface="Calibri Light" panose="020F0302020204030204"/>
              <a:buAutoNum type="alphaLcParenR"/>
            </a:pPr>
            <a:endParaRPr lang="fr-BE" sz="2192" kern="1200" dirty="0">
              <a:solidFill>
                <a:srgbClr val="000000"/>
              </a:solidFill>
              <a:latin typeface="EC Square Sans Pro" panose="020B0506040000020004"/>
              <a:ea typeface="+mn-ea"/>
              <a:cs typeface="+mn-cs"/>
            </a:endParaRPr>
          </a:p>
          <a:p>
            <a:pPr marL="455295" lvl="1" indent="-455295" algn="l" rtl="0">
              <a:buFont typeface="+mj-lt"/>
              <a:buAutoNum type="alphaLcParenR" startAt="3"/>
            </a:pPr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Producto </a:t>
            </a:r>
            <a:r>
              <a:rPr lang="es" sz="2192" kern="1200" dirty="0" err="1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autorizado </a:t>
            </a:r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para </a:t>
            </a:r>
            <a:r>
              <a:rPr lang="es" sz="2192" b="1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uso </a:t>
            </a:r>
            <a:r>
              <a:rPr lang="es" sz="2192" b="1" kern="1200" dirty="0" err="1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humano </a:t>
            </a:r>
            <a:r>
              <a:rPr lang="es" sz="2192" b="1" kern="1200" dirty="0">
                <a:solidFill>
                  <a:srgbClr val="FF0000"/>
                </a:solidFill>
                <a:latin typeface="EC Square Sans Pro" panose="020B0506040000020004"/>
              </a:rPr>
              <a:t>*</a:t>
            </a:r>
            <a:endParaRPr lang="fr-BE" sz="2192" b="1" kern="1200" dirty="0">
              <a:solidFill>
                <a:prstClr val="black"/>
              </a:solidFill>
              <a:latin typeface="EC Square Sans Pro" panose="020B0506040000020004"/>
              <a:ea typeface="+mn-ea"/>
              <a:cs typeface="+mn-cs"/>
            </a:endParaRPr>
          </a:p>
          <a:p>
            <a:pPr marL="455295" lvl="1" indent="-455295" algn="l" rtl="0">
              <a:buFont typeface="Calibri Light" panose="020F0302020204030204"/>
              <a:buAutoNum type="alphaLcParenR" startAt="3"/>
            </a:pPr>
            <a:endParaRPr lang="fr-BE" sz="2192" kern="1200" dirty="0">
              <a:solidFill>
                <a:srgbClr val="000000"/>
              </a:solidFill>
              <a:latin typeface="EC Square Sans Pro" panose="020B0506040000020004"/>
              <a:ea typeface="+mn-ea"/>
              <a:cs typeface="+mn-cs"/>
            </a:endParaRPr>
          </a:p>
          <a:p>
            <a:pPr marL="455295" lvl="1" indent="-455295" algn="l" rtl="0">
              <a:buFont typeface="+mj-lt"/>
              <a:buAutoNum type="alphaLcParenR" startAt="3"/>
            </a:pPr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Producto </a:t>
            </a:r>
            <a:r>
              <a:rPr lang="es" sz="2192" b="1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preparado extemporáneamente</a:t>
            </a:r>
          </a:p>
          <a:p>
            <a:pPr marL="455295" lvl="1" indent="-455295" algn="l" rtl="0">
              <a:buFont typeface="+mj-lt"/>
              <a:buAutoNum type="alphaLcParenR" startAt="3"/>
            </a:pPr>
            <a:endParaRPr lang="fr-BE" sz="2192" b="1" kern="1200" dirty="0">
              <a:solidFill>
                <a:prstClr val="black"/>
              </a:solidFill>
              <a:latin typeface="EC Square Sans Pro" panose="020B0506040000020004"/>
              <a:ea typeface="+mn-ea"/>
              <a:cs typeface="+mn-cs"/>
            </a:endParaRPr>
          </a:p>
          <a:p>
            <a:pPr marL="455295" lvl="1" indent="-455295" algn="l" rtl="0">
              <a:buFont typeface="+mj-lt"/>
              <a:buAutoNum type="alphaLcParenR" startAt="3"/>
            </a:pPr>
            <a:r>
              <a:rPr lang="es" sz="2150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Producto </a:t>
            </a:r>
            <a:r>
              <a:rPr lang="es" sz="2150" kern="1200" dirty="0" err="1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autorizado </a:t>
            </a:r>
            <a:r>
              <a:rPr lang="es" sz="2150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en</a:t>
            </a:r>
            <a:r>
              <a:rPr lang="es" sz="2150" b="1" kern="1200" dirty="0">
                <a:solidFill>
                  <a:srgbClr val="003399"/>
                </a:solidFill>
                <a:latin typeface="EC Square Sans Pro" panose="020B0506040000020004"/>
                <a:ea typeface="+mn-ea"/>
                <a:cs typeface="+mn-cs"/>
              </a:rPr>
              <a:t>​</a:t>
            </a:r>
            <a:r>
              <a:rPr lang="es" sz="2150" b="1" kern="1200" dirty="0">
                <a:solidFill>
                  <a:srgbClr val="FF0000"/>
                </a:solidFill>
                <a:latin typeface="EC Square Sans Pro" panose="020B0506040000020004"/>
                <a:ea typeface="+mn-ea"/>
                <a:cs typeface="+mn-cs"/>
              </a:rPr>
              <a:t> </a:t>
            </a:r>
            <a:r>
              <a:rPr lang="es" sz="2150" b="1" kern="1200" dirty="0" err="1">
                <a:solidFill>
                  <a:srgbClr val="003399"/>
                </a:solidFill>
                <a:latin typeface="EC Square Sans Pro" panose="020B0506040000020004"/>
                <a:ea typeface="+mn-ea"/>
                <a:cs typeface="+mn-cs"/>
              </a:rPr>
              <a:t>tercer </a:t>
            </a:r>
            <a:r>
              <a:rPr lang="es" sz="2150" b="1" kern="1200" dirty="0">
                <a:solidFill>
                  <a:srgbClr val="003399"/>
                </a:solidFill>
                <a:latin typeface="EC Square Sans Pro" panose="020B0506040000020004"/>
                <a:ea typeface="+mn-ea"/>
                <a:cs typeface="+mn-cs"/>
              </a:rPr>
              <a:t>país</a:t>
            </a:r>
            <a:endParaRPr lang="en-US" sz="2150" b="1" i="1" u="sng" strike="dblStrike" kern="1200" dirty="0">
              <a:solidFill>
                <a:srgbClr val="FF0000"/>
              </a:solidFill>
              <a:latin typeface="EC Square Sans Pro" panose="020B0506040000020004"/>
              <a:ea typeface="+mn-ea"/>
              <a:cs typeface="+mn-cs"/>
            </a:endParaRPr>
          </a:p>
          <a:p>
            <a:pPr marL="447040" lvl="2" algn="l" rtl="0"/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para la </a:t>
            </a:r>
            <a:r>
              <a:rPr lang="es" sz="2192" b="1" kern="1200" dirty="0">
                <a:solidFill>
                  <a:srgbClr val="009900"/>
                </a:solidFill>
                <a:latin typeface="EC Square Sans Pro" panose="020B0506040000020004"/>
                <a:ea typeface="+mn-ea"/>
                <a:cs typeface="+mn-cs"/>
              </a:rPr>
              <a:t>misma especie animal </a:t>
            </a:r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y la </a:t>
            </a:r>
            <a:r>
              <a:rPr lang="es" sz="2192" b="1" kern="1200" dirty="0">
                <a:solidFill>
                  <a:srgbClr val="FF9966"/>
                </a:solidFill>
                <a:latin typeface="EC Square Sans Pro" panose="020B0506040000020004"/>
                <a:ea typeface="+mn-ea"/>
                <a:cs typeface="+mn-cs"/>
              </a:rPr>
              <a:t>misma indicación </a:t>
            </a:r>
            <a:r>
              <a:rPr lang="es" sz="2192" kern="1200" dirty="0">
                <a:solidFill>
                  <a:prstClr val="black"/>
                </a:solidFill>
                <a:latin typeface="EC Square Sans Pro" panose="020B0506040000020004"/>
                <a:ea typeface="+mn-ea"/>
                <a:cs typeface="+mn-cs"/>
              </a:rPr>
              <a:t>(¡no para vacunas!)</a:t>
            </a:r>
            <a:endParaRPr lang="en-GB" sz="2192" b="1" kern="1200" dirty="0">
              <a:solidFill>
                <a:srgbClr val="FF9966"/>
              </a:solidFill>
              <a:latin typeface="EC Square Sans Pro" panose="020B05060400000200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5B9B37-0150-B227-EDBF-226DB82E4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7033" y="245273"/>
            <a:ext cx="686364" cy="722807"/>
          </a:xfrm>
          <a:prstGeom prst="rect">
            <a:avLst/>
          </a:prstGeom>
        </p:spPr>
      </p:pic>
      <p:sp>
        <p:nvSpPr>
          <p:cNvPr id="8" name="Arrow: Down 15">
            <a:extLst>
              <a:ext uri="{FF2B5EF4-FFF2-40B4-BE49-F238E27FC236}">
                <a16:creationId xmlns:a16="http://schemas.microsoft.com/office/drawing/2014/main" id="{697F23D9-2481-B9FA-7AF1-78F36D7939B5}"/>
              </a:ext>
            </a:extLst>
          </p:cNvPr>
          <p:cNvSpPr/>
          <p:nvPr/>
        </p:nvSpPr>
        <p:spPr>
          <a:xfrm>
            <a:off x="2153742" y="1497151"/>
            <a:ext cx="359322" cy="31460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111" rtl="0">
              <a:defRPr/>
            </a:pPr>
            <a:endParaRPr lang="LID4096" sz="2392" kern="120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E4508762-3A5A-7D4B-EB82-6BEC110DFC94}"/>
              </a:ext>
            </a:extLst>
          </p:cNvPr>
          <p:cNvSpPr txBox="1"/>
          <p:nvPr/>
        </p:nvSpPr>
        <p:spPr>
          <a:xfrm>
            <a:off x="2653848" y="2783544"/>
            <a:ext cx="3594552" cy="3373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defTabSz="911111" rtl="0">
              <a:defRPr/>
            </a:pPr>
            <a:r>
              <a:rPr lang="es" sz="1594" i="1" kern="1200" dirty="0">
                <a:solidFill>
                  <a:srgbClr val="C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Si no hay ninguno , utilice</a:t>
            </a:r>
            <a:endParaRPr lang="LID4096" sz="1594" b="1" i="1" kern="1200" dirty="0">
              <a:solidFill>
                <a:srgbClr val="C00000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0" name="Arrow: Down 15">
            <a:extLst>
              <a:ext uri="{FF2B5EF4-FFF2-40B4-BE49-F238E27FC236}">
                <a16:creationId xmlns:a16="http://schemas.microsoft.com/office/drawing/2014/main" id="{67DE4724-87AB-B375-7E48-2E5ABDDC46C1}"/>
              </a:ext>
            </a:extLst>
          </p:cNvPr>
          <p:cNvSpPr/>
          <p:nvPr/>
        </p:nvSpPr>
        <p:spPr>
          <a:xfrm>
            <a:off x="2157556" y="3827821"/>
            <a:ext cx="359322" cy="31460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111" rtl="0">
              <a:defRPr/>
            </a:pPr>
            <a:endParaRPr lang="LID4096" sz="2392" kern="120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120AB004-1B8D-4A79-CE4B-21F42A75D47C}"/>
              </a:ext>
            </a:extLst>
          </p:cNvPr>
          <p:cNvSpPr txBox="1"/>
          <p:nvPr/>
        </p:nvSpPr>
        <p:spPr>
          <a:xfrm>
            <a:off x="2656120" y="3823810"/>
            <a:ext cx="3287480" cy="3373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defTabSz="911111" rtl="0">
              <a:defRPr/>
            </a:pPr>
            <a:r>
              <a:rPr lang="es" sz="1594" i="1" kern="1200" dirty="0">
                <a:solidFill>
                  <a:srgbClr val="C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Si no hay ninguno , utilice</a:t>
            </a:r>
            <a:endParaRPr lang="LID4096" sz="1594" b="1" i="1" kern="1200" dirty="0">
              <a:solidFill>
                <a:srgbClr val="C00000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3" name="Arrow: Down 15">
            <a:extLst>
              <a:ext uri="{FF2B5EF4-FFF2-40B4-BE49-F238E27FC236}">
                <a16:creationId xmlns:a16="http://schemas.microsoft.com/office/drawing/2014/main" id="{618F1542-9A0A-5165-8B8E-0B05FF4868F2}"/>
              </a:ext>
            </a:extLst>
          </p:cNvPr>
          <p:cNvSpPr/>
          <p:nvPr/>
        </p:nvSpPr>
        <p:spPr>
          <a:xfrm>
            <a:off x="2157352" y="4422563"/>
            <a:ext cx="359322" cy="31460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111" rtl="0">
              <a:defRPr/>
            </a:pPr>
            <a:endParaRPr lang="LID4096" sz="2392" kern="120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A96A2F18-C557-A1F3-58A9-F894AD3BB591}"/>
              </a:ext>
            </a:extLst>
          </p:cNvPr>
          <p:cNvSpPr txBox="1"/>
          <p:nvPr/>
        </p:nvSpPr>
        <p:spPr>
          <a:xfrm>
            <a:off x="2655916" y="4425950"/>
            <a:ext cx="3211484" cy="3373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defTabSz="911111" rtl="0">
              <a:defRPr/>
            </a:pPr>
            <a:r>
              <a:rPr lang="es" sz="1594" i="1" kern="1200" dirty="0">
                <a:solidFill>
                  <a:srgbClr val="C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Si no hay ninguno , utilice</a:t>
            </a:r>
            <a:endParaRPr lang="LID4096" sz="1594" b="1" i="1" kern="1200" dirty="0">
              <a:solidFill>
                <a:srgbClr val="C00000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F34CA01B-5F4B-05C6-2623-3522712E824B}"/>
              </a:ext>
            </a:extLst>
          </p:cNvPr>
          <p:cNvSpPr txBox="1"/>
          <p:nvPr/>
        </p:nvSpPr>
        <p:spPr>
          <a:xfrm>
            <a:off x="2562225" y="1474095"/>
            <a:ext cx="8164808" cy="337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defTabSz="911111" rtl="0">
              <a:defRPr/>
            </a:pPr>
            <a:r>
              <a:rPr lang="es" sz="1594" i="1" kern="1200" dirty="0">
                <a:solidFill>
                  <a:srgbClr val="C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Si no hay ninguno, bajo responsabilidad del veterinario y para evitar un sufrimiento inaceptable.</a:t>
            </a:r>
            <a:endParaRPr lang="LID4096" sz="1594" b="1" i="1" kern="1200" dirty="0">
              <a:solidFill>
                <a:srgbClr val="C00000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DD495E2F-DAD6-34B2-DE5C-FB60BD3C1AD9}"/>
              </a:ext>
            </a:extLst>
          </p:cNvPr>
          <p:cNvSpPr/>
          <p:nvPr/>
        </p:nvSpPr>
        <p:spPr>
          <a:xfrm>
            <a:off x="2202903" y="2828948"/>
            <a:ext cx="359322" cy="31460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111" rtl="0">
              <a:defRPr/>
            </a:pPr>
            <a:endParaRPr lang="LID4096" sz="2392" kern="120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8" name="Arrow: Down 15">
            <a:extLst>
              <a:ext uri="{FF2B5EF4-FFF2-40B4-BE49-F238E27FC236}">
                <a16:creationId xmlns:a16="http://schemas.microsoft.com/office/drawing/2014/main" id="{BDA1D126-3733-AA25-B13B-F35CA0FAF124}"/>
              </a:ext>
            </a:extLst>
          </p:cNvPr>
          <p:cNvSpPr/>
          <p:nvPr/>
        </p:nvSpPr>
        <p:spPr>
          <a:xfrm>
            <a:off x="2146363" y="5222743"/>
            <a:ext cx="359322" cy="31460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111" rtl="0">
              <a:defRPr/>
            </a:pPr>
            <a:endParaRPr lang="LID4096" sz="2392" kern="120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3A5252AE-3D80-37BC-C3F2-1117712F43AD}"/>
              </a:ext>
            </a:extLst>
          </p:cNvPr>
          <p:cNvSpPr txBox="1"/>
          <p:nvPr/>
        </p:nvSpPr>
        <p:spPr>
          <a:xfrm>
            <a:off x="2655916" y="5218732"/>
            <a:ext cx="3287480" cy="3373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defTabSz="911111" rtl="0">
              <a:defRPr/>
            </a:pPr>
            <a:r>
              <a:rPr lang="es" sz="1594" i="1" kern="1200" dirty="0">
                <a:solidFill>
                  <a:srgbClr val="C00000"/>
                </a:solidFill>
                <a:latin typeface="EC Square Sans Pro" panose="020B0506040000020004" pitchFamily="34" charset="0"/>
                <a:ea typeface="+mn-ea"/>
                <a:cs typeface="+mn-cs"/>
              </a:rPr>
              <a:t>Si no hay ninguno , utilice</a:t>
            </a:r>
            <a:endParaRPr lang="LID4096" sz="1594" b="1" i="1" kern="1200" dirty="0">
              <a:solidFill>
                <a:srgbClr val="C00000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A2000B-1215-5F47-1045-8F937CBF4218}"/>
              </a:ext>
            </a:extLst>
          </p:cNvPr>
          <p:cNvSpPr txBox="1"/>
          <p:nvPr/>
        </p:nvSpPr>
        <p:spPr>
          <a:xfrm>
            <a:off x="8305800" y="4422292"/>
            <a:ext cx="3571201" cy="6445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s" sz="1794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No olvide el periodo especial para la retirada del medicamento</a:t>
            </a:r>
            <a:endParaRPr lang="en-GB" sz="1794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6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11CE633-EB29-E927-F456-A78DDF0F09C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32925" y="1410749"/>
            <a:ext cx="6082800" cy="2024601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s" sz="32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Introducción al marco reglamentario general de la UE: foco en el reglamento sobre medicamentos veterinarios</a:t>
            </a:r>
            <a:endParaRPr lang="es" sz="3200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pPr algn="l"/>
            <a:endParaRPr lang="es-ES" sz="3600" b="1" dirty="0">
              <a:solidFill>
                <a:srgbClr val="003399"/>
              </a:solidFill>
              <a:effectLst/>
              <a:latin typeface="EC Square Sans Pro" panose="020B0506040000020004" pitchFamily="34" charset="0"/>
            </a:endParaRPr>
          </a:p>
          <a:p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D9E58-19B1-E7ED-7608-24282A0A6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s">
                <a:latin typeface="EC Square Sans Pro"/>
                <a:cs typeface="Arial"/>
              </a:rPr>
              <a:t>ESPAÑA, 13 Y 14 DE MARZO </a:t>
            </a:r>
            <a:r>
              <a:rPr lang="es" dirty="0">
                <a:latin typeface="EC Square Sans Pro"/>
                <a:cs typeface="Arial"/>
              </a:rPr>
              <a:t>DE 2025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4677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610D4B1-576D-4530-F733-8A55864C49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2" y="311150"/>
            <a:ext cx="10496230" cy="107960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s-ES" b="1" dirty="0">
                <a:latin typeface="Montserrat"/>
                <a:ea typeface="Roboto"/>
                <a:cs typeface="Roboto"/>
              </a:rPr>
              <a:t>Reglamento de Ejecución (UE) 2024/1973 de la Comisión</a:t>
            </a:r>
          </a:p>
          <a:p>
            <a:pPr marL="0" indent="0">
              <a:buNone/>
            </a:pPr>
            <a:r>
              <a:rPr lang="es" b="1" dirty="0">
                <a:latin typeface="Montserrat"/>
                <a:ea typeface="Roboto"/>
                <a:cs typeface="Roboto"/>
              </a:rPr>
              <a:t>de 18 de julio de 2024</a:t>
            </a:r>
            <a:endParaRPr lang="es-ES" b="1" dirty="0">
              <a:latin typeface="Montserrat"/>
              <a:ea typeface="Roboto"/>
              <a:cs typeface="Roboto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6A00D91-D74E-32AB-9714-56138AFADCF9}"/>
              </a:ext>
            </a:extLst>
          </p:cNvPr>
          <p:cNvSpPr txBox="1"/>
          <p:nvPr/>
        </p:nvSpPr>
        <p:spPr>
          <a:xfrm>
            <a:off x="596717" y="1845473"/>
            <a:ext cx="10310958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" sz="2800" dirty="0">
                <a:solidFill>
                  <a:srgbClr val="333333"/>
                </a:solidFill>
                <a:latin typeface="EC Square Sans Pro"/>
                <a:ea typeface="Roboto"/>
                <a:cs typeface="Roboto"/>
              </a:rPr>
              <a:t>Establece una lista de antimicrobianos que no deben utilizarse de acuerdo con Artículos 112 y 113 de Reglamento (UE) 2019/6 o que solo se utilizarán de en casos muy determinados.</a:t>
            </a:r>
            <a:endParaRPr lang="es-ES" sz="2800" dirty="0"/>
          </a:p>
          <a:p>
            <a:pPr algn="just"/>
            <a:endParaRPr lang="es" sz="2800" dirty="0">
              <a:latin typeface="EC Square Sans Pro"/>
            </a:endParaRPr>
          </a:p>
          <a:p>
            <a:pPr algn="just"/>
            <a:r>
              <a:rPr lang="es" sz="2800" dirty="0">
                <a:latin typeface="EC Square Sans Pro"/>
              </a:rPr>
              <a:t>Entra en aplicaciñon a partir del 8 de agosto de 2026.</a:t>
            </a:r>
            <a:endParaRPr lang="es-ES" sz="2800" dirty="0"/>
          </a:p>
        </p:txBody>
      </p:sp>
      <p:pic>
        <p:nvPicPr>
          <p:cNvPr id="1026" name="Picture 2" descr="Regulation - Econlib">
            <a:extLst>
              <a:ext uri="{FF2B5EF4-FFF2-40B4-BE49-F238E27FC236}">
                <a16:creationId xmlns:a16="http://schemas.microsoft.com/office/drawing/2014/main" id="{7719F04B-99CE-2814-0E4B-7445E9D3C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232" y="4092242"/>
            <a:ext cx="3429000" cy="228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668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34">
            <a:extLst>
              <a:ext uri="{FF2B5EF4-FFF2-40B4-BE49-F238E27FC236}">
                <a16:creationId xmlns:a16="http://schemas.microsoft.com/office/drawing/2014/main" id="{1FE76DF1-B49E-2D98-4FAE-4404CBE34E75}"/>
              </a:ext>
            </a:extLst>
          </p:cNvPr>
          <p:cNvSpPr txBox="1">
            <a:spLocks/>
          </p:cNvSpPr>
          <p:nvPr/>
        </p:nvSpPr>
        <p:spPr>
          <a:xfrm>
            <a:off x="3571875" y="2057400"/>
            <a:ext cx="3487738" cy="781050"/>
          </a:xfrm>
          <a:prstGeom prst="rect">
            <a:avLst/>
          </a:prstGeom>
        </p:spPr>
        <p:txBody>
          <a:bodyPr/>
          <a:lstStyle>
            <a:lvl1pPr marL="0">
              <a:defRPr sz="4800" b="1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s"/>
              <a:t>¡Gracias!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1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6">
            <a:extLst>
              <a:ext uri="{FF2B5EF4-FFF2-40B4-BE49-F238E27FC236}">
                <a16:creationId xmlns:a16="http://schemas.microsoft.com/office/drawing/2014/main" id="{3CC1985F-2B4D-23B7-E59D-42B758F670F7}"/>
              </a:ext>
            </a:extLst>
          </p:cNvPr>
          <p:cNvSpPr txBox="1"/>
          <p:nvPr/>
        </p:nvSpPr>
        <p:spPr>
          <a:xfrm>
            <a:off x="-5740" y="234950"/>
            <a:ext cx="1144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2800" dirty="0">
                <a:solidFill>
                  <a:schemeClr val="bg1"/>
                </a:solidFill>
                <a:latin typeface="EC Square Sans Pro" panose="020B0506040000020004" pitchFamily="34" charset="0"/>
              </a:rPr>
              <a:t>Marco jurídico de la UE sobre medicamentos veterinarios y piensos medicamentosos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4FDCF654-78A4-A461-2DA8-0E71E9E4152D}"/>
              </a:ext>
            </a:extLst>
          </p:cNvPr>
          <p:cNvSpPr/>
          <p:nvPr/>
        </p:nvSpPr>
        <p:spPr>
          <a:xfrm>
            <a:off x="152400" y="1757036"/>
            <a:ext cx="5638800" cy="3122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" sz="2400" b="1" dirty="0">
                <a:solidFill>
                  <a:schemeClr val="tx1"/>
                </a:solidFill>
                <a:latin typeface="EC Square Sans Pro" panose="020B0506040000020004" pitchFamily="34" charset="0"/>
              </a:rPr>
              <a:t>Reglamento (UE) 2019/6 sobre medicamentos veterinarios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s" sz="1800" b="1" dirty="0">
                <a:solidFill>
                  <a:srgbClr val="003399"/>
                </a:solidFill>
                <a:latin typeface="EC Square Sans Pro" panose="020B0506040000020004" pitchFamily="34" charset="0"/>
                <a:ea typeface="Montserrat" charset="0"/>
                <a:cs typeface="Montserrat" charset="0"/>
              </a:rPr>
              <a:t> </a:t>
            </a:r>
          </a:p>
          <a:p>
            <a:endParaRPr lang="en-US" b="1" dirty="0">
              <a:solidFill>
                <a:srgbClr val="003399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" name="Rectángulo 10">
            <a:extLst>
              <a:ext uri="{FF2B5EF4-FFF2-40B4-BE49-F238E27FC236}">
                <a16:creationId xmlns:a16="http://schemas.microsoft.com/office/drawing/2014/main" id="{D2787D7C-9C33-1702-E19F-4F2E02F1CA13}"/>
              </a:ext>
            </a:extLst>
          </p:cNvPr>
          <p:cNvSpPr/>
          <p:nvPr/>
        </p:nvSpPr>
        <p:spPr>
          <a:xfrm>
            <a:off x="6012735" y="1789354"/>
            <a:ext cx="5562600" cy="3122113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" sz="2800" b="1" dirty="0">
                <a:solidFill>
                  <a:schemeClr val="tx1"/>
                </a:solidFill>
                <a:latin typeface="EC Square Sans Pro" panose="020B0506040000020004" pitchFamily="34" charset="0"/>
              </a:rPr>
              <a:t>Reglamento (UE) 2019/4 sobre piensos medicamentosos</a:t>
            </a:r>
            <a:endParaRPr lang="en-GB" sz="2800" b="1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2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F07FCCEE-5F5B-51D0-8553-802102EF1F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9677400" cy="476730"/>
          </a:xfrm>
        </p:spPr>
        <p:txBody>
          <a:bodyPr/>
          <a:lstStyle/>
          <a:p>
            <a:r>
              <a:rPr lang="es" sz="2800" dirty="0" err="1">
                <a:latin typeface="EC Square Sans Pro" panose="020B0506040000020004" pitchFamily="34" charset="0"/>
              </a:rPr>
              <a:t>Definiciones </a:t>
            </a:r>
            <a:r>
              <a:rPr lang="es" sz="2800" dirty="0">
                <a:latin typeface="EC Square Sans Pro" panose="020B0506040000020004" pitchFamily="34" charset="0"/>
              </a:rPr>
              <a:t>y </a:t>
            </a:r>
            <a:r>
              <a:rPr lang="es" sz="2800" dirty="0" err="1">
                <a:latin typeface="EC Square Sans Pro" panose="020B0506040000020004" pitchFamily="34" charset="0"/>
              </a:rPr>
              <a:t>principios generales</a:t>
            </a:r>
            <a:endParaRPr lang="es-ES" sz="2800" dirty="0">
              <a:solidFill>
                <a:srgbClr val="FF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" name="Rectángulo 3">
            <a:extLst>
              <a:ext uri="{FF2B5EF4-FFF2-40B4-BE49-F238E27FC236}">
                <a16:creationId xmlns:a16="http://schemas.microsoft.com/office/drawing/2014/main" id="{53E654EC-3439-B59E-6D7E-683026AAC6F0}"/>
              </a:ext>
            </a:extLst>
          </p:cNvPr>
          <p:cNvSpPr/>
          <p:nvPr/>
        </p:nvSpPr>
        <p:spPr>
          <a:xfrm>
            <a:off x="190500" y="1555592"/>
            <a:ext cx="10820400" cy="1598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800" b="1" i="1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«prescripción veterinaria» </a:t>
            </a:r>
            <a:r>
              <a:rPr kumimoji="0" lang="e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: documento expedido por un veterinario para un medicamento veterinario o un medicamento de uso humano para su uso en animales.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6" name="Rectángulo 4">
            <a:extLst>
              <a:ext uri="{FF2B5EF4-FFF2-40B4-BE49-F238E27FC236}">
                <a16:creationId xmlns:a16="http://schemas.microsoft.com/office/drawing/2014/main" id="{07C7AA64-89DA-C49F-23DC-B752AB52749D}"/>
              </a:ext>
            </a:extLst>
          </p:cNvPr>
          <p:cNvSpPr/>
          <p:nvPr/>
        </p:nvSpPr>
        <p:spPr>
          <a:xfrm>
            <a:off x="190500" y="3153705"/>
            <a:ext cx="10820400" cy="2007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800" b="1" i="1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«antimicrobiano» </a:t>
            </a:r>
            <a:r>
              <a:rPr kumimoji="0" lang="e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significa cualquier sustancia con acción directa sobre los microorganismos utilizada para el tratamiento o la prevención de infecciones o de enfermedades infecciosas, incluidos antibióticos, antivirales, antimicóticos y antiprotozoarios 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7" name="CuadroTexto 5">
            <a:extLst>
              <a:ext uri="{FF2B5EF4-FFF2-40B4-BE49-F238E27FC236}">
                <a16:creationId xmlns:a16="http://schemas.microsoft.com/office/drawing/2014/main" id="{B50F40D8-441E-ED60-D2B0-E7699304D106}"/>
              </a:ext>
            </a:extLst>
          </p:cNvPr>
          <p:cNvSpPr txBox="1"/>
          <p:nvPr/>
        </p:nvSpPr>
        <p:spPr>
          <a:xfrm>
            <a:off x="501926" y="5349532"/>
            <a:ext cx="11188148" cy="1320618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Los medicamentos veterinarios antimicrobianos sólo podrán adquirirse con prescripción veterinaria.</a:t>
            </a:r>
          </a:p>
        </p:txBody>
      </p:sp>
    </p:spTree>
    <p:extLst>
      <p:ext uri="{BB962C8B-B14F-4D97-AF65-F5344CB8AC3E}">
        <p14:creationId xmlns:p14="http://schemas.microsoft.com/office/powerpoint/2010/main" val="1245217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67609-4566-E06B-50CF-7915116C2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5514039-35C9-E6E6-3389-38F4F3BBF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Rectángulo redondeado 13">
            <a:extLst>
              <a:ext uri="{FF2B5EF4-FFF2-40B4-BE49-F238E27FC236}">
                <a16:creationId xmlns:a16="http://schemas.microsoft.com/office/drawing/2014/main" id="{FB0D39A3-92FF-DCBE-BB31-DEB97FF93BB4}"/>
              </a:ext>
            </a:extLst>
          </p:cNvPr>
          <p:cNvSpPr/>
          <p:nvPr/>
        </p:nvSpPr>
        <p:spPr>
          <a:xfrm>
            <a:off x="304800" y="158204"/>
            <a:ext cx="10880411" cy="782622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s-ES" sz="1050" b="1" kern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B2B7A9-2128-88AD-0FBF-4B8BC3B86250}"/>
              </a:ext>
            </a:extLst>
          </p:cNvPr>
          <p:cNvSpPr txBox="1">
            <a:spLocks/>
          </p:cNvSpPr>
          <p:nvPr/>
        </p:nvSpPr>
        <p:spPr>
          <a:xfrm>
            <a:off x="2505685" y="294380"/>
            <a:ext cx="7619500" cy="59104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ANTIMICROBIANOS VERSUS ANTIBIÓTICOS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graphicFrame>
        <p:nvGraphicFramePr>
          <p:cNvPr id="8" name="Diagram 1">
            <a:extLst>
              <a:ext uri="{FF2B5EF4-FFF2-40B4-BE49-F238E27FC236}">
                <a16:creationId xmlns:a16="http://schemas.microsoft.com/office/drawing/2014/main" id="{A145D475-7929-C6C5-47BF-3D241A43C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1273777"/>
              </p:ext>
            </p:extLst>
          </p:nvPr>
        </p:nvGraphicFramePr>
        <p:xfrm>
          <a:off x="506513" y="1420080"/>
          <a:ext cx="8128000" cy="4647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xplosion: 8 Points 2">
            <a:extLst>
              <a:ext uri="{FF2B5EF4-FFF2-40B4-BE49-F238E27FC236}">
                <a16:creationId xmlns:a16="http://schemas.microsoft.com/office/drawing/2014/main" id="{83C70DE6-5A64-AF19-81E6-7DC0F802987A}"/>
              </a:ext>
            </a:extLst>
          </p:cNvPr>
          <p:cNvSpPr/>
          <p:nvPr/>
        </p:nvSpPr>
        <p:spPr>
          <a:xfrm>
            <a:off x="7934318" y="1350278"/>
            <a:ext cx="3505200" cy="2647975"/>
          </a:xfrm>
          <a:prstGeom prst="irregularSeal1">
            <a:avLst/>
          </a:prstGeom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¡RESISTENCIA!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1" name="Rectángulo 22">
            <a:extLst>
              <a:ext uri="{FF2B5EF4-FFF2-40B4-BE49-F238E27FC236}">
                <a16:creationId xmlns:a16="http://schemas.microsoft.com/office/drawing/2014/main" id="{0D8ED76D-AF96-BBF2-2A0D-2651035EFCE7}"/>
              </a:ext>
            </a:extLst>
          </p:cNvPr>
          <p:cNvSpPr/>
          <p:nvPr/>
        </p:nvSpPr>
        <p:spPr>
          <a:xfrm>
            <a:off x="8864162" y="4304870"/>
            <a:ext cx="2946838" cy="1241892"/>
          </a:xfrm>
          <a:prstGeom prst="rect">
            <a:avLst/>
          </a:prstGeom>
          <a:solidFill>
            <a:srgbClr val="E7CE3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35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Antiparasitario</a:t>
            </a:r>
          </a:p>
        </p:txBody>
      </p:sp>
      <p:sp>
        <p:nvSpPr>
          <p:cNvPr id="12" name="Right Brace 8">
            <a:extLst>
              <a:ext uri="{FF2B5EF4-FFF2-40B4-BE49-F238E27FC236}">
                <a16:creationId xmlns:a16="http://schemas.microsoft.com/office/drawing/2014/main" id="{75C73C46-09FE-379B-7885-B1D7F60EE8EF}"/>
              </a:ext>
            </a:extLst>
          </p:cNvPr>
          <p:cNvSpPr/>
          <p:nvPr/>
        </p:nvSpPr>
        <p:spPr>
          <a:xfrm rot="5400000">
            <a:off x="4317454" y="1764358"/>
            <a:ext cx="506117" cy="8127999"/>
          </a:xfrm>
          <a:prstGeom prst="rightBrace">
            <a:avLst>
              <a:gd name="adj1" fmla="val 15551"/>
              <a:gd name="adj2" fmla="val 50000"/>
            </a:avLst>
          </a:prstGeom>
          <a:ln w="22225" cmpd="sng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68B7A24F-BB9D-E65D-6BD2-2C1A4D1BA60C}"/>
              </a:ext>
            </a:extLst>
          </p:cNvPr>
          <p:cNvSpPr txBox="1"/>
          <p:nvPr/>
        </p:nvSpPr>
        <p:spPr>
          <a:xfrm>
            <a:off x="120848" y="6081416"/>
            <a:ext cx="8899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32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Reglamento de la UE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25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BF0B52D9-B1AC-D7ED-BFFF-E6D7C1DFD2A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762000" y="463550"/>
            <a:ext cx="9677400" cy="6096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Normas comunes – Prescripción veterinaria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0DAE5D8-98C6-AD52-85A3-CAE9677F2D1C}"/>
              </a:ext>
            </a:extLst>
          </p:cNvPr>
          <p:cNvSpPr txBox="1">
            <a:spLocks/>
          </p:cNvSpPr>
          <p:nvPr/>
        </p:nvSpPr>
        <p:spPr>
          <a:xfrm>
            <a:off x="304800" y="1530350"/>
            <a:ext cx="10439400" cy="60325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800" b="1" i="0" u="none" strike="noStrike" kern="0" cap="none" spc="0" normalizeH="0" baseline="0" noProof="0" dirty="0">
                <a:ln>
                  <a:noFill/>
                </a:ln>
                <a:solidFill>
                  <a:srgbClr val="ECEBEB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Algunos medicamentos están sujetos a prescripción veterinaria por razones de seguridad (¡para animales y personas!), eficacia, potencial resistencia y posible mal uso.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ECEBEB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C9F4DA7E-E95A-60ED-3D54-7063CC8B97BA}"/>
              </a:ext>
            </a:extLst>
          </p:cNvPr>
          <p:cNvSpPr txBox="1">
            <a:spLocks/>
          </p:cNvSpPr>
          <p:nvPr/>
        </p:nvSpPr>
        <p:spPr>
          <a:xfrm>
            <a:off x="-152400" y="2871171"/>
            <a:ext cx="12192000" cy="3999529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8580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000" b="0" i="0" u="none" strike="noStrike" kern="0" cap="none" spc="0" normalizeH="0" baseline="0" noProof="0" dirty="0">
                <a:ln>
                  <a:noFill/>
                </a:ln>
                <a:solidFill>
                  <a:srgbClr val="ECEBEB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a) estupefacientes o sustancias psicotrópicas</a:t>
            </a:r>
          </a:p>
          <a:p>
            <a:pPr marL="68580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000" b="0" i="0" u="none" strike="noStrike" kern="0" cap="none" spc="0" normalizeH="0" baseline="0" noProof="0" dirty="0">
                <a:ln>
                  <a:noFill/>
                </a:ln>
                <a:solidFill>
                  <a:srgbClr val="ECEBEB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b) medicamentos para animales destinados a la producción de alimentos</a:t>
            </a:r>
          </a:p>
          <a:p>
            <a:pPr marL="68580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000" b="0" i="0" u="none" strike="noStrike" kern="0" cap="none" spc="0" normalizeH="0" baseline="0" noProof="0" dirty="0">
                <a:ln>
                  <a:noFill/>
                </a:ln>
                <a:solidFill>
                  <a:srgbClr val="ECEBEB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(c) </a:t>
            </a:r>
            <a:r>
              <a:rPr kumimoji="0" lang="es" sz="2000" b="1" i="0" u="none" strike="noStrike" kern="0" cap="none" spc="0" normalizeH="0" baseline="0" noProof="0" dirty="0">
                <a:ln>
                  <a:noFill/>
                </a:ln>
                <a:solidFill>
                  <a:srgbClr val="ECEBEB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antimicrobianos</a:t>
            </a:r>
          </a:p>
          <a:p>
            <a:pPr marL="68580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000" b="0" i="0" u="none" strike="noStrike" kern="0" cap="none" spc="0" normalizeH="0" baseline="0" noProof="0" dirty="0">
                <a:ln>
                  <a:noFill/>
                </a:ln>
                <a:solidFill>
                  <a:srgbClr val="ECEBEB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(d) si se necesita un diagnóstico previo</a:t>
            </a:r>
          </a:p>
          <a:p>
            <a:pPr marL="68580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000" b="0" i="0" u="none" strike="noStrike" kern="0" cap="none" spc="0" normalizeH="0" baseline="0" noProof="0" dirty="0">
                <a:ln>
                  <a:noFill/>
                </a:ln>
                <a:solidFill>
                  <a:srgbClr val="ECEBEB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(e) productos de eutanasia</a:t>
            </a:r>
          </a:p>
          <a:p>
            <a:pPr marL="68580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000" b="0" i="0" u="none" strike="noStrike" kern="0" cap="none" spc="0" normalizeH="0" baseline="0" noProof="0" dirty="0">
                <a:ln>
                  <a:noFill/>
                </a:ln>
                <a:solidFill>
                  <a:srgbClr val="ECEBEB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(f) nuevas sustancias activas (&lt; 5 </a:t>
            </a:r>
            <a:r>
              <a:rPr kumimoji="0" lang="e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ECEBEB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años </a:t>
            </a:r>
            <a:r>
              <a:rPr kumimoji="0" lang="es" sz="2000" b="0" i="0" u="none" strike="noStrike" kern="0" cap="none" spc="0" normalizeH="0" baseline="0" noProof="0" dirty="0">
                <a:ln>
                  <a:noFill/>
                </a:ln>
                <a:solidFill>
                  <a:srgbClr val="ECEBEB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)</a:t>
            </a:r>
          </a:p>
          <a:p>
            <a:pPr marL="68580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000" b="0" i="0" u="none" strike="noStrike" kern="0" cap="none" spc="0" normalizeH="0" baseline="0" noProof="0" dirty="0">
                <a:ln>
                  <a:noFill/>
                </a:ln>
                <a:solidFill>
                  <a:srgbClr val="ECEBEB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(g) vacunas</a:t>
            </a:r>
          </a:p>
          <a:p>
            <a:pPr marL="68580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000" b="0" i="0" u="none" strike="noStrike" kern="0" cap="none" spc="0" normalizeH="0" baseline="0" noProof="0" dirty="0">
                <a:ln>
                  <a:noFill/>
                </a:ln>
                <a:solidFill>
                  <a:srgbClr val="ECEBEB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(h) hormonas o </a:t>
            </a:r>
            <a:r>
              <a:rPr kumimoji="0" lang="e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ECEBEB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tirostáticos </a:t>
            </a:r>
            <a:r>
              <a:rPr kumimoji="0" lang="es" sz="2000" b="0" i="0" u="none" strike="noStrike" kern="0" cap="none" spc="0" normalizeH="0" baseline="0" noProof="0" dirty="0">
                <a:ln>
                  <a:noFill/>
                </a:ln>
                <a:solidFill>
                  <a:srgbClr val="ECEBEB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o beta-agonistas</a:t>
            </a:r>
          </a:p>
        </p:txBody>
      </p:sp>
    </p:spTree>
    <p:extLst>
      <p:ext uri="{BB962C8B-B14F-4D97-AF65-F5344CB8AC3E}">
        <p14:creationId xmlns:p14="http://schemas.microsoft.com/office/powerpoint/2010/main" val="145119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E5180-923A-330C-3B66-665E3EC06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F13A9D58-5523-8651-517F-C310465597A2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762000" y="311150"/>
            <a:ext cx="9677400" cy="47625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800" b="0" i="0" u="none" strike="noStrike" kern="0" cap="none" spc="0" normalizeH="0" baseline="0" noProof="0" dirty="0">
                <a:ln>
                  <a:noFill/>
                </a:ln>
                <a:solidFill>
                  <a:srgbClr val="ECEBEB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Normas comunes – Prescripción veterinaria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ECEBE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Diagram 1">
            <a:extLst>
              <a:ext uri="{FF2B5EF4-FFF2-40B4-BE49-F238E27FC236}">
                <a16:creationId xmlns:a16="http://schemas.microsoft.com/office/drawing/2014/main" id="{89830CEC-DAF2-8144-752F-4F78DE45BE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072835"/>
              </p:ext>
            </p:extLst>
          </p:nvPr>
        </p:nvGraphicFramePr>
        <p:xfrm>
          <a:off x="152400" y="1536701"/>
          <a:ext cx="10439399" cy="533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A7AEB3FF-7FF6-E29F-49FF-7CD86CAD7884}"/>
              </a:ext>
            </a:extLst>
          </p:cNvPr>
          <p:cNvSpPr/>
          <p:nvPr/>
        </p:nvSpPr>
        <p:spPr>
          <a:xfrm>
            <a:off x="8853524" y="549275"/>
            <a:ext cx="3298371" cy="2564493"/>
          </a:xfrm>
          <a:prstGeom prst="roundRect">
            <a:avLst>
              <a:gd name="adj" fmla="val 2023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marR="0" lvl="0" indent="-174625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kumimoji="0" lang="es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NO </a:t>
            </a:r>
            <a:r>
              <a:rPr kumimoji="0" lang="es" sz="16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se aplicará </a:t>
            </a:r>
            <a:r>
              <a:rPr kumimoji="0" lang="es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de forma rutinaria</a:t>
            </a:r>
            <a:r>
              <a:rPr kumimoji="0" lang="es" sz="16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</a:p>
          <a:p>
            <a:pPr marL="174625" marR="0" lvl="0" indent="-174625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kumimoji="0" lang="es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NO </a:t>
            </a:r>
            <a:r>
              <a:rPr kumimoji="0" lang="es" sz="16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se utilizará para </a:t>
            </a:r>
            <a:r>
              <a:rPr kumimoji="0" lang="es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compensar </a:t>
            </a:r>
            <a:r>
              <a:rPr kumimoji="0" lang="es" sz="16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la falta de higiene, la cría inadecuada de animales, la falta de cuidados o la mala gestión de las explotaciones </a:t>
            </a:r>
            <a:r>
              <a:rPr kumimoji="0" lang="e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553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riángulo rectángulo 59">
            <a:extLst>
              <a:ext uri="{FF2B5EF4-FFF2-40B4-BE49-F238E27FC236}">
                <a16:creationId xmlns:a16="http://schemas.microsoft.com/office/drawing/2014/main" id="{91AE9F8B-591C-471E-9408-F8FA09AFAE7B}"/>
              </a:ext>
            </a:extLst>
          </p:cNvPr>
          <p:cNvSpPr/>
          <p:nvPr/>
        </p:nvSpPr>
        <p:spPr>
          <a:xfrm rot="10800000">
            <a:off x="5350160" y="3677174"/>
            <a:ext cx="5771378" cy="1333943"/>
          </a:xfrm>
          <a:prstGeom prst="rtTriangle">
            <a:avLst/>
          </a:prstGeom>
          <a:solidFill>
            <a:srgbClr val="2C747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riángulo rectángulo 55">
            <a:extLst>
              <a:ext uri="{FF2B5EF4-FFF2-40B4-BE49-F238E27FC236}">
                <a16:creationId xmlns:a16="http://schemas.microsoft.com/office/drawing/2014/main" id="{42E40196-8169-48DF-B4F0-2F231F7F6D01}"/>
              </a:ext>
            </a:extLst>
          </p:cNvPr>
          <p:cNvSpPr/>
          <p:nvPr/>
        </p:nvSpPr>
        <p:spPr>
          <a:xfrm rot="10800000">
            <a:off x="5295410" y="3708720"/>
            <a:ext cx="2857989" cy="641030"/>
          </a:xfrm>
          <a:prstGeom prst="rtTriangle">
            <a:avLst/>
          </a:prstGeom>
          <a:solidFill>
            <a:srgbClr val="6BB289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2FD83F6-7DFB-4CD5-97B6-20D985066CD1}"/>
              </a:ext>
            </a:extLst>
          </p:cNvPr>
          <p:cNvSpPr txBox="1"/>
          <p:nvPr/>
        </p:nvSpPr>
        <p:spPr>
          <a:xfrm>
            <a:off x="-192897" y="342612"/>
            <a:ext cx="1144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Usos de los antimicrobianos distintos del tratamiento de animales enfermos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60330F9-515B-4D50-A325-75EDD009F801}"/>
              </a:ext>
            </a:extLst>
          </p:cNvPr>
          <p:cNvSpPr txBox="1"/>
          <p:nvPr/>
        </p:nvSpPr>
        <p:spPr>
          <a:xfrm>
            <a:off x="380999" y="1303400"/>
            <a:ext cx="4503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8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Montserrat" charset="0"/>
                <a:cs typeface="Montserrat" charset="0"/>
              </a:rPr>
              <a:t>Profilaxis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0566560A-25A2-4D0E-9E0D-3E4FAE343945}"/>
              </a:ext>
            </a:extLst>
          </p:cNvPr>
          <p:cNvSpPr txBox="1"/>
          <p:nvPr/>
        </p:nvSpPr>
        <p:spPr>
          <a:xfrm>
            <a:off x="6934200" y="1319631"/>
            <a:ext cx="3380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Montserrat" charset="0"/>
                <a:cs typeface="Montserrat" charset="0"/>
              </a:rPr>
              <a:t>Metafilaxis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EC Square Sans Pro" panose="020B05060400000200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0CD6074-ED78-4578-979A-6E7675342252}"/>
              </a:ext>
            </a:extLst>
          </p:cNvPr>
          <p:cNvSpPr txBox="1"/>
          <p:nvPr/>
        </p:nvSpPr>
        <p:spPr>
          <a:xfrm>
            <a:off x="226689" y="1682750"/>
            <a:ext cx="503111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Montserrat" charset="0"/>
                <a:cs typeface="Montserrat" charset="0"/>
              </a:rPr>
              <a:t>Cuando </a:t>
            </a: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se administran a animales con riesgo de contraer una infección o enfermedad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EC Square Sans Pro" panose="020B0506040000020004" pitchFamily="34" charset="0"/>
            </a:endParaRP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Una medida adoptada para mantener la salud y prevenir la aparición de infecciones o enfermedades.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EC Square Sans Pro" panose="020B05060400000200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F9C3BEC4-BD35-4549-A66D-0FB41E26A6D7}"/>
              </a:ext>
            </a:extLst>
          </p:cNvPr>
          <p:cNvSpPr txBox="1"/>
          <p:nvPr/>
        </p:nvSpPr>
        <p:spPr>
          <a:xfrm>
            <a:off x="5791201" y="1682750"/>
            <a:ext cx="52402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Montserrat" charset="0"/>
                <a:cs typeface="Montserrat" charset="0"/>
              </a:rPr>
              <a:t>Cuando </a:t>
            </a: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se administran a animales con signos clínicos y a animales clínicamente sanos que pertenecen al mismo rebaño o corral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EC Square Sans Pro" panose="020B0506040000020004" pitchFamily="34" charset="0"/>
            </a:endParaRP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Algunas de las infecciones </a:t>
            </a: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Montserrat" charset="0"/>
                <a:cs typeface="Montserrat" charset="0"/>
              </a:rPr>
              <a:t>se tratan antes de su aparición clínica.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EC Square Sans Pro" panose="020B0506040000020004" pitchFamily="34" charset="0"/>
              <a:ea typeface="Montserrat" charset="0"/>
              <a:cs typeface="Montserrat" charset="0"/>
            </a:endParaRP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4ADC0DC6-46F8-42C0-A858-F7E4F90907C0}"/>
              </a:ext>
            </a:extLst>
          </p:cNvPr>
          <p:cNvCxnSpPr>
            <a:cxnSpLocks/>
          </p:cNvCxnSpPr>
          <p:nvPr/>
        </p:nvCxnSpPr>
        <p:spPr>
          <a:xfrm>
            <a:off x="244001" y="3683504"/>
            <a:ext cx="10881200" cy="0"/>
          </a:xfrm>
          <a:prstGeom prst="line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010B747-1A6B-4E83-AA56-C77E3B14A187}"/>
              </a:ext>
            </a:extLst>
          </p:cNvPr>
          <p:cNvSpPr txBox="1"/>
          <p:nvPr/>
        </p:nvSpPr>
        <p:spPr>
          <a:xfrm>
            <a:off x="175990" y="3280276"/>
            <a:ext cx="4503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800" b="1" i="0" u="none" strike="noStrike" kern="0" cap="none" spc="0" normalizeH="0" baseline="0" noProof="0" dirty="0">
                <a:ln>
                  <a:noFill/>
                </a:ln>
                <a:solidFill>
                  <a:srgbClr val="6BB188"/>
                </a:solidFill>
                <a:effectLst/>
                <a:uLnTx/>
                <a:uFillTx/>
                <a:latin typeface="EC Square Sans Pro" panose="020B0506040000020004" pitchFamily="34" charset="0"/>
                <a:ea typeface="Montserrat" charset="0"/>
                <a:cs typeface="Montserrat" charset="0"/>
              </a:rPr>
              <a:t>SALUD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DC43DD83-6147-441B-9544-6E10130F8060}"/>
              </a:ext>
            </a:extLst>
          </p:cNvPr>
          <p:cNvSpPr txBox="1"/>
          <p:nvPr/>
        </p:nvSpPr>
        <p:spPr>
          <a:xfrm>
            <a:off x="6600689" y="3306131"/>
            <a:ext cx="4503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800" b="1" i="0" u="none" strike="noStrike" kern="0" cap="none" spc="0" normalizeH="0" baseline="0" noProof="0" dirty="0">
                <a:ln>
                  <a:noFill/>
                </a:ln>
                <a:solidFill>
                  <a:srgbClr val="2C7470"/>
                </a:solidFill>
                <a:effectLst/>
                <a:uLnTx/>
                <a:uFillTx/>
                <a:latin typeface="EC Square Sans Pro" panose="020B0506040000020004" pitchFamily="34" charset="0"/>
                <a:ea typeface="Montserrat" charset="0"/>
                <a:cs typeface="Montserrat" charset="0"/>
              </a:rPr>
              <a:t>ENFERMEDAD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05A8B45C-02AE-4837-8A52-BBF28D9B231A}"/>
              </a:ext>
            </a:extLst>
          </p:cNvPr>
          <p:cNvCxnSpPr>
            <a:cxnSpLocks/>
          </p:cNvCxnSpPr>
          <p:nvPr/>
        </p:nvCxnSpPr>
        <p:spPr>
          <a:xfrm>
            <a:off x="5295409" y="794213"/>
            <a:ext cx="43290" cy="5765337"/>
          </a:xfrm>
          <a:prstGeom prst="line">
            <a:avLst/>
          </a:prstGeom>
          <a:ln w="127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CuadroTexto 52">
            <a:extLst>
              <a:ext uri="{FF2B5EF4-FFF2-40B4-BE49-F238E27FC236}">
                <a16:creationId xmlns:a16="http://schemas.microsoft.com/office/drawing/2014/main" id="{72AF69EE-53E3-4D26-8FEA-456E096B71AF}"/>
              </a:ext>
            </a:extLst>
          </p:cNvPr>
          <p:cNvSpPr txBox="1"/>
          <p:nvPr/>
        </p:nvSpPr>
        <p:spPr>
          <a:xfrm>
            <a:off x="3086936" y="3397211"/>
            <a:ext cx="4503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400" b="0" i="0" u="none" strike="noStrike" kern="0" cap="none" spc="0" normalizeH="0" baseline="0" noProof="0" dirty="0">
                <a:ln>
                  <a:noFill/>
                </a:ln>
                <a:solidFill>
                  <a:srgbClr val="6BB188"/>
                </a:solidFill>
                <a:effectLst/>
                <a:uLnTx/>
                <a:uFillTx/>
                <a:latin typeface="EC Square Sans Pro" panose="020B0506040000020004" pitchFamily="34" charset="0"/>
                <a:ea typeface="Montserrat" charset="0"/>
                <a:cs typeface="Montserrat" charset="0"/>
              </a:rPr>
              <a:t>Comienzo de la enfermedad infecciosa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E03C3617-EBE4-41D4-BFE6-EC9ACEA76436}"/>
              </a:ext>
            </a:extLst>
          </p:cNvPr>
          <p:cNvSpPr txBox="1"/>
          <p:nvPr/>
        </p:nvSpPr>
        <p:spPr>
          <a:xfrm>
            <a:off x="6663639" y="3783148"/>
            <a:ext cx="17990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400" b="0" i="0" u="none" strike="noStrike" kern="0" cap="none" spc="0" normalizeH="0" baseline="0" noProof="0" dirty="0">
                <a:ln>
                  <a:noFill/>
                </a:ln>
                <a:solidFill>
                  <a:srgbClr val="2C7470"/>
                </a:solidFill>
                <a:effectLst/>
                <a:uLnTx/>
                <a:uFillTx/>
                <a:latin typeface="EC Square Sans Pro" panose="020B0506040000020004" pitchFamily="34" charset="0"/>
                <a:ea typeface="Montserrat" charset="0"/>
                <a:cs typeface="Montserrat" charset="0"/>
              </a:rPr>
              <a:t>Sin síntomas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E1F6B308-F310-4F46-8B5B-11DD93324E25}"/>
              </a:ext>
            </a:extLst>
          </p:cNvPr>
          <p:cNvSpPr txBox="1"/>
          <p:nvPr/>
        </p:nvSpPr>
        <p:spPr>
          <a:xfrm>
            <a:off x="8411325" y="3755785"/>
            <a:ext cx="3394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400" b="0" i="0" u="none" strike="noStrike" kern="0" cap="none" spc="0" normalizeH="0" baseline="0" noProof="0" dirty="0">
                <a:ln>
                  <a:noFill/>
                </a:ln>
                <a:solidFill>
                  <a:srgbClr val="2C7470"/>
                </a:solidFill>
                <a:effectLst/>
                <a:uLnTx/>
                <a:uFillTx/>
                <a:latin typeface="EC Square Sans Pro" panose="020B0506040000020004" pitchFamily="34" charset="0"/>
                <a:ea typeface="Montserrat" charset="0"/>
                <a:cs typeface="Montserrat" charset="0"/>
              </a:rPr>
              <a:t>síntomas</a:t>
            </a: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BD087643-78C6-4BF0-A06E-21CB7D86A574}"/>
              </a:ext>
            </a:extLst>
          </p:cNvPr>
          <p:cNvSpPr txBox="1"/>
          <p:nvPr/>
        </p:nvSpPr>
        <p:spPr>
          <a:xfrm>
            <a:off x="60582" y="6508986"/>
            <a:ext cx="4503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6BB188"/>
                </a:solidFill>
                <a:effectLst/>
                <a:uLnTx/>
                <a:uFillTx/>
                <a:latin typeface="EC Square Sans Pro" panose="020B0506040000020004" pitchFamily="34" charset="0"/>
                <a:ea typeface="Montserrat" charset="0"/>
                <a:cs typeface="Montserrat" charset="0"/>
              </a:rPr>
              <a:t>Preventivo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582ECCE2-DBF6-4D54-ABB5-9506BC54BC7B}"/>
              </a:ext>
            </a:extLst>
          </p:cNvPr>
          <p:cNvSpPr txBox="1"/>
          <p:nvPr/>
        </p:nvSpPr>
        <p:spPr>
          <a:xfrm>
            <a:off x="4712199" y="6254750"/>
            <a:ext cx="4503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6BB188"/>
                </a:solidFill>
                <a:effectLst/>
                <a:uLnTx/>
                <a:uFillTx/>
                <a:latin typeface="EC Square Sans Pro" panose="020B0506040000020004" pitchFamily="34" charset="0"/>
                <a:ea typeface="Montserrat" charset="0"/>
                <a:cs typeface="Montserrat" charset="0"/>
              </a:rPr>
              <a:t>temprano</a:t>
            </a: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552F9A22-375F-41B8-ADF1-FCD3C37145DA}"/>
              </a:ext>
            </a:extLst>
          </p:cNvPr>
          <p:cNvSpPr txBox="1"/>
          <p:nvPr/>
        </p:nvSpPr>
        <p:spPr>
          <a:xfrm>
            <a:off x="6262769" y="6559550"/>
            <a:ext cx="4503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6BB188"/>
                </a:solidFill>
                <a:effectLst/>
                <a:uLnTx/>
                <a:uFillTx/>
                <a:latin typeface="EC Square Sans Pro" panose="020B0506040000020004" pitchFamily="34" charset="0"/>
                <a:ea typeface="Montserrat" charset="0"/>
                <a:cs typeface="Montserrat" charset="0"/>
              </a:rPr>
              <a:t>Tratamiento curativo/control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BD6AB503-9AEA-4E39-8B61-3F8C9559E868}"/>
              </a:ext>
            </a:extLst>
          </p:cNvPr>
          <p:cNvSpPr txBox="1"/>
          <p:nvPr/>
        </p:nvSpPr>
        <p:spPr>
          <a:xfrm>
            <a:off x="7382128" y="6254750"/>
            <a:ext cx="4503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6BB188"/>
                </a:solidFill>
                <a:effectLst/>
                <a:uLnTx/>
                <a:uFillTx/>
                <a:latin typeface="EC Square Sans Pro" panose="020B0506040000020004" pitchFamily="34" charset="0"/>
                <a:ea typeface="Montserrat" charset="0"/>
                <a:cs typeface="Montserrat" charset="0"/>
              </a:rPr>
              <a:t>convencional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44A73-85D6-69EA-D0A6-2EA95810D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91" y="4029235"/>
            <a:ext cx="3036071" cy="1987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9AB07B-B6C8-5831-915A-DC2FD7A5C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601" y="4001358"/>
            <a:ext cx="5529551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50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0D00EA2-ADF9-4541-BC2E-B213C063CD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9741" y="316925"/>
            <a:ext cx="11104636" cy="532414"/>
          </a:xfrm>
        </p:spPr>
        <p:txBody>
          <a:bodyPr/>
          <a:lstStyle/>
          <a:p>
            <a:pPr marL="263051" indent="-263051"/>
            <a:r>
              <a:rPr lang="es" dirty="0">
                <a:solidFill>
                  <a:srgbClr val="002060"/>
                </a:solidFill>
                <a:latin typeface="EC Square Sans Pro" panose="020B0506040000020004" pitchFamily="34" charset="0"/>
              </a:rPr>
              <a:t>4. Marco de la UE sobre medicamentos veterinarios y piensos medicamentosos</a:t>
            </a:r>
            <a:endParaRPr lang="en-GB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3D5A23C4-C1FD-4346-A7B7-89B649D12B8B}"/>
              </a:ext>
            </a:extLst>
          </p:cNvPr>
          <p:cNvSpPr txBox="1">
            <a:spLocks/>
          </p:cNvSpPr>
          <p:nvPr/>
        </p:nvSpPr>
        <p:spPr>
          <a:xfrm>
            <a:off x="5031173" y="3283233"/>
            <a:ext cx="10885541" cy="536509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283" indent="-342283" algn="just">
              <a:spcAft>
                <a:spcPts val="1198"/>
              </a:spcAft>
              <a:buFont typeface="Arial" panose="020B0604020202020204" pitchFamily="34" charset="0"/>
              <a:buChar char="•"/>
            </a:pPr>
            <a:endParaRPr lang="en-GB" sz="1996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pPr lvl="1" algn="just">
              <a:spcAft>
                <a:spcPts val="1198"/>
              </a:spcAft>
            </a:pPr>
            <a:endParaRPr lang="en-GB" sz="1797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pPr algn="just">
              <a:spcAft>
                <a:spcPts val="1198"/>
              </a:spcAft>
            </a:pPr>
            <a:endParaRPr lang="en-GB" sz="1797" dirty="0"/>
          </a:p>
        </p:txBody>
      </p:sp>
      <p:sp>
        <p:nvSpPr>
          <p:cNvPr id="5" name="Rectángulo redondeado 13">
            <a:extLst>
              <a:ext uri="{FF2B5EF4-FFF2-40B4-BE49-F238E27FC236}">
                <a16:creationId xmlns:a16="http://schemas.microsoft.com/office/drawing/2014/main" id="{1C8A5D96-79CC-49D4-9958-218917ABEFF5}"/>
              </a:ext>
            </a:extLst>
          </p:cNvPr>
          <p:cNvSpPr/>
          <p:nvPr/>
        </p:nvSpPr>
        <p:spPr>
          <a:xfrm>
            <a:off x="11268" y="1381754"/>
            <a:ext cx="12169464" cy="781175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s-ES" sz="1048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B06E44-AA44-47B7-AAF6-04F925D1A917}"/>
              </a:ext>
            </a:extLst>
          </p:cNvPr>
          <p:cNvSpPr txBox="1"/>
          <p:nvPr/>
        </p:nvSpPr>
        <p:spPr>
          <a:xfrm>
            <a:off x="605021" y="1500360"/>
            <a:ext cx="11420331" cy="46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2396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Reglamento (UE) 2019/6 sobre medicamentos veterinarios</a:t>
            </a:r>
            <a:endParaRPr lang="en-GB" sz="2396" b="1" dirty="0">
              <a:solidFill>
                <a:schemeClr val="bg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773ED4B-94AE-4043-B465-D839C22AE128}"/>
              </a:ext>
            </a:extLst>
          </p:cNvPr>
          <p:cNvSpPr/>
          <p:nvPr/>
        </p:nvSpPr>
        <p:spPr>
          <a:xfrm>
            <a:off x="87328" y="2620014"/>
            <a:ext cx="5628377" cy="3558536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1" tIns="45635" rIns="91271" bIns="45635" rtlCol="0" anchor="ctr"/>
          <a:lstStyle/>
          <a:p>
            <a:pPr algn="ctr"/>
            <a:r>
              <a:rPr lang="es" sz="1797" b="1" dirty="0">
                <a:solidFill>
                  <a:srgbClr val="003399"/>
                </a:solidFill>
                <a:latin typeface="EC Square Sans Pro" panose="020B0506040000020004" pitchFamily="34" charset="0"/>
                <a:ea typeface="Montserrat" charset="0"/>
                <a:cs typeface="Montserrat" charset="0"/>
              </a:rPr>
              <a:t>Profilaxis</a:t>
            </a:r>
          </a:p>
          <a:p>
            <a:endParaRPr lang="en-US" sz="1797" b="1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r>
              <a:rPr lang="es" sz="1797" dirty="0">
                <a:solidFill>
                  <a:srgbClr val="002060"/>
                </a:solidFill>
                <a:latin typeface="EC Square Sans Pro"/>
              </a:rPr>
              <a:t>Sólo en casos excepcionales, para la administración a un solo animal (antibióticos) o a un número restringido de animales (otros antimicrobianos) cuando el riesgo de infección o de enfermedad infecciosa sea muy alto y las consecuencias puedan ser graves.</a:t>
            </a:r>
            <a:endParaRPr lang="en-US" sz="1797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E1452DA-6B90-407A-9D93-E75B265E7734}"/>
              </a:ext>
            </a:extLst>
          </p:cNvPr>
          <p:cNvSpPr/>
          <p:nvPr/>
        </p:nvSpPr>
        <p:spPr>
          <a:xfrm>
            <a:off x="6096000" y="2641564"/>
            <a:ext cx="5552318" cy="3536986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1" tIns="45635" rIns="91271" bIns="45635" rtlCol="0" anchor="ctr"/>
          <a:lstStyle/>
          <a:p>
            <a:pPr algn="ctr"/>
            <a:r>
              <a:rPr lang="es" sz="1797" b="1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Metafilaxis</a:t>
            </a:r>
            <a:r>
              <a:rPr lang="es" sz="1797" b="1" dirty="0">
                <a:solidFill>
                  <a:schemeClr val="bg1"/>
                </a:solidFill>
                <a:latin typeface="EC Square Sans Pro" panose="020B0506040000020004" pitchFamily="34" charset="0"/>
                <a:ea typeface="Montserrat" charset="0"/>
                <a:cs typeface="Montserrat" charset="0"/>
              </a:rPr>
              <a:t> </a:t>
            </a:r>
          </a:p>
          <a:p>
            <a:endParaRPr lang="es" sz="1797" dirty="0">
              <a:solidFill>
                <a:srgbClr val="002060"/>
              </a:solidFill>
              <a:latin typeface="EC Square Sans Pro"/>
            </a:endParaRPr>
          </a:p>
          <a:p>
            <a:r>
              <a:rPr lang="es" sz="1797" dirty="0">
                <a:solidFill>
                  <a:srgbClr val="002060"/>
                </a:solidFill>
                <a:latin typeface="EC Square Sans Pro"/>
              </a:rPr>
              <a:t>Sólo cuando existan animales con sintomas clínicos por lo que el riesgo de propagación de una infección o de una enfermedad infecciosa a los animales en contacto con estos es alto y no existan otras alternativas adecuadas disponibles.</a:t>
            </a:r>
          </a:p>
          <a:p>
            <a:r>
              <a:rPr lang="es" sz="1797" dirty="0">
                <a:solidFill>
                  <a:srgbClr val="002060"/>
                </a:solidFill>
                <a:latin typeface="EC Square Sans Pro"/>
              </a:rPr>
              <a:t>Los Estados miembros podrán proporcionar orientación sobre otras alternativas adecuadas y apoyarán activamente la elaboración y aplicación de directrices que promuevan la comprensión de los factores de riesgo asociados a la metafilaxis e incluyan criterios para su inicio.</a:t>
            </a:r>
            <a:endParaRPr lang="en-US" sz="1797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12" name="Gráfico 11" descr="Aguja con relleno sólido">
            <a:extLst>
              <a:ext uri="{FF2B5EF4-FFF2-40B4-BE49-F238E27FC236}">
                <a16:creationId xmlns:a16="http://schemas.microsoft.com/office/drawing/2014/main" id="{A223D45C-594E-4790-9CA7-8182DAAD57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6134" y="1414824"/>
            <a:ext cx="586484" cy="58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3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2">
      <a:dk1>
        <a:srgbClr val="000000"/>
      </a:dk1>
      <a:lt1>
        <a:srgbClr val="FFFFFF"/>
      </a:lt1>
      <a:dk2>
        <a:srgbClr val="003399"/>
      </a:dk2>
      <a:lt2>
        <a:srgbClr val="2C7471"/>
      </a:lt2>
      <a:accent1>
        <a:srgbClr val="6BB289"/>
      </a:accent1>
      <a:accent2>
        <a:srgbClr val="EDECEC"/>
      </a:accent2>
      <a:accent3>
        <a:srgbClr val="8ACEA6"/>
      </a:accent3>
      <a:accent4>
        <a:srgbClr val="126660"/>
      </a:accent4>
      <a:accent5>
        <a:srgbClr val="3163B5"/>
      </a:accent5>
      <a:accent6>
        <a:srgbClr val="FFFFFF"/>
      </a:accent6>
      <a:hlink>
        <a:srgbClr val="4F81BD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8BAB6A1C84F545963E0C901C12A503" ma:contentTypeVersion="13" ma:contentTypeDescription="Crear nuevo documento." ma:contentTypeScope="" ma:versionID="72f1889dfbcdd83fbc240b864d4538ff">
  <xsd:schema xmlns:xsd="http://www.w3.org/2001/XMLSchema" xmlns:xs="http://www.w3.org/2001/XMLSchema" xmlns:p="http://schemas.microsoft.com/office/2006/metadata/properties" xmlns:ns2="647396e3-6a7c-49e4-86bb-38ecec5b669c" xmlns:ns3="cf327815-79d0-4fc2-8b8d-cf7e72fbbfb7" targetNamespace="http://schemas.microsoft.com/office/2006/metadata/properties" ma:root="true" ma:fieldsID="3e5149360898c58efd1605597a8c192d" ns2:_="" ns3:_="">
    <xsd:import namespace="647396e3-6a7c-49e4-86bb-38ecec5b669c"/>
    <xsd:import namespace="cf327815-79d0-4fc2-8b8d-cf7e72fbbf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396e3-6a7c-49e4-86bb-38ecec5b6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951800dd-f53a-43a5-a698-f470e5960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27815-79d0-4fc2-8b8d-cf7e72fbbfb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90cdd13-5fd3-47fb-8bca-23f56ed786a9}" ma:internalName="TaxCatchAll" ma:showField="CatchAllData" ma:web="cf327815-79d0-4fc2-8b8d-cf7e72fbbf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7396e3-6a7c-49e4-86bb-38ecec5b669c">
      <Terms xmlns="http://schemas.microsoft.com/office/infopath/2007/PartnerControls"/>
    </lcf76f155ced4ddcb4097134ff3c332f>
    <TaxCatchAll xmlns="cf327815-79d0-4fc2-8b8d-cf7e72fbbfb7" xsi:nil="true"/>
  </documentManagement>
</p:properties>
</file>

<file path=customXml/itemProps1.xml><?xml version="1.0" encoding="utf-8"?>
<ds:datastoreItem xmlns:ds="http://schemas.openxmlformats.org/officeDocument/2006/customXml" ds:itemID="{2B612025-6013-49E8-8506-C6F1C50EB7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7396e3-6a7c-49e4-86bb-38ecec5b669c"/>
    <ds:schemaRef ds:uri="cf327815-79d0-4fc2-8b8d-cf7e72fbbf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85E9B5-F354-4A37-808F-7ECBD39EF4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B50977-E766-475C-9FDC-8EEDC3C84E5A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cf327815-79d0-4fc2-8b8d-cf7e72fbbfb7"/>
    <ds:schemaRef ds:uri="http://schemas.microsoft.com/office/2006/metadata/properties"/>
    <ds:schemaRef ds:uri="http://purl.org/dc/terms/"/>
    <ds:schemaRef ds:uri="http://schemas.microsoft.com/office/infopath/2007/PartnerControls"/>
    <ds:schemaRef ds:uri="647396e3-6a7c-49e4-86bb-38ecec5b669c"/>
  </ds:schemaRefs>
</ds:datastoreItem>
</file>

<file path=docMetadata/LabelInfo.xml><?xml version="1.0" encoding="utf-8"?>
<clbl:labelList xmlns:clbl="http://schemas.microsoft.com/office/2020/mipLabelMetadata">
  <clbl:label id="{b7d496d2-000f-45f3-9009-092c46fa1887}" enabled="0" method="" siteId="{b7d496d2-000f-45f3-9009-092c46fa188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3411</Words>
  <Application>Microsoft Office PowerPoint</Application>
  <PresentationFormat>Personalizado</PresentationFormat>
  <Paragraphs>325</Paragraphs>
  <Slides>21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EC Square Sans Pro</vt:lpstr>
      <vt:lpstr>EUAlbertina</vt:lpstr>
      <vt:lpstr>Google Sans</vt:lpstr>
      <vt:lpstr>Montserrat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PLANTILLA_PPT</dc:title>
  <dc:creator>Monica Zabala Utrillas</dc:creator>
  <cp:lastModifiedBy>Muñoz Madero, Cristina</cp:lastModifiedBy>
  <cp:revision>105</cp:revision>
  <dcterms:created xsi:type="dcterms:W3CDTF">2023-11-20T15:58:16Z</dcterms:created>
  <dcterms:modified xsi:type="dcterms:W3CDTF">2025-03-05T10:50:45Z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2023-11-20T00:00:00Z</vt:filetime>
  </property>
  <property fmtid="{D5CDD505-2E9C-101B-9397-08002B2CF9AE}" pid="3" name="Creator">
    <vt:lpwstr>Adobe Illustrator 28.0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2023-11-20T00:00:00Z</vt:filetime>
  </property>
  <property fmtid="{D5CDD505-2E9C-101B-9397-08002B2CF9AE}" pid="6" name="Producer">
    <vt:lpwstr>Adobe PDF library 17.00</vt:lpwstr>
  </property>
  <property fmtid="{D5CDD505-2E9C-101B-9397-08002B2CF9AE}" pid="7" name="MSIP_Label_6bd9ddd1-4d20-43f6-abfa-fc3c07406f94_Enabled">
    <vt:lpwstr>true</vt:lpwstr>
  </property>
  <property fmtid="{D5CDD505-2E9C-101B-9397-08002B2CF9AE}" pid="8" name="MSIP_Label_6bd9ddd1-4d20-43f6-abfa-fc3c07406f94_SetDate">
    <vt:lpwstr>2024-09-11T10:09:43Z</vt:lpwstr>
  </property>
  <property fmtid="{D5CDD505-2E9C-101B-9397-08002B2CF9AE}" pid="9" name="MSIP_Label_6bd9ddd1-4d20-43f6-abfa-fc3c07406f94_Method">
    <vt:lpwstr>Standard</vt:lpwstr>
  </property>
  <property fmtid="{D5CDD505-2E9C-101B-9397-08002B2CF9AE}" pid="10" name="MSIP_Label_6bd9ddd1-4d20-43f6-abfa-fc3c07406f94_Name">
    <vt:lpwstr>Commission Use</vt:lpwstr>
  </property>
  <property fmtid="{D5CDD505-2E9C-101B-9397-08002B2CF9AE}" pid="11" name="MSIP_Label_6bd9ddd1-4d20-43f6-abfa-fc3c07406f94_SiteId">
    <vt:lpwstr>b24c8b06-522c-46fe-9080-70926f8dddb1</vt:lpwstr>
  </property>
  <property fmtid="{D5CDD505-2E9C-101B-9397-08002B2CF9AE}" pid="12" name="MSIP_Label_6bd9ddd1-4d20-43f6-abfa-fc3c07406f94_ActionId">
    <vt:lpwstr>6bb17ec3-94b8-45cf-bcb5-be7f36a5af74</vt:lpwstr>
  </property>
  <property fmtid="{D5CDD505-2E9C-101B-9397-08002B2CF9AE}" pid="13" name="MSIP_Label_6bd9ddd1-4d20-43f6-abfa-fc3c07406f94_ContentBits">
    <vt:lpwstr>0</vt:lpwstr>
  </property>
  <property fmtid="{D5CDD505-2E9C-101B-9397-08002B2CF9AE}" pid="14" name="Order">
    <vt:lpwstr>13363000.0000000</vt:lpwstr>
  </property>
  <property fmtid="{D5CDD505-2E9C-101B-9397-08002B2CF9AE}" pid="15" name="ContentTypeId">
    <vt:lpwstr>0x010100C78BAB6A1C84F545963E0C901C12A503</vt:lpwstr>
  </property>
  <property fmtid="{D5CDD505-2E9C-101B-9397-08002B2CF9AE}" pid="16" name="MediaServiceImageTags">
    <vt:lpwstr/>
  </property>
</Properties>
</file>