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5" r:id="rId5"/>
  </p:sldMasterIdLst>
  <p:notesMasterIdLst>
    <p:notesMasterId r:id="rId27"/>
  </p:notesMasterIdLst>
  <p:handoutMasterIdLst>
    <p:handoutMasterId r:id="rId28"/>
  </p:handoutMasterIdLst>
  <p:sldIdLst>
    <p:sldId id="261" r:id="rId6"/>
    <p:sldId id="262" r:id="rId7"/>
    <p:sldId id="264" r:id="rId8"/>
    <p:sldId id="2425" r:id="rId9"/>
    <p:sldId id="2442" r:id="rId10"/>
    <p:sldId id="2426" r:id="rId11"/>
    <p:sldId id="2427" r:id="rId12"/>
    <p:sldId id="295" r:id="rId13"/>
    <p:sldId id="2444" r:id="rId14"/>
    <p:sldId id="2445" r:id="rId15"/>
    <p:sldId id="2443" r:id="rId16"/>
    <p:sldId id="2446" r:id="rId17"/>
    <p:sldId id="2451" r:id="rId18"/>
    <p:sldId id="2454" r:id="rId19"/>
    <p:sldId id="2450" r:id="rId20"/>
    <p:sldId id="2455" r:id="rId21"/>
    <p:sldId id="2453" r:id="rId22"/>
    <p:sldId id="2456" r:id="rId23"/>
    <p:sldId id="2457" r:id="rId24"/>
    <p:sldId id="2452" r:id="rId25"/>
    <p:sldId id="270" r:id="rId26"/>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00" autoAdjust="0"/>
  </p:normalViewPr>
  <p:slideViewPr>
    <p:cSldViewPr>
      <p:cViewPr varScale="1">
        <p:scale>
          <a:sx n="86" d="100"/>
          <a:sy n="86" d="100"/>
        </p:scale>
        <p:origin x="1518" y="60"/>
      </p:cViewPr>
      <p:guideLst>
        <p:guide orient="horz" pos="2880"/>
        <p:guide pos="2160"/>
      </p:guideLst>
    </p:cSldViewPr>
  </p:slideViewPr>
  <p:notesTextViewPr>
    <p:cViewPr>
      <p:scale>
        <a:sx n="100" d="100"/>
        <a:sy n="100" d="100"/>
      </p:scale>
      <p:origin x="0" y="0"/>
    </p:cViewPr>
  </p:notesTextViewPr>
  <p:notesViewPr>
    <p:cSldViewPr>
      <p:cViewPr varScale="1">
        <p:scale>
          <a:sx n="100" d="100"/>
          <a:sy n="100" d="100"/>
        </p:scale>
        <p:origin x="63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58fec591-b333-4c59-a2df-1c57e39d4266" providerId="ADAL" clId="{54DBE498-01A4-4F20-A00F-8721086788F8}"/>
    <pc:docChg chg="modSld">
      <pc:chgData name="Andrea Castro Troya" userId="58fec591-b333-4c59-a2df-1c57e39d4266" providerId="ADAL" clId="{54DBE498-01A4-4F20-A00F-8721086788F8}" dt="2025-03-07T12:14:41.140" v="3" actId="20577"/>
      <pc:docMkLst>
        <pc:docMk/>
      </pc:docMkLst>
      <pc:sldChg chg="modNotesTx">
        <pc:chgData name="Andrea Castro Troya" userId="58fec591-b333-4c59-a2df-1c57e39d4266" providerId="ADAL" clId="{54DBE498-01A4-4F20-A00F-8721086788F8}" dt="2025-03-07T12:14:38.123" v="1" actId="20577"/>
        <pc:sldMkLst>
          <pc:docMk/>
          <pc:sldMk cId="1077978368" sldId="2444"/>
        </pc:sldMkLst>
      </pc:sldChg>
      <pc:sldChg chg="modNotesTx">
        <pc:chgData name="Andrea Castro Troya" userId="58fec591-b333-4c59-a2df-1c57e39d4266" providerId="ADAL" clId="{54DBE498-01A4-4F20-A00F-8721086788F8}" dt="2025-03-07T12:14:41.140" v="3" actId="20577"/>
        <pc:sldMkLst>
          <pc:docMk/>
          <pc:sldMk cId="2048384092" sldId="2445"/>
        </pc:sldMkLst>
      </pc:sldChg>
    </pc:docChg>
  </pc:docChgLst>
  <pc:docChgLst>
    <pc:chgData name="Monica Zabala Utrillas" userId="d2bf3cba-a650-4e0c-9b0d-61a84d2d83d5" providerId="ADAL" clId="{4E46AC83-9A37-445D-97CF-AB5B244BA341}"/>
    <pc:docChg chg="undo custSel modSld modMainMaster">
      <pc:chgData name="Monica Zabala Utrillas" userId="d2bf3cba-a650-4e0c-9b0d-61a84d2d83d5" providerId="ADAL" clId="{4E46AC83-9A37-445D-97CF-AB5B244BA341}" dt="2024-11-20T17:21:56.224" v="458" actId="478"/>
      <pc:docMkLst>
        <pc:docMk/>
      </pc:docMkLst>
      <pc:sldChg chg="modSp mod">
        <pc:chgData name="Monica Zabala Utrillas" userId="d2bf3cba-a650-4e0c-9b0d-61a84d2d83d5" providerId="ADAL" clId="{4E46AC83-9A37-445D-97CF-AB5B244BA341}" dt="2024-11-20T17:11:53.402" v="127" actId="20577"/>
        <pc:sldMkLst>
          <pc:docMk/>
          <pc:sldMk cId="2499853343" sldId="261"/>
        </pc:sldMkLst>
        <pc:spChg chg="mod">
          <ac:chgData name="Monica Zabala Utrillas" userId="d2bf3cba-a650-4e0c-9b0d-61a84d2d83d5" providerId="ADAL" clId="{4E46AC83-9A37-445D-97CF-AB5B244BA341}" dt="2024-11-20T17:11:44.035" v="110" actId="20577"/>
          <ac:spMkLst>
            <pc:docMk/>
            <pc:sldMk cId="2499853343" sldId="261"/>
            <ac:spMk id="2" creationId="{FFCA7E40-6B2B-9773-C96F-35BFBF3437D7}"/>
          </ac:spMkLst>
        </pc:spChg>
        <pc:spChg chg="mod">
          <ac:chgData name="Monica Zabala Utrillas" userId="d2bf3cba-a650-4e0c-9b0d-61a84d2d83d5" providerId="ADAL" clId="{4E46AC83-9A37-445D-97CF-AB5B244BA341}" dt="2024-11-20T17:11:53.402" v="127" actId="20577"/>
          <ac:spMkLst>
            <pc:docMk/>
            <pc:sldMk cId="2499853343" sldId="261"/>
            <ac:spMk id="3" creationId="{6199F5CC-8AF0-EA86-41C2-17755419A88E}"/>
          </ac:spMkLst>
        </pc:spChg>
      </pc:sldChg>
      <pc:sldChg chg="modSp mod">
        <pc:chgData name="Monica Zabala Utrillas" userId="d2bf3cba-a650-4e0c-9b0d-61a84d2d83d5" providerId="ADAL" clId="{4E46AC83-9A37-445D-97CF-AB5B244BA341}" dt="2024-11-19T15:50:01.782" v="104" actId="6549"/>
        <pc:sldMkLst>
          <pc:docMk/>
          <pc:sldMk cId="3971793997" sldId="262"/>
        </pc:sldMkLst>
        <pc:spChg chg="mod">
          <ac:chgData name="Monica Zabala Utrillas" userId="d2bf3cba-a650-4e0c-9b0d-61a84d2d83d5" providerId="ADAL" clId="{4E46AC83-9A37-445D-97CF-AB5B244BA341}" dt="2024-11-19T15:50:01.782" v="104" actId="6549"/>
          <ac:spMkLst>
            <pc:docMk/>
            <pc:sldMk cId="3971793997" sldId="262"/>
            <ac:spMk id="2" creationId="{411CE633-EB29-E927-F456-A78DDF0F09C5}"/>
          </ac:spMkLst>
        </pc:spChg>
        <pc:spChg chg="mod">
          <ac:chgData name="Monica Zabala Utrillas" userId="d2bf3cba-a650-4e0c-9b0d-61a84d2d83d5" providerId="ADAL" clId="{4E46AC83-9A37-445D-97CF-AB5B244BA341}" dt="2024-11-19T15:49:49.918" v="76" actId="6549"/>
          <ac:spMkLst>
            <pc:docMk/>
            <pc:sldMk cId="3971793997" sldId="262"/>
            <ac:spMk id="3" creationId="{A38D9E58-19B1-E7ED-7608-24282A0A681D}"/>
          </ac:spMkLst>
        </pc:spChg>
      </pc:sldChg>
      <pc:sldChg chg="delSp mod">
        <pc:chgData name="Monica Zabala Utrillas" userId="d2bf3cba-a650-4e0c-9b0d-61a84d2d83d5" providerId="ADAL" clId="{4E46AC83-9A37-445D-97CF-AB5B244BA341}" dt="2024-11-20T17:21:56.224" v="458" actId="478"/>
        <pc:sldMkLst>
          <pc:docMk/>
          <pc:sldMk cId="98415862" sldId="270"/>
        </pc:sldMkLst>
        <pc:spChg chg="del">
          <ac:chgData name="Monica Zabala Utrillas" userId="d2bf3cba-a650-4e0c-9b0d-61a84d2d83d5" providerId="ADAL" clId="{4E46AC83-9A37-445D-97CF-AB5B244BA341}" dt="2024-11-20T17:21:56.224" v="458" actId="478"/>
          <ac:spMkLst>
            <pc:docMk/>
            <pc:sldMk cId="98415862" sldId="270"/>
            <ac:spMk id="2" creationId="{D101AA75-9CC9-7D06-6708-98AC32F4A41A}"/>
          </ac:spMkLst>
        </pc:spChg>
      </pc:sldChg>
      <pc:sldChg chg="modSp mod">
        <pc:chgData name="Monica Zabala Utrillas" userId="d2bf3cba-a650-4e0c-9b0d-61a84d2d83d5" providerId="ADAL" clId="{4E46AC83-9A37-445D-97CF-AB5B244BA341}" dt="2024-11-20T17:18:22.635" v="367" actId="6549"/>
        <pc:sldMkLst>
          <pc:docMk/>
          <pc:sldMk cId="400258492" sldId="295"/>
        </pc:sldMkLst>
        <pc:spChg chg="mod">
          <ac:chgData name="Monica Zabala Utrillas" userId="d2bf3cba-a650-4e0c-9b0d-61a84d2d83d5" providerId="ADAL" clId="{4E46AC83-9A37-445D-97CF-AB5B244BA341}" dt="2024-11-20T17:17:35.517" v="303" actId="6549"/>
          <ac:spMkLst>
            <pc:docMk/>
            <pc:sldMk cId="400258492" sldId="295"/>
            <ac:spMk id="4" creationId="{5E626828-67E9-C1A7-7219-349BBCA3B24B}"/>
          </ac:spMkLst>
        </pc:spChg>
        <pc:spChg chg="mod">
          <ac:chgData name="Monica Zabala Utrillas" userId="d2bf3cba-a650-4e0c-9b0d-61a84d2d83d5" providerId="ADAL" clId="{4E46AC83-9A37-445D-97CF-AB5B244BA341}" dt="2024-11-20T17:18:22.635" v="367" actId="6549"/>
          <ac:spMkLst>
            <pc:docMk/>
            <pc:sldMk cId="400258492" sldId="295"/>
            <ac:spMk id="6" creationId="{00000000-0000-0000-0000-000000000000}"/>
          </ac:spMkLst>
        </pc:spChg>
        <pc:spChg chg="mod">
          <ac:chgData name="Monica Zabala Utrillas" userId="d2bf3cba-a650-4e0c-9b0d-61a84d2d83d5" providerId="ADAL" clId="{4E46AC83-9A37-445D-97CF-AB5B244BA341}" dt="2024-11-20T17:18:03.620" v="338" actId="6549"/>
          <ac:spMkLst>
            <pc:docMk/>
            <pc:sldMk cId="400258492" sldId="295"/>
            <ac:spMk id="9" creationId="{9E312FE7-A2CE-48CA-B86B-F83B7E492A64}"/>
          </ac:spMkLst>
        </pc:spChg>
      </pc:sldChg>
      <pc:sldChg chg="modSp mod">
        <pc:chgData name="Monica Zabala Utrillas" userId="d2bf3cba-a650-4e0c-9b0d-61a84d2d83d5" providerId="ADAL" clId="{4E46AC83-9A37-445D-97CF-AB5B244BA341}" dt="2024-11-20T17:15:06.724" v="267" actId="6549"/>
        <pc:sldMkLst>
          <pc:docMk/>
          <pc:sldMk cId="3943193106" sldId="2425"/>
        </pc:sldMkLst>
        <pc:spChg chg="mod">
          <ac:chgData name="Monica Zabala Utrillas" userId="d2bf3cba-a650-4e0c-9b0d-61a84d2d83d5" providerId="ADAL" clId="{4E46AC83-9A37-445D-97CF-AB5B244BA341}" dt="2024-11-20T17:12:14.023" v="129" actId="1035"/>
          <ac:spMkLst>
            <pc:docMk/>
            <pc:sldMk cId="3943193106" sldId="2425"/>
            <ac:spMk id="2" creationId="{0F02DF6C-4933-45ED-9F9A-D62840FCE60E}"/>
          </ac:spMkLst>
        </pc:spChg>
        <pc:spChg chg="mod">
          <ac:chgData name="Monica Zabala Utrillas" userId="d2bf3cba-a650-4e0c-9b0d-61a84d2d83d5" providerId="ADAL" clId="{4E46AC83-9A37-445D-97CF-AB5B244BA341}" dt="2024-11-20T17:12:14.023" v="129" actId="1035"/>
          <ac:spMkLst>
            <pc:docMk/>
            <pc:sldMk cId="3943193106" sldId="2425"/>
            <ac:spMk id="9" creationId="{6BABE3B0-7BDF-4FDC-974A-6A3F8E5F6899}"/>
          </ac:spMkLst>
        </pc:spChg>
        <pc:spChg chg="mod">
          <ac:chgData name="Monica Zabala Utrillas" userId="d2bf3cba-a650-4e0c-9b0d-61a84d2d83d5" providerId="ADAL" clId="{4E46AC83-9A37-445D-97CF-AB5B244BA341}" dt="2024-11-20T17:15:06.724" v="267" actId="6549"/>
          <ac:spMkLst>
            <pc:docMk/>
            <pc:sldMk cId="3943193106" sldId="2425"/>
            <ac:spMk id="12" creationId="{FB890F7B-FD8B-4B2B-B7E0-AA6C2D64ACC7}"/>
          </ac:spMkLst>
        </pc:spChg>
        <pc:spChg chg="mod">
          <ac:chgData name="Monica Zabala Utrillas" userId="d2bf3cba-a650-4e0c-9b0d-61a84d2d83d5" providerId="ADAL" clId="{4E46AC83-9A37-445D-97CF-AB5B244BA341}" dt="2024-11-20T17:14:23.721" v="211" actId="20577"/>
          <ac:spMkLst>
            <pc:docMk/>
            <pc:sldMk cId="3943193106" sldId="2425"/>
            <ac:spMk id="13" creationId="{F5E625B6-FDB7-4FBA-9B49-2A3AD88D31E7}"/>
          </ac:spMkLst>
        </pc:spChg>
        <pc:graphicFrameChg chg="mod">
          <ac:chgData name="Monica Zabala Utrillas" userId="d2bf3cba-a650-4e0c-9b0d-61a84d2d83d5" providerId="ADAL" clId="{4E46AC83-9A37-445D-97CF-AB5B244BA341}" dt="2024-11-20T17:13:19.733" v="151" actId="20577"/>
          <ac:graphicFrameMkLst>
            <pc:docMk/>
            <pc:sldMk cId="3943193106" sldId="2425"/>
            <ac:graphicFrameMk id="10" creationId="{1C8ADAF5-76AF-4855-936C-9D2CB57C2C3C}"/>
          </ac:graphicFrameMkLst>
        </pc:graphicFrameChg>
      </pc:sldChg>
      <pc:sldChg chg="modSp mod">
        <pc:chgData name="Monica Zabala Utrillas" userId="d2bf3cba-a650-4e0c-9b0d-61a84d2d83d5" providerId="ADAL" clId="{4E46AC83-9A37-445D-97CF-AB5B244BA341}" dt="2024-11-20T17:16:50.241" v="283" actId="6549"/>
        <pc:sldMkLst>
          <pc:docMk/>
          <pc:sldMk cId="3553973082" sldId="2426"/>
        </pc:sldMkLst>
        <pc:spChg chg="mod">
          <ac:chgData name="Monica Zabala Utrillas" userId="d2bf3cba-a650-4e0c-9b0d-61a84d2d83d5" providerId="ADAL" clId="{4E46AC83-9A37-445D-97CF-AB5B244BA341}" dt="2024-11-20T17:16:37.827" v="282" actId="14100"/>
          <ac:spMkLst>
            <pc:docMk/>
            <pc:sldMk cId="3553973082" sldId="2426"/>
            <ac:spMk id="12" creationId="{FB890F7B-FD8B-4B2B-B7E0-AA6C2D64ACC7}"/>
          </ac:spMkLst>
        </pc:spChg>
        <pc:spChg chg="mod">
          <ac:chgData name="Monica Zabala Utrillas" userId="d2bf3cba-a650-4e0c-9b0d-61a84d2d83d5" providerId="ADAL" clId="{4E46AC83-9A37-445D-97CF-AB5B244BA341}" dt="2024-11-20T17:16:50.241" v="283" actId="6549"/>
          <ac:spMkLst>
            <pc:docMk/>
            <pc:sldMk cId="3553973082" sldId="2426"/>
            <ac:spMk id="17" creationId="{0FC923B1-34E6-4EB9-AF33-B29523DFA4A8}"/>
          </ac:spMkLst>
        </pc:spChg>
      </pc:sldChg>
      <pc:sldChg chg="modSp mod">
        <pc:chgData name="Monica Zabala Utrillas" userId="d2bf3cba-a650-4e0c-9b0d-61a84d2d83d5" providerId="ADAL" clId="{4E46AC83-9A37-445D-97CF-AB5B244BA341}" dt="2024-11-20T17:17:09.123" v="285" actId="14100"/>
        <pc:sldMkLst>
          <pc:docMk/>
          <pc:sldMk cId="2948961954" sldId="2427"/>
        </pc:sldMkLst>
        <pc:spChg chg="mod">
          <ac:chgData name="Monica Zabala Utrillas" userId="d2bf3cba-a650-4e0c-9b0d-61a84d2d83d5" providerId="ADAL" clId="{4E46AC83-9A37-445D-97CF-AB5B244BA341}" dt="2024-11-20T17:17:09.123" v="285" actId="14100"/>
          <ac:spMkLst>
            <pc:docMk/>
            <pc:sldMk cId="2948961954" sldId="2427"/>
            <ac:spMk id="12" creationId="{FB890F7B-FD8B-4B2B-B7E0-AA6C2D64ACC7}"/>
          </ac:spMkLst>
        </pc:spChg>
      </pc:sldChg>
      <pc:sldChg chg="modSp mod">
        <pc:chgData name="Monica Zabala Utrillas" userId="d2bf3cba-a650-4e0c-9b0d-61a84d2d83d5" providerId="ADAL" clId="{4E46AC83-9A37-445D-97CF-AB5B244BA341}" dt="2024-11-20T17:15:52.971" v="280" actId="20577"/>
        <pc:sldMkLst>
          <pc:docMk/>
          <pc:sldMk cId="3639163418" sldId="2442"/>
        </pc:sldMkLst>
        <pc:spChg chg="mod">
          <ac:chgData name="Monica Zabala Utrillas" userId="d2bf3cba-a650-4e0c-9b0d-61a84d2d83d5" providerId="ADAL" clId="{4E46AC83-9A37-445D-97CF-AB5B244BA341}" dt="2024-11-20T17:15:52.971" v="280" actId="20577"/>
          <ac:spMkLst>
            <pc:docMk/>
            <pc:sldMk cId="3639163418" sldId="2442"/>
            <ac:spMk id="7" creationId="{30BE4DFA-174F-4A37-9C73-98ACB3366BFB}"/>
          </ac:spMkLst>
        </pc:spChg>
      </pc:sldChg>
      <pc:sldChg chg="addSp delSp modSp mod">
        <pc:chgData name="Monica Zabala Utrillas" userId="d2bf3cba-a650-4e0c-9b0d-61a84d2d83d5" providerId="ADAL" clId="{4E46AC83-9A37-445D-97CF-AB5B244BA341}" dt="2024-11-20T17:21:49.075" v="457" actId="1076"/>
        <pc:sldMkLst>
          <pc:docMk/>
          <pc:sldMk cId="534925672" sldId="2443"/>
        </pc:sldMkLst>
        <pc:spChg chg="mod">
          <ac:chgData name="Monica Zabala Utrillas" userId="d2bf3cba-a650-4e0c-9b0d-61a84d2d83d5" providerId="ADAL" clId="{4E46AC83-9A37-445D-97CF-AB5B244BA341}" dt="2024-11-20T17:21:49.075" v="457" actId="1076"/>
          <ac:spMkLst>
            <pc:docMk/>
            <pc:sldMk cId="534925672" sldId="2443"/>
            <ac:spMk id="2" creationId="{8FF0C3B0-8099-791F-475C-767B65B12EB5}"/>
          </ac:spMkLst>
        </pc:spChg>
        <pc:spChg chg="add del">
          <ac:chgData name="Monica Zabala Utrillas" userId="d2bf3cba-a650-4e0c-9b0d-61a84d2d83d5" providerId="ADAL" clId="{4E46AC83-9A37-445D-97CF-AB5B244BA341}" dt="2024-11-20T17:21:06.971" v="451" actId="22"/>
          <ac:spMkLst>
            <pc:docMk/>
            <pc:sldMk cId="534925672" sldId="2443"/>
            <ac:spMk id="5" creationId="{09B11848-407A-564C-C75B-8D7509C09354}"/>
          </ac:spMkLst>
        </pc:spChg>
        <pc:picChg chg="del">
          <ac:chgData name="Monica Zabala Utrillas" userId="d2bf3cba-a650-4e0c-9b0d-61a84d2d83d5" providerId="ADAL" clId="{4E46AC83-9A37-445D-97CF-AB5B244BA341}" dt="2024-11-20T17:21:03.312" v="449" actId="478"/>
          <ac:picMkLst>
            <pc:docMk/>
            <pc:sldMk cId="534925672" sldId="2443"/>
            <ac:picMk id="3" creationId="{82A74780-676E-E432-D0A0-B7CD1BD719BE}"/>
          </ac:picMkLst>
        </pc:picChg>
        <pc:picChg chg="add mod">
          <ac:chgData name="Monica Zabala Utrillas" userId="d2bf3cba-a650-4e0c-9b0d-61a84d2d83d5" providerId="ADAL" clId="{4E46AC83-9A37-445D-97CF-AB5B244BA341}" dt="2024-11-20T17:21:40.590" v="456" actId="1076"/>
          <ac:picMkLst>
            <pc:docMk/>
            <pc:sldMk cId="534925672" sldId="2443"/>
            <ac:picMk id="1026" creationId="{450B3CC1-DA42-26FD-50AD-DFC95C2EE969}"/>
          </ac:picMkLst>
        </pc:picChg>
      </pc:sldChg>
      <pc:sldChg chg="modSp mod">
        <pc:chgData name="Monica Zabala Utrillas" userId="d2bf3cba-a650-4e0c-9b0d-61a84d2d83d5" providerId="ADAL" clId="{4E46AC83-9A37-445D-97CF-AB5B244BA341}" dt="2024-11-20T17:20:14.160" v="446"/>
        <pc:sldMkLst>
          <pc:docMk/>
          <pc:sldMk cId="1077978368" sldId="2444"/>
        </pc:sldMkLst>
        <pc:spChg chg="mod">
          <ac:chgData name="Monica Zabala Utrillas" userId="d2bf3cba-a650-4e0c-9b0d-61a84d2d83d5" providerId="ADAL" clId="{4E46AC83-9A37-445D-97CF-AB5B244BA341}" dt="2024-11-20T17:20:14.160" v="446"/>
          <ac:spMkLst>
            <pc:docMk/>
            <pc:sldMk cId="1077978368" sldId="2444"/>
            <ac:spMk id="4" creationId="{5E626828-67E9-C1A7-7219-349BBCA3B24B}"/>
          </ac:spMkLst>
        </pc:spChg>
        <pc:spChg chg="mod">
          <ac:chgData name="Monica Zabala Utrillas" userId="d2bf3cba-a650-4e0c-9b0d-61a84d2d83d5" providerId="ADAL" clId="{4E46AC83-9A37-445D-97CF-AB5B244BA341}" dt="2024-11-20T17:19:36.369" v="410" actId="20577"/>
          <ac:spMkLst>
            <pc:docMk/>
            <pc:sldMk cId="1077978368" sldId="2444"/>
            <ac:spMk id="6" creationId="{00000000-0000-0000-0000-000000000000}"/>
          </ac:spMkLst>
        </pc:spChg>
        <pc:spChg chg="mod">
          <ac:chgData name="Monica Zabala Utrillas" userId="d2bf3cba-a650-4e0c-9b0d-61a84d2d83d5" providerId="ADAL" clId="{4E46AC83-9A37-445D-97CF-AB5B244BA341}" dt="2024-11-20T17:19:21.531" v="402" actId="1036"/>
          <ac:spMkLst>
            <pc:docMk/>
            <pc:sldMk cId="1077978368" sldId="2444"/>
            <ac:spMk id="9" creationId="{9E312FE7-A2CE-48CA-B86B-F83B7E492A64}"/>
          </ac:spMkLst>
        </pc:spChg>
      </pc:sldChg>
      <pc:sldChg chg="modSp mod">
        <pc:chgData name="Monica Zabala Utrillas" userId="d2bf3cba-a650-4e0c-9b0d-61a84d2d83d5" providerId="ADAL" clId="{4E46AC83-9A37-445D-97CF-AB5B244BA341}" dt="2024-11-20T17:20:21.961" v="447"/>
        <pc:sldMkLst>
          <pc:docMk/>
          <pc:sldMk cId="2048384092" sldId="2445"/>
        </pc:sldMkLst>
        <pc:spChg chg="mod">
          <ac:chgData name="Monica Zabala Utrillas" userId="d2bf3cba-a650-4e0c-9b0d-61a84d2d83d5" providerId="ADAL" clId="{4E46AC83-9A37-445D-97CF-AB5B244BA341}" dt="2024-11-20T17:20:21.961" v="447"/>
          <ac:spMkLst>
            <pc:docMk/>
            <pc:sldMk cId="2048384092" sldId="2445"/>
            <ac:spMk id="4" creationId="{5E626828-67E9-C1A7-7219-349BBCA3B24B}"/>
          </ac:spMkLst>
        </pc:spChg>
        <pc:spChg chg="mod">
          <ac:chgData name="Monica Zabala Utrillas" userId="d2bf3cba-a650-4e0c-9b0d-61a84d2d83d5" providerId="ADAL" clId="{4E46AC83-9A37-445D-97CF-AB5B244BA341}" dt="2024-11-20T17:19:53.429" v="445" actId="6549"/>
          <ac:spMkLst>
            <pc:docMk/>
            <pc:sldMk cId="2048384092" sldId="2445"/>
            <ac:spMk id="9" creationId="{9E312FE7-A2CE-48CA-B86B-F83B7E492A64}"/>
          </ac:spMkLst>
        </pc:spChg>
      </pc:sldChg>
      <pc:sldMasterChg chg="modSldLayout">
        <pc:chgData name="Monica Zabala Utrillas" userId="d2bf3cba-a650-4e0c-9b0d-61a84d2d83d5" providerId="ADAL" clId="{4E46AC83-9A37-445D-97CF-AB5B244BA341}" dt="2024-11-19T15:49:29.503" v="44"/>
        <pc:sldMasterMkLst>
          <pc:docMk/>
          <pc:sldMasterMk cId="0" sldId="2147483648"/>
        </pc:sldMasterMkLst>
        <pc:sldLayoutChg chg="addSp delSp modSp mod">
          <pc:chgData name="Monica Zabala Utrillas" userId="d2bf3cba-a650-4e0c-9b0d-61a84d2d83d5" providerId="ADAL" clId="{4E46AC83-9A37-445D-97CF-AB5B244BA341}" dt="2024-11-19T15:49:29.503" v="44"/>
          <pc:sldLayoutMkLst>
            <pc:docMk/>
            <pc:sldMasterMk cId="0" sldId="2147483648"/>
            <pc:sldLayoutMk cId="0" sldId="2147483662"/>
          </pc:sldLayoutMkLst>
          <pc:spChg chg="mod">
            <ac:chgData name="Monica Zabala Utrillas" userId="d2bf3cba-a650-4e0c-9b0d-61a84d2d83d5" providerId="ADAL" clId="{4E46AC83-9A37-445D-97CF-AB5B244BA341}" dt="2024-11-19T15:49:29.503" v="44"/>
            <ac:spMkLst>
              <pc:docMk/>
              <pc:sldMasterMk cId="0" sldId="2147483648"/>
              <pc:sldLayoutMk cId="0" sldId="2147483662"/>
              <ac:spMk id="5" creationId="{CBC18AA7-8C1D-4C1C-B629-AA10E16721CA}"/>
            </ac:spMkLst>
          </pc:spChg>
          <pc:picChg chg="add mod">
            <ac:chgData name="Monica Zabala Utrillas" userId="d2bf3cba-a650-4e0c-9b0d-61a84d2d83d5" providerId="ADAL" clId="{4E46AC83-9A37-445D-97CF-AB5B244BA341}" dt="2024-11-19T15:42:02.376" v="11" actId="1076"/>
            <ac:picMkLst>
              <pc:docMk/>
              <pc:sldMasterMk cId="0" sldId="2147483648"/>
              <pc:sldLayoutMk cId="0" sldId="2147483662"/>
              <ac:picMk id="2" creationId="{0995218A-227D-5076-6A23-B8AF2535FB90}"/>
            </ac:picMkLst>
          </pc:picChg>
          <pc:picChg chg="del">
            <ac:chgData name="Monica Zabala Utrillas" userId="d2bf3cba-a650-4e0c-9b0d-61a84d2d83d5" providerId="ADAL" clId="{4E46AC83-9A37-445D-97CF-AB5B244BA341}" dt="2024-11-19T15:41:54.526" v="8" actId="478"/>
            <ac:picMkLst>
              <pc:docMk/>
              <pc:sldMasterMk cId="0" sldId="2147483648"/>
              <pc:sldLayoutMk cId="0" sldId="2147483662"/>
              <ac:picMk id="51" creationId="{1007B104-92BA-4BA5-A656-DA433D20A54C}"/>
            </ac:picMkLst>
          </pc:picChg>
        </pc:sldLayoutChg>
        <pc:sldLayoutChg chg="addSp delSp modSp mod">
          <pc:chgData name="Monica Zabala Utrillas" userId="d2bf3cba-a650-4e0c-9b0d-61a84d2d83d5" providerId="ADAL" clId="{4E46AC83-9A37-445D-97CF-AB5B244BA341}" dt="2024-11-19T15:43:33.484" v="43" actId="1036"/>
          <pc:sldLayoutMkLst>
            <pc:docMk/>
            <pc:sldMasterMk cId="0" sldId="2147483648"/>
            <pc:sldLayoutMk cId="1616781686" sldId="2147483670"/>
          </pc:sldLayoutMkLst>
          <pc:picChg chg="add mod">
            <ac:chgData name="Monica Zabala Utrillas" userId="d2bf3cba-a650-4e0c-9b0d-61a84d2d83d5" providerId="ADAL" clId="{4E46AC83-9A37-445D-97CF-AB5B244BA341}" dt="2024-11-19T15:43:33.484" v="43" actId="1036"/>
            <ac:picMkLst>
              <pc:docMk/>
              <pc:sldMasterMk cId="0" sldId="2147483648"/>
              <pc:sldLayoutMk cId="1616781686" sldId="2147483670"/>
              <ac:picMk id="2" creationId="{06313A5C-EC0A-10F3-54D2-6B44C41DFAF9}"/>
            </ac:picMkLst>
          </pc:picChg>
          <pc:picChg chg="del">
            <ac:chgData name="Monica Zabala Utrillas" userId="d2bf3cba-a650-4e0c-9b0d-61a84d2d83d5" providerId="ADAL" clId="{4E46AC83-9A37-445D-97CF-AB5B244BA341}" dt="2024-11-19T15:43:31.357" v="40" actId="478"/>
            <ac:picMkLst>
              <pc:docMk/>
              <pc:sldMasterMk cId="0" sldId="2147483648"/>
              <pc:sldLayoutMk cId="1616781686" sldId="2147483670"/>
              <ac:picMk id="37" creationId="{C53E509D-9C05-4F64-B596-3792F76B9CA7}"/>
            </ac:picMkLst>
          </pc:picChg>
        </pc:sldLayoutChg>
        <pc:sldLayoutChg chg="addSp delSp modSp mod">
          <pc:chgData name="Monica Zabala Utrillas" userId="d2bf3cba-a650-4e0c-9b0d-61a84d2d83d5" providerId="ADAL" clId="{4E46AC83-9A37-445D-97CF-AB5B244BA341}" dt="2024-11-19T15:41:48.870" v="7" actId="1076"/>
          <pc:sldLayoutMkLst>
            <pc:docMk/>
            <pc:sldMasterMk cId="0" sldId="2147483648"/>
            <pc:sldLayoutMk cId="2338063851" sldId="2147483671"/>
          </pc:sldLayoutMkLst>
          <pc:picChg chg="add mod">
            <ac:chgData name="Monica Zabala Utrillas" userId="d2bf3cba-a650-4e0c-9b0d-61a84d2d83d5" providerId="ADAL" clId="{4E46AC83-9A37-445D-97CF-AB5B244BA341}" dt="2024-11-19T15:41:48.870" v="7" actId="1076"/>
            <ac:picMkLst>
              <pc:docMk/>
              <pc:sldMasterMk cId="0" sldId="2147483648"/>
              <pc:sldLayoutMk cId="2338063851" sldId="2147483671"/>
              <ac:picMk id="3" creationId="{75B26375-E1D5-6261-582B-C37B008802F6}"/>
            </ac:picMkLst>
          </pc:picChg>
          <pc:picChg chg="del">
            <ac:chgData name="Monica Zabala Utrillas" userId="d2bf3cba-a650-4e0c-9b0d-61a84d2d83d5" providerId="ADAL" clId="{4E46AC83-9A37-445D-97CF-AB5B244BA341}" dt="2024-11-19T15:41:37.922" v="0" actId="478"/>
            <ac:picMkLst>
              <pc:docMk/>
              <pc:sldMasterMk cId="0" sldId="2147483648"/>
              <pc:sldLayoutMk cId="2338063851" sldId="2147483671"/>
              <ac:picMk id="34" creationId="{582D17B3-5A6C-42CA-853B-4103A0708918}"/>
            </ac:picMkLst>
          </pc:picChg>
        </pc:sldLayoutChg>
        <pc:sldLayoutChg chg="addSp delSp modSp mod">
          <pc:chgData name="Monica Zabala Utrillas" userId="d2bf3cba-a650-4e0c-9b0d-61a84d2d83d5" providerId="ADAL" clId="{4E46AC83-9A37-445D-97CF-AB5B244BA341}" dt="2024-11-19T15:42:12.728" v="15" actId="14100"/>
          <pc:sldLayoutMkLst>
            <pc:docMk/>
            <pc:sldMasterMk cId="0" sldId="2147483648"/>
            <pc:sldLayoutMk cId="417991825" sldId="2147483672"/>
          </pc:sldLayoutMkLst>
          <pc:picChg chg="add mod">
            <ac:chgData name="Monica Zabala Utrillas" userId="d2bf3cba-a650-4e0c-9b0d-61a84d2d83d5" providerId="ADAL" clId="{4E46AC83-9A37-445D-97CF-AB5B244BA341}" dt="2024-11-19T15:42:12.728" v="15" actId="14100"/>
            <ac:picMkLst>
              <pc:docMk/>
              <pc:sldMasterMk cId="0" sldId="2147483648"/>
              <pc:sldLayoutMk cId="417991825" sldId="2147483672"/>
              <ac:picMk id="2" creationId="{A64819EA-A263-4B2B-3EC6-694EA6D470B4}"/>
            </ac:picMkLst>
          </pc:picChg>
          <pc:picChg chg="del">
            <ac:chgData name="Monica Zabala Utrillas" userId="d2bf3cba-a650-4e0c-9b0d-61a84d2d83d5" providerId="ADAL" clId="{4E46AC83-9A37-445D-97CF-AB5B244BA341}" dt="2024-11-19T15:42:05.878" v="12" actId="478"/>
            <ac:picMkLst>
              <pc:docMk/>
              <pc:sldMasterMk cId="0" sldId="2147483648"/>
              <pc:sldLayoutMk cId="417991825" sldId="2147483672"/>
              <ac:picMk id="37" creationId="{5505FB79-408A-43F3-9FF6-95F9DFF43961}"/>
            </ac:picMkLst>
          </pc:picChg>
        </pc:sldLayoutChg>
      </pc:sldMasterChg>
      <pc:sldMasterChg chg="modSldLayout">
        <pc:chgData name="Monica Zabala Utrillas" userId="d2bf3cba-a650-4e0c-9b0d-61a84d2d83d5" providerId="ADAL" clId="{4E46AC83-9A37-445D-97CF-AB5B244BA341}" dt="2024-11-19T15:43:05.747" v="39" actId="1035"/>
        <pc:sldMasterMkLst>
          <pc:docMk/>
          <pc:sldMasterMk cId="2315379887" sldId="2147483675"/>
        </pc:sldMasterMkLst>
        <pc:sldLayoutChg chg="addSp delSp modSp mod">
          <pc:chgData name="Monica Zabala Utrillas" userId="d2bf3cba-a650-4e0c-9b0d-61a84d2d83d5" providerId="ADAL" clId="{4E46AC83-9A37-445D-97CF-AB5B244BA341}" dt="2024-11-19T15:42:41.182" v="27" actId="1035"/>
          <pc:sldLayoutMkLst>
            <pc:docMk/>
            <pc:sldMasterMk cId="2315379887" sldId="2147483675"/>
            <pc:sldLayoutMk cId="4168742157" sldId="2147483676"/>
          </pc:sldLayoutMkLst>
          <pc:picChg chg="add mod">
            <ac:chgData name="Monica Zabala Utrillas" userId="d2bf3cba-a650-4e0c-9b0d-61a84d2d83d5" providerId="ADAL" clId="{4E46AC83-9A37-445D-97CF-AB5B244BA341}" dt="2024-11-19T15:42:41.182" v="27" actId="1035"/>
            <ac:picMkLst>
              <pc:docMk/>
              <pc:sldMasterMk cId="2315379887" sldId="2147483675"/>
              <pc:sldLayoutMk cId="4168742157" sldId="2147483676"/>
              <ac:picMk id="2" creationId="{451DE6E8-6CB4-0C09-B258-624A7F9ACB22}"/>
            </ac:picMkLst>
          </pc:picChg>
          <pc:picChg chg="del">
            <ac:chgData name="Monica Zabala Utrillas" userId="d2bf3cba-a650-4e0c-9b0d-61a84d2d83d5" providerId="ADAL" clId="{4E46AC83-9A37-445D-97CF-AB5B244BA341}" dt="2024-11-19T15:42:36.984" v="20" actId="478"/>
            <ac:picMkLst>
              <pc:docMk/>
              <pc:sldMasterMk cId="2315379887" sldId="2147483675"/>
              <pc:sldLayoutMk cId="4168742157" sldId="2147483676"/>
              <ac:picMk id="34" creationId="{582D17B3-5A6C-42CA-853B-4103A0708918}"/>
            </ac:picMkLst>
          </pc:picChg>
        </pc:sldLayoutChg>
        <pc:sldLayoutChg chg="addSp delSp modSp mod">
          <pc:chgData name="Monica Zabala Utrillas" userId="d2bf3cba-a650-4e0c-9b0d-61a84d2d83d5" providerId="ADAL" clId="{4E46AC83-9A37-445D-97CF-AB5B244BA341}" dt="2024-11-19T15:42:32.485" v="19" actId="1076"/>
          <pc:sldLayoutMkLst>
            <pc:docMk/>
            <pc:sldMasterMk cId="2315379887" sldId="2147483675"/>
            <pc:sldLayoutMk cId="1434154939" sldId="2147483677"/>
          </pc:sldLayoutMkLst>
          <pc:picChg chg="add mod">
            <ac:chgData name="Monica Zabala Utrillas" userId="d2bf3cba-a650-4e0c-9b0d-61a84d2d83d5" providerId="ADAL" clId="{4E46AC83-9A37-445D-97CF-AB5B244BA341}" dt="2024-11-19T15:42:32.485" v="19" actId="1076"/>
            <ac:picMkLst>
              <pc:docMk/>
              <pc:sldMasterMk cId="2315379887" sldId="2147483675"/>
              <pc:sldLayoutMk cId="1434154939" sldId="2147483677"/>
              <ac:picMk id="2" creationId="{3B9D2C37-F54A-F194-BFC6-69575B24BC47}"/>
            </ac:picMkLst>
          </pc:picChg>
          <pc:picChg chg="del">
            <ac:chgData name="Monica Zabala Utrillas" userId="d2bf3cba-a650-4e0c-9b0d-61a84d2d83d5" providerId="ADAL" clId="{4E46AC83-9A37-445D-97CF-AB5B244BA341}" dt="2024-11-19T15:42:25.234" v="16" actId="478"/>
            <ac:picMkLst>
              <pc:docMk/>
              <pc:sldMasterMk cId="2315379887" sldId="2147483675"/>
              <pc:sldLayoutMk cId="1434154939" sldId="2147483677"/>
              <ac:picMk id="51" creationId="{1007B104-92BA-4BA5-A656-DA433D20A54C}"/>
            </ac:picMkLst>
          </pc:picChg>
        </pc:sldLayoutChg>
        <pc:sldLayoutChg chg="addSp delSp modSp mod">
          <pc:chgData name="Monica Zabala Utrillas" userId="d2bf3cba-a650-4e0c-9b0d-61a84d2d83d5" providerId="ADAL" clId="{4E46AC83-9A37-445D-97CF-AB5B244BA341}" dt="2024-11-19T15:42:52.868" v="31" actId="1076"/>
          <pc:sldLayoutMkLst>
            <pc:docMk/>
            <pc:sldMasterMk cId="2315379887" sldId="2147483675"/>
            <pc:sldLayoutMk cId="2240158507" sldId="2147483678"/>
          </pc:sldLayoutMkLst>
          <pc:picChg chg="add mod">
            <ac:chgData name="Monica Zabala Utrillas" userId="d2bf3cba-a650-4e0c-9b0d-61a84d2d83d5" providerId="ADAL" clId="{4E46AC83-9A37-445D-97CF-AB5B244BA341}" dt="2024-11-19T15:42:52.868" v="31" actId="1076"/>
            <ac:picMkLst>
              <pc:docMk/>
              <pc:sldMasterMk cId="2315379887" sldId="2147483675"/>
              <pc:sldLayoutMk cId="2240158507" sldId="2147483678"/>
              <ac:picMk id="2" creationId="{6AB2A493-0059-AF6B-4C89-21747E04699E}"/>
            </ac:picMkLst>
          </pc:picChg>
          <pc:picChg chg="del">
            <ac:chgData name="Monica Zabala Utrillas" userId="d2bf3cba-a650-4e0c-9b0d-61a84d2d83d5" providerId="ADAL" clId="{4E46AC83-9A37-445D-97CF-AB5B244BA341}" dt="2024-11-19T15:42:47.964" v="28" actId="478"/>
            <ac:picMkLst>
              <pc:docMk/>
              <pc:sldMasterMk cId="2315379887" sldId="2147483675"/>
              <pc:sldLayoutMk cId="2240158507" sldId="2147483678"/>
              <ac:picMk id="37" creationId="{5505FB79-408A-43F3-9FF6-95F9DFF43961}"/>
            </ac:picMkLst>
          </pc:picChg>
        </pc:sldLayoutChg>
        <pc:sldLayoutChg chg="addSp delSp modSp mod">
          <pc:chgData name="Monica Zabala Utrillas" userId="d2bf3cba-a650-4e0c-9b0d-61a84d2d83d5" providerId="ADAL" clId="{4E46AC83-9A37-445D-97CF-AB5B244BA341}" dt="2024-11-19T15:43:05.747" v="39" actId="1035"/>
          <pc:sldLayoutMkLst>
            <pc:docMk/>
            <pc:sldMasterMk cId="2315379887" sldId="2147483675"/>
            <pc:sldLayoutMk cId="377608971" sldId="2147483688"/>
          </pc:sldLayoutMkLst>
          <pc:picChg chg="add mod">
            <ac:chgData name="Monica Zabala Utrillas" userId="d2bf3cba-a650-4e0c-9b0d-61a84d2d83d5" providerId="ADAL" clId="{4E46AC83-9A37-445D-97CF-AB5B244BA341}" dt="2024-11-19T15:43:05.747" v="39" actId="1035"/>
            <ac:picMkLst>
              <pc:docMk/>
              <pc:sldMasterMk cId="2315379887" sldId="2147483675"/>
              <pc:sldLayoutMk cId="377608971" sldId="2147483688"/>
              <ac:picMk id="2" creationId="{13E54EDD-BF72-A7B6-C45F-5FA48840B78C}"/>
            </ac:picMkLst>
          </pc:picChg>
          <pc:picChg chg="del">
            <ac:chgData name="Monica Zabala Utrillas" userId="d2bf3cba-a650-4e0c-9b0d-61a84d2d83d5" providerId="ADAL" clId="{4E46AC83-9A37-445D-97CF-AB5B244BA341}" dt="2024-11-19T15:43:02.415" v="32" actId="478"/>
            <ac:picMkLst>
              <pc:docMk/>
              <pc:sldMasterMk cId="2315379887" sldId="2147483675"/>
              <pc:sldLayoutMk cId="377608971" sldId="2147483688"/>
              <ac:picMk id="37" creationId="{C53E509D-9C05-4F64-B596-3792F76B9CA7}"/>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es">
              <a:solidFill>
                <a:schemeClr val="tx1"/>
              </a:solidFill>
              <a:latin typeface="EC Square Sans Pro" panose="020B0506040000020004" pitchFamily="34" charset="0"/>
            </a:rPr>
            <a:t>Se aplican reglas diferentes para</a:t>
          </a:r>
          <a:endParaRPr lang="en-GB">
            <a:solidFill>
              <a:schemeClr val="tx1"/>
            </a:solidFill>
            <a:latin typeface="EC Square Sans Pro" panose="020B0506040000020004" pitchFamily="34" charset="0"/>
          </a:endParaRP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es" sz="2800" dirty="0">
              <a:latin typeface="EC Square Sans Pro" panose="020B0506040000020004" pitchFamily="34" charset="0"/>
            </a:rPr>
            <a:t>Medicación oral</a:t>
          </a:r>
        </a:p>
        <a:p>
          <a:r>
            <a:rPr lang="es" sz="2000" dirty="0">
              <a:latin typeface="EC Square Sans Pro" panose="020B0506040000020004" pitchFamily="34" charset="0"/>
            </a:rPr>
            <a:t>(mezcla en el alimento o el agua de la granja por parte del cuidador del animal)</a:t>
          </a:r>
          <a:endParaRPr lang="en-GB" sz="2400" dirty="0">
            <a:latin typeface="EC Square Sans Pro" panose="020B0506040000020004" pitchFamily="34" charset="0"/>
          </a:endParaRP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es" dirty="0">
              <a:solidFill>
                <a:schemeClr val="bg1"/>
              </a:solidFill>
              <a:latin typeface="EC Square Sans Pro" panose="020B0506040000020004" pitchFamily="34" charset="0"/>
            </a:rPr>
            <a:t>Vía pienso</a:t>
          </a:r>
          <a:endParaRPr lang="en-GB" dirty="0">
            <a:solidFill>
              <a:schemeClr val="bg1"/>
            </a:solidFill>
            <a:latin typeface="EC Square Sans Pro" panose="020B0506040000020004" pitchFamily="34" charset="0"/>
          </a:endParaRP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es">
              <a:latin typeface="EC Square Sans Pro" panose="020B0506040000020004" pitchFamily="34" charset="0"/>
            </a:rPr>
            <a:t>Vía agua</a:t>
          </a:r>
          <a:endParaRPr lang="en-GB">
            <a:latin typeface="EC Square Sans Pro" panose="020B0506040000020004" pitchFamily="34" charset="0"/>
          </a:endParaRP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es" sz="2800" dirty="0">
              <a:solidFill>
                <a:schemeClr val="tx1"/>
              </a:solidFill>
              <a:latin typeface="EC Square Sans Pro" panose="020B0506040000020004" pitchFamily="34" charset="0"/>
            </a:rPr>
            <a:t>Pienso medicado</a:t>
          </a:r>
        </a:p>
        <a:p>
          <a:r>
            <a:rPr lang="es" sz="2000" dirty="0">
              <a:solidFill>
                <a:schemeClr val="tx1"/>
              </a:solidFill>
              <a:latin typeface="EC Square Sans Pro" panose="020B0506040000020004" pitchFamily="34" charset="0"/>
            </a:rPr>
            <a:t>(alimento mezclado con medicamentos en una fábrica de piensos o en una mezcladora móvil o mediante un vehículo especialmente equipado por el operador de la empresa de piensos)</a:t>
          </a:r>
          <a:endParaRPr lang="en-GB" sz="2000" dirty="0">
            <a:solidFill>
              <a:schemeClr val="tx1"/>
            </a:solidFill>
            <a:latin typeface="EC Square Sans Pro" panose="020B0506040000020004" pitchFamily="34" charset="0"/>
          </a:endParaRP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pt>
    <dgm:pt modelId="{C8FBC1DD-3B75-4A30-BDF0-72869C171122}" type="pres">
      <dgm:prSet presAssocID="{865A933C-C587-45D5-ADCB-A31B7DCA0276}" presName="connTx" presStyleLbl="parChTrans1D2" presStyleIdx="0" presStyleCnt="2"/>
      <dgm:spPr/>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217314" custScaleY="270459" custLinFactNeighborX="-2233" custLinFactNeighborY="-33128"/>
      <dgm:spPr/>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pt>
    <dgm:pt modelId="{27551C29-51E4-4FD4-9B7D-8BDA8DC047E0}" type="pres">
      <dgm:prSet presAssocID="{EE132CA6-C8A5-488D-8638-EE246B8D858E}" presName="connTx" presStyleLbl="parChTrans1D2" presStyleIdx="1" presStyleCnt="2"/>
      <dgm:spPr/>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214543" custScaleY="203074" custLinFactNeighborX="-3754" custLinFactNeighborY="3636"/>
      <dgm:spPr/>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pt>
    <dgm:pt modelId="{E2C9B4E6-C99F-4AD2-B0A6-7F40A0A3A94B}" type="pres">
      <dgm:prSet presAssocID="{3D5A27C2-6AFF-4304-BCA4-D3E224288C62}" presName="connTx" presStyleLbl="parChTrans1D3" presStyleIdx="0" presStyleCnt="2"/>
      <dgm:spPr/>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686" custLinFactNeighborY="-9891"/>
      <dgm:spPr/>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pt>
    <dgm:pt modelId="{48E44880-5249-4A0A-A93C-4199097A5458}" type="pres">
      <dgm:prSet presAssocID="{4024C9D4-D69C-42D8-AD58-E4F4D1B799B8}" presName="connTx" presStyleLbl="parChTrans1D3" presStyleIdx="1" presStyleCnt="2"/>
      <dgm:spPr/>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686" custLinFactNeighborY="2697"/>
      <dgm:spPr/>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3BE01E08-3C91-4526-A69A-30E916C1961C}" srcId="{49840940-B5E0-4C2F-A221-69B1A7F07BA3}" destId="{F52243D7-8410-4BE7-A94A-4C97B1EEE0FA}" srcOrd="0" destOrd="0" parTransId="{52DB4A73-99B0-46DE-BAE9-D04FCA0F7A67}" sibTransId="{F3D1F278-7628-498E-AB69-41339A6FF3F2}"/>
    <dgm:cxn modelId="{4298B50F-B5E8-42AE-A28F-3AB58913D9DF}" type="presOf" srcId="{4024C9D4-D69C-42D8-AD58-E4F4D1B799B8}" destId="{48E44880-5249-4A0A-A93C-4199097A5458}" srcOrd="1" destOrd="0" presId="urn:microsoft.com/office/officeart/2005/8/layout/hierarchy5"/>
    <dgm:cxn modelId="{6501F30F-1CDC-4E3A-B1A7-E374F64BB09A}" type="presOf" srcId="{49840940-B5E0-4C2F-A221-69B1A7F07BA3}" destId="{E290FBA2-CC32-43EB-A64A-BB03076940A3}" srcOrd="0" destOrd="0" presId="urn:microsoft.com/office/officeart/2005/8/layout/hierarchy5"/>
    <dgm:cxn modelId="{FE308F1B-17EC-4D29-9A25-928C0D32A8AB}" type="presOf" srcId="{865A933C-C587-45D5-ADCB-A31B7DCA0276}" destId="{C8FBC1DD-3B75-4A30-BDF0-72869C171122}" srcOrd="1"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36826AAA-C6AC-48A3-913F-385ACA1B1592}" type="presOf" srcId="{74F68A50-1B98-476E-BEA5-1D097A21F5CA}" destId="{648DB4D0-7FA0-4BCA-8F42-0ED7942B08C2}" srcOrd="0"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C5EEADD2-3355-4A43-AC18-8B575E5FEC77}" type="presOf" srcId="{6C6F50E1-24CC-4110-86E5-D49A5C367B16}" destId="{2D3E6146-CCB2-4079-B87F-FBE50FFB8125}"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8F1EA0E7-49F4-473B-A0D9-86BB23C98E61}" type="presOf" srcId="{3D5A27C2-6AFF-4304-BCA4-D3E224288C62}" destId="{EEA59F76-1A8C-4C30-BAA1-8734A5405816}"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2198" y="2029638"/>
          <a:ext cx="1868884" cy="934442"/>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 sz="2100" kern="1200">
              <a:solidFill>
                <a:schemeClr val="tx1"/>
              </a:solidFill>
              <a:latin typeface="EC Square Sans Pro" panose="020B0506040000020004" pitchFamily="34" charset="0"/>
            </a:rPr>
            <a:t>Se aplican reglas diferentes para</a:t>
          </a:r>
          <a:endParaRPr lang="en-GB" sz="2100" kern="1200">
            <a:solidFill>
              <a:schemeClr val="tx1"/>
            </a:solidFill>
            <a:latin typeface="EC Square Sans Pro" panose="020B0506040000020004" pitchFamily="34" charset="0"/>
          </a:endParaRPr>
        </a:p>
      </dsp:txBody>
      <dsp:txXfrm>
        <a:off x="29567" y="2057007"/>
        <a:ext cx="1814146" cy="879704"/>
      </dsp:txXfrm>
    </dsp:sp>
    <dsp:sp modelId="{FBF1D535-BA08-43A6-99DE-E066AFB0E81C}">
      <dsp:nvSpPr>
        <dsp:cNvPr id="0" name=""/>
        <dsp:cNvSpPr/>
      </dsp:nvSpPr>
      <dsp:spPr>
        <a:xfrm rot="17987057">
          <a:off x="1513534" y="1863595"/>
          <a:ext cx="1420918" cy="33310"/>
        </a:xfrm>
        <a:custGeom>
          <a:avLst/>
          <a:gdLst/>
          <a:ahLst/>
          <a:cxnLst/>
          <a:rect l="0" t="0" r="0" b="0"/>
          <a:pathLst>
            <a:path>
              <a:moveTo>
                <a:pt x="0" y="16655"/>
              </a:moveTo>
              <a:lnTo>
                <a:pt x="1420918" y="16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188470" y="1844727"/>
        <a:ext cx="71045" cy="71045"/>
      </dsp:txXfrm>
    </dsp:sp>
    <dsp:sp modelId="{2D3E6146-CCB2-4079-B87F-FBE50FFB8125}">
      <dsp:nvSpPr>
        <dsp:cNvPr id="0" name=""/>
        <dsp:cNvSpPr/>
      </dsp:nvSpPr>
      <dsp:spPr>
        <a:xfrm>
          <a:off x="2576904" y="0"/>
          <a:ext cx="4061347" cy="2527283"/>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 sz="2800" kern="1200" dirty="0">
              <a:solidFill>
                <a:schemeClr val="tx1"/>
              </a:solidFill>
              <a:latin typeface="EC Square Sans Pro" panose="020B0506040000020004" pitchFamily="34" charset="0"/>
            </a:rPr>
            <a:t>Pienso medicado</a:t>
          </a:r>
        </a:p>
        <a:p>
          <a:pPr marL="0" lvl="0" indent="0" algn="ctr" defTabSz="1244600">
            <a:lnSpc>
              <a:spcPct val="90000"/>
            </a:lnSpc>
            <a:spcBef>
              <a:spcPct val="0"/>
            </a:spcBef>
            <a:spcAft>
              <a:spcPct val="35000"/>
            </a:spcAft>
            <a:buNone/>
          </a:pPr>
          <a:r>
            <a:rPr lang="es" sz="2000" kern="1200" dirty="0">
              <a:solidFill>
                <a:schemeClr val="tx1"/>
              </a:solidFill>
              <a:latin typeface="EC Square Sans Pro" panose="020B0506040000020004" pitchFamily="34" charset="0"/>
            </a:rPr>
            <a:t>(alimento mezclado con medicamentos en una fábrica de piensos o en una mezcladora móvil o mediante un vehículo especialmente equipado por el operador de la empresa de piensos)</a:t>
          </a:r>
          <a:endParaRPr lang="en-GB" sz="2000" kern="1200" dirty="0">
            <a:solidFill>
              <a:schemeClr val="tx1"/>
            </a:solidFill>
            <a:latin typeface="EC Square Sans Pro" panose="020B0506040000020004" pitchFamily="34" charset="0"/>
          </a:endParaRPr>
        </a:p>
      </dsp:txBody>
      <dsp:txXfrm>
        <a:off x="2650926" y="74022"/>
        <a:ext cx="3913303" cy="2379239"/>
      </dsp:txXfrm>
    </dsp:sp>
    <dsp:sp modelId="{61694B86-253D-4A40-931A-F8F2732E8B11}">
      <dsp:nvSpPr>
        <dsp:cNvPr id="0" name=""/>
        <dsp:cNvSpPr/>
      </dsp:nvSpPr>
      <dsp:spPr>
        <a:xfrm rot="3819101">
          <a:off x="1446650" y="3164054"/>
          <a:ext cx="1526260" cy="33310"/>
        </a:xfrm>
        <a:custGeom>
          <a:avLst/>
          <a:gdLst/>
          <a:ahLst/>
          <a:cxnLst/>
          <a:rect l="0" t="0" r="0" b="0"/>
          <a:pathLst>
            <a:path>
              <a:moveTo>
                <a:pt x="0" y="16655"/>
              </a:moveTo>
              <a:lnTo>
                <a:pt x="1526260" y="166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171624" y="3142553"/>
        <a:ext cx="76313" cy="76313"/>
      </dsp:txXfrm>
    </dsp:sp>
    <dsp:sp modelId="{F95EF68C-ADEC-4363-9740-CB6CEB0E641C}">
      <dsp:nvSpPr>
        <dsp:cNvPr id="0" name=""/>
        <dsp:cNvSpPr/>
      </dsp:nvSpPr>
      <dsp:spPr>
        <a:xfrm>
          <a:off x="2548478" y="2915756"/>
          <a:ext cx="4009560" cy="1897609"/>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 sz="2800" kern="1200" dirty="0">
              <a:latin typeface="EC Square Sans Pro" panose="020B0506040000020004" pitchFamily="34" charset="0"/>
            </a:rPr>
            <a:t>Medicación oral</a:t>
          </a:r>
        </a:p>
        <a:p>
          <a:pPr marL="0" lvl="0" indent="0" algn="ctr" defTabSz="1244600">
            <a:lnSpc>
              <a:spcPct val="90000"/>
            </a:lnSpc>
            <a:spcBef>
              <a:spcPct val="0"/>
            </a:spcBef>
            <a:spcAft>
              <a:spcPct val="35000"/>
            </a:spcAft>
            <a:buNone/>
          </a:pPr>
          <a:r>
            <a:rPr lang="es" sz="2000" kern="1200" dirty="0">
              <a:latin typeface="EC Square Sans Pro" panose="020B0506040000020004" pitchFamily="34" charset="0"/>
            </a:rPr>
            <a:t>(mezcla en el alimento o el agua de la granja por parte del cuidador del animal)</a:t>
          </a:r>
          <a:endParaRPr lang="en-GB" sz="2400" kern="1200" dirty="0">
            <a:latin typeface="EC Square Sans Pro" panose="020B0506040000020004" pitchFamily="34" charset="0"/>
          </a:endParaRPr>
        </a:p>
      </dsp:txBody>
      <dsp:txXfrm>
        <a:off x="2604057" y="2971335"/>
        <a:ext cx="3898402" cy="1786451"/>
      </dsp:txXfrm>
    </dsp:sp>
    <dsp:sp modelId="{EEA59F76-1A8C-4C30-BAA1-8734A5405816}">
      <dsp:nvSpPr>
        <dsp:cNvPr id="0" name=""/>
        <dsp:cNvSpPr/>
      </dsp:nvSpPr>
      <dsp:spPr>
        <a:xfrm rot="19260617">
          <a:off x="6440557" y="3516052"/>
          <a:ext cx="1054873" cy="33310"/>
        </a:xfrm>
        <a:custGeom>
          <a:avLst/>
          <a:gdLst/>
          <a:ahLst/>
          <a:cxnLst/>
          <a:rect l="0" t="0" r="0" b="0"/>
          <a:pathLst>
            <a:path>
              <a:moveTo>
                <a:pt x="0" y="16655"/>
              </a:moveTo>
              <a:lnTo>
                <a:pt x="1054873" y="166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941622" y="3506335"/>
        <a:ext cx="52743" cy="52743"/>
      </dsp:txXfrm>
    </dsp:sp>
    <dsp:sp modelId="{648DB4D0-7FA0-4BCA-8F42-0ED7942B08C2}">
      <dsp:nvSpPr>
        <dsp:cNvPr id="0" name=""/>
        <dsp:cNvSpPr/>
      </dsp:nvSpPr>
      <dsp:spPr>
        <a:xfrm>
          <a:off x="7377949" y="2733633"/>
          <a:ext cx="1868884" cy="934442"/>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 sz="2100" kern="1200" dirty="0">
              <a:solidFill>
                <a:schemeClr val="bg1"/>
              </a:solidFill>
              <a:latin typeface="EC Square Sans Pro" panose="020B0506040000020004" pitchFamily="34" charset="0"/>
            </a:rPr>
            <a:t>Vía pienso</a:t>
          </a:r>
          <a:endParaRPr lang="en-GB" sz="2100" kern="1200" dirty="0">
            <a:solidFill>
              <a:schemeClr val="bg1"/>
            </a:solidFill>
            <a:latin typeface="EC Square Sans Pro" panose="020B0506040000020004" pitchFamily="34" charset="0"/>
          </a:endParaRPr>
        </a:p>
      </dsp:txBody>
      <dsp:txXfrm>
        <a:off x="7405318" y="2761002"/>
        <a:ext cx="1814146" cy="879704"/>
      </dsp:txXfrm>
    </dsp:sp>
    <dsp:sp modelId="{39D65ED2-01CD-47FC-9F06-E4399AC37A9B}">
      <dsp:nvSpPr>
        <dsp:cNvPr id="0" name=""/>
        <dsp:cNvSpPr/>
      </dsp:nvSpPr>
      <dsp:spPr>
        <a:xfrm rot="1968397">
          <a:off x="6480245" y="4112170"/>
          <a:ext cx="975497" cy="33310"/>
        </a:xfrm>
        <a:custGeom>
          <a:avLst/>
          <a:gdLst/>
          <a:ahLst/>
          <a:cxnLst/>
          <a:rect l="0" t="0" r="0" b="0"/>
          <a:pathLst>
            <a:path>
              <a:moveTo>
                <a:pt x="0" y="16655"/>
              </a:moveTo>
              <a:lnTo>
                <a:pt x="975497" y="166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943607" y="4104438"/>
        <a:ext cx="48774" cy="48774"/>
      </dsp:txXfrm>
    </dsp:sp>
    <dsp:sp modelId="{045A6619-E40C-4B52-8C20-4AB2F202DA54}">
      <dsp:nvSpPr>
        <dsp:cNvPr id="0" name=""/>
        <dsp:cNvSpPr/>
      </dsp:nvSpPr>
      <dsp:spPr>
        <a:xfrm>
          <a:off x="7377949" y="3925869"/>
          <a:ext cx="1868884" cy="934442"/>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 sz="2100" kern="1200">
              <a:latin typeface="EC Square Sans Pro" panose="020B0506040000020004" pitchFamily="34" charset="0"/>
            </a:rPr>
            <a:t>Vía agua</a:t>
          </a:r>
          <a:endParaRPr lang="en-GB" sz="2100" kern="1200">
            <a:latin typeface="EC Square Sans Pro" panose="020B0506040000020004" pitchFamily="34" charset="0"/>
          </a:endParaRPr>
        </a:p>
      </dsp:txBody>
      <dsp:txXfrm>
        <a:off x="7405318" y="3953238"/>
        <a:ext cx="1814146" cy="8797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8BAFC-4171-CEC1-2D8C-195E3CA80B1E}"/>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EE06406-8E7D-EA42-FD62-1019DFD3A3A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84B03C80-EBEE-43A1-9DB0-49B6ACA7688A}" type="datetimeFigureOut">
              <a:rPr lang="en-GB" smtClean="0"/>
              <a:t>07/03/2025</a:t>
            </a:fld>
            <a:endParaRPr lang="en-GB"/>
          </a:p>
        </p:txBody>
      </p:sp>
      <p:sp>
        <p:nvSpPr>
          <p:cNvPr id="4" name="Footer Placeholder 3">
            <a:extLst>
              <a:ext uri="{FF2B5EF4-FFF2-40B4-BE49-F238E27FC236}">
                <a16:creationId xmlns:a16="http://schemas.microsoft.com/office/drawing/2014/main" id="{8861D679-8E2C-2479-5104-B5DE37DA0FF3}"/>
              </a:ext>
            </a:extLst>
          </p:cNvPr>
          <p:cNvSpPr>
            <a:spLocks noGrp="1"/>
          </p:cNvSpPr>
          <p:nvPr>
            <p:ph type="ftr" sz="quarter" idx="2"/>
          </p:nvPr>
        </p:nvSpPr>
        <p:spPr>
          <a:xfrm>
            <a:off x="0" y="6526213"/>
            <a:ext cx="5283200" cy="3444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D8C1686-636C-C9A2-FEF8-92B623068465}"/>
              </a:ext>
            </a:extLst>
          </p:cNvPr>
          <p:cNvSpPr>
            <a:spLocks noGrp="1"/>
          </p:cNvSpPr>
          <p:nvPr>
            <p:ph type="sldNum" sz="quarter" idx="3"/>
          </p:nvPr>
        </p:nvSpPr>
        <p:spPr>
          <a:xfrm>
            <a:off x="6905625" y="6526213"/>
            <a:ext cx="5283200" cy="344487"/>
          </a:xfrm>
          <a:prstGeom prst="rect">
            <a:avLst/>
          </a:prstGeom>
        </p:spPr>
        <p:txBody>
          <a:bodyPr vert="horz" lIns="91440" tIns="45720" rIns="91440" bIns="45720" rtlCol="0" anchor="b"/>
          <a:lstStyle>
            <a:lvl1pPr algn="r">
              <a:defRPr sz="1200"/>
            </a:lvl1pPr>
          </a:lstStyle>
          <a:p>
            <a:fld id="{B0CC279E-1576-4EAF-BE4A-C463DE1AC00C}" type="slidenum">
              <a:rPr lang="en-GB" smtClean="0"/>
              <a:t>‹Nº›</a:t>
            </a:fld>
            <a:endParaRPr lang="en-GB"/>
          </a:p>
        </p:txBody>
      </p:sp>
    </p:spTree>
    <p:extLst>
      <p:ext uri="{BB962C8B-B14F-4D97-AF65-F5344CB8AC3E}">
        <p14:creationId xmlns:p14="http://schemas.microsoft.com/office/powerpoint/2010/main" val="1672543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67EAAE-CAA2-41BF-8580-36A1168835B8}" type="datetimeFigureOut">
              <a:rPr lang="es-ES" smtClean="0"/>
              <a:t>07/03/2025</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4EFF6541-F716-4D33-934D-D3783B7243DD}" type="slidenum">
              <a:rPr lang="es-ES" smtClean="0"/>
              <a:t>‹Nº›</a:t>
            </a:fld>
            <a:endParaRPr lang="es-ES"/>
          </a:p>
        </p:txBody>
      </p:sp>
    </p:spTree>
    <p:extLst>
      <p:ext uri="{BB962C8B-B14F-4D97-AF65-F5344CB8AC3E}">
        <p14:creationId xmlns:p14="http://schemas.microsoft.com/office/powerpoint/2010/main" val="40243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404C5-5740-82F0-C477-9E6CA7806A7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12B8D79-E524-1E80-4466-AF0F49AC370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60FD5D3-66AA-6866-D0DE-B2C4AF8715B2}"/>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71000740-144D-66FD-3661-2C8FC3D73CCB}"/>
              </a:ext>
            </a:extLst>
          </p:cNvPr>
          <p:cNvSpPr>
            <a:spLocks noGrp="1"/>
          </p:cNvSpPr>
          <p:nvPr>
            <p:ph type="sldNum" sz="quarter" idx="5"/>
          </p:nvPr>
        </p:nvSpPr>
        <p:spPr/>
        <p:txBody>
          <a:bodyPr/>
          <a:lstStyle/>
          <a:p>
            <a:fld id="{8B7EF4CE-A503-4E65-986B-A5ECC6ED22AC}" type="slidenum">
              <a:rPr lang="en-GB" smtClean="0"/>
              <a:t>13</a:t>
            </a:fld>
            <a:endParaRPr lang="en-GB"/>
          </a:p>
        </p:txBody>
      </p:sp>
    </p:spTree>
    <p:extLst>
      <p:ext uri="{BB962C8B-B14F-4D97-AF65-F5344CB8AC3E}">
        <p14:creationId xmlns:p14="http://schemas.microsoft.com/office/powerpoint/2010/main" val="2875217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46028-1502-A3A3-B11A-C4C05FA0E91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0894322-D31E-8F19-9EC8-F0E5FBC9690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3564884-033D-BFFD-0E17-EDF715BD1B04}"/>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453199D8-B884-59D6-B9F3-0EBF7566338B}"/>
              </a:ext>
            </a:extLst>
          </p:cNvPr>
          <p:cNvSpPr>
            <a:spLocks noGrp="1"/>
          </p:cNvSpPr>
          <p:nvPr>
            <p:ph type="sldNum" sz="quarter" idx="5"/>
          </p:nvPr>
        </p:nvSpPr>
        <p:spPr/>
        <p:txBody>
          <a:bodyPr/>
          <a:lstStyle/>
          <a:p>
            <a:fld id="{8B7EF4CE-A503-4E65-986B-A5ECC6ED22AC}" type="slidenum">
              <a:rPr lang="en-GB" smtClean="0"/>
              <a:t>14</a:t>
            </a:fld>
            <a:endParaRPr lang="en-GB"/>
          </a:p>
        </p:txBody>
      </p:sp>
    </p:spTree>
    <p:extLst>
      <p:ext uri="{BB962C8B-B14F-4D97-AF65-F5344CB8AC3E}">
        <p14:creationId xmlns:p14="http://schemas.microsoft.com/office/powerpoint/2010/main" val="806830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D7E20-0DD3-D286-4690-6AC0C954A11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6BA0DDC-395A-4575-FD59-B85F87F11B1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C8932E-234E-A91B-3A1C-2D797658BCB6}"/>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E464377F-768B-157D-8C2F-9E2798B672BE}"/>
              </a:ext>
            </a:extLst>
          </p:cNvPr>
          <p:cNvSpPr>
            <a:spLocks noGrp="1"/>
          </p:cNvSpPr>
          <p:nvPr>
            <p:ph type="sldNum" sz="quarter" idx="5"/>
          </p:nvPr>
        </p:nvSpPr>
        <p:spPr/>
        <p:txBody>
          <a:bodyPr/>
          <a:lstStyle/>
          <a:p>
            <a:fld id="{8B7EF4CE-A503-4E65-986B-A5ECC6ED22AC}" type="slidenum">
              <a:rPr lang="en-GB" smtClean="0"/>
              <a:t>15</a:t>
            </a:fld>
            <a:endParaRPr lang="en-GB"/>
          </a:p>
        </p:txBody>
      </p:sp>
    </p:spTree>
    <p:extLst>
      <p:ext uri="{BB962C8B-B14F-4D97-AF65-F5344CB8AC3E}">
        <p14:creationId xmlns:p14="http://schemas.microsoft.com/office/powerpoint/2010/main" val="2721855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445E8-8617-05AB-AAC5-03D5833B80C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5341E6F-29E4-2B55-0500-0CF29E5DF0B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A358B34-C8A5-8B9E-E4FB-FB5FA7F2DACC}"/>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B34E72EC-8EC8-C201-FEAF-7E8A361E3F84}"/>
              </a:ext>
            </a:extLst>
          </p:cNvPr>
          <p:cNvSpPr>
            <a:spLocks noGrp="1"/>
          </p:cNvSpPr>
          <p:nvPr>
            <p:ph type="sldNum" sz="quarter" idx="5"/>
          </p:nvPr>
        </p:nvSpPr>
        <p:spPr/>
        <p:txBody>
          <a:bodyPr/>
          <a:lstStyle/>
          <a:p>
            <a:fld id="{8B7EF4CE-A503-4E65-986B-A5ECC6ED22AC}" type="slidenum">
              <a:rPr lang="en-GB" smtClean="0"/>
              <a:t>16</a:t>
            </a:fld>
            <a:endParaRPr lang="en-GB"/>
          </a:p>
        </p:txBody>
      </p:sp>
    </p:spTree>
    <p:extLst>
      <p:ext uri="{BB962C8B-B14F-4D97-AF65-F5344CB8AC3E}">
        <p14:creationId xmlns:p14="http://schemas.microsoft.com/office/powerpoint/2010/main" val="76963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AF1F2-F555-B68E-262D-ECCBC1FE774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8043559-357E-649D-6B42-4CE6DCC6255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2BA586A-754D-F6E1-0176-5574DB8D6A6B}"/>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AAB16FC9-ED33-17E8-E37B-0B86257CC5D7}"/>
              </a:ext>
            </a:extLst>
          </p:cNvPr>
          <p:cNvSpPr>
            <a:spLocks noGrp="1"/>
          </p:cNvSpPr>
          <p:nvPr>
            <p:ph type="sldNum" sz="quarter" idx="5"/>
          </p:nvPr>
        </p:nvSpPr>
        <p:spPr/>
        <p:txBody>
          <a:bodyPr/>
          <a:lstStyle/>
          <a:p>
            <a:fld id="{8B7EF4CE-A503-4E65-986B-A5ECC6ED22AC}" type="slidenum">
              <a:rPr lang="en-GB" smtClean="0"/>
              <a:t>17</a:t>
            </a:fld>
            <a:endParaRPr lang="en-GB"/>
          </a:p>
        </p:txBody>
      </p:sp>
    </p:spTree>
    <p:extLst>
      <p:ext uri="{BB962C8B-B14F-4D97-AF65-F5344CB8AC3E}">
        <p14:creationId xmlns:p14="http://schemas.microsoft.com/office/powerpoint/2010/main" val="3334421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ED857-300E-B974-57AA-8435C399845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83B7ADF-DC63-8035-8289-BADFACF3811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E7D727A-C195-C22F-3F74-02D7E64E0072}"/>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1762E7C6-692C-5986-F6B9-008F1956CB2C}"/>
              </a:ext>
            </a:extLst>
          </p:cNvPr>
          <p:cNvSpPr>
            <a:spLocks noGrp="1"/>
          </p:cNvSpPr>
          <p:nvPr>
            <p:ph type="sldNum" sz="quarter" idx="5"/>
          </p:nvPr>
        </p:nvSpPr>
        <p:spPr/>
        <p:txBody>
          <a:bodyPr/>
          <a:lstStyle/>
          <a:p>
            <a:fld id="{8B7EF4CE-A503-4E65-986B-A5ECC6ED22AC}" type="slidenum">
              <a:rPr lang="en-GB" smtClean="0"/>
              <a:t>18</a:t>
            </a:fld>
            <a:endParaRPr lang="en-GB"/>
          </a:p>
        </p:txBody>
      </p:sp>
    </p:spTree>
    <p:extLst>
      <p:ext uri="{BB962C8B-B14F-4D97-AF65-F5344CB8AC3E}">
        <p14:creationId xmlns:p14="http://schemas.microsoft.com/office/powerpoint/2010/main" val="9901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FCD41-C570-DE70-E10E-E342A7E82FC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FC4D48A-9100-22CD-8104-EAA318065DE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AF3C3FA-8186-EC54-6BB3-8986716D59C7}"/>
              </a:ext>
            </a:extLst>
          </p:cNvPr>
          <p:cNvSpPr>
            <a:spLocks noGrp="1"/>
          </p:cNvSpPr>
          <p:nvPr>
            <p:ph type="body" idx="1"/>
          </p:nvPr>
        </p:nvSpPr>
        <p:spPr/>
        <p:txBody>
          <a:bodyPr/>
          <a:lstStyle/>
          <a:p>
            <a:r>
              <a:rPr lang="es" dirty="0"/>
              <a:t>2.</a:t>
            </a:r>
            <a:endParaRPr lang="en-GB" dirty="0"/>
          </a:p>
        </p:txBody>
      </p:sp>
      <p:sp>
        <p:nvSpPr>
          <p:cNvPr id="4" name="Marcador de número de diapositiva 3">
            <a:extLst>
              <a:ext uri="{FF2B5EF4-FFF2-40B4-BE49-F238E27FC236}">
                <a16:creationId xmlns:a16="http://schemas.microsoft.com/office/drawing/2014/main" id="{F8894C2E-40A3-4071-4EA8-A25400A73D57}"/>
              </a:ext>
            </a:extLst>
          </p:cNvPr>
          <p:cNvSpPr>
            <a:spLocks noGrp="1"/>
          </p:cNvSpPr>
          <p:nvPr>
            <p:ph type="sldNum" sz="quarter" idx="5"/>
          </p:nvPr>
        </p:nvSpPr>
        <p:spPr/>
        <p:txBody>
          <a:bodyPr/>
          <a:lstStyle/>
          <a:p>
            <a:fld id="{8B7EF4CE-A503-4E65-986B-A5ECC6ED22AC}" type="slidenum">
              <a:rPr lang="en-GB" smtClean="0"/>
              <a:t>19</a:t>
            </a:fld>
            <a:endParaRPr lang="en-GB"/>
          </a:p>
        </p:txBody>
      </p:sp>
    </p:spTree>
    <p:extLst>
      <p:ext uri="{BB962C8B-B14F-4D97-AF65-F5344CB8AC3E}">
        <p14:creationId xmlns:p14="http://schemas.microsoft.com/office/powerpoint/2010/main" val="2928031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A0F42-F995-AFAE-FAC5-9446BC8BC09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7E8111-908B-6558-C828-28F457952E4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8006FA4-17C5-B092-84D1-D559DE937B53}"/>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0C380C0C-FD90-1864-4741-911EE1885302}"/>
              </a:ext>
            </a:extLst>
          </p:cNvPr>
          <p:cNvSpPr>
            <a:spLocks noGrp="1"/>
          </p:cNvSpPr>
          <p:nvPr>
            <p:ph type="sldNum" sz="quarter" idx="5"/>
          </p:nvPr>
        </p:nvSpPr>
        <p:spPr/>
        <p:txBody>
          <a:bodyPr/>
          <a:lstStyle/>
          <a:p>
            <a:fld id="{8B7EF4CE-A503-4E65-986B-A5ECC6ED22AC}" type="slidenum">
              <a:rPr lang="en-GB" smtClean="0"/>
              <a:t>20</a:t>
            </a:fld>
            <a:endParaRPr lang="en-GB"/>
          </a:p>
        </p:txBody>
      </p:sp>
    </p:spTree>
    <p:extLst>
      <p:ext uri="{BB962C8B-B14F-4D97-AF65-F5344CB8AC3E}">
        <p14:creationId xmlns:p14="http://schemas.microsoft.com/office/powerpoint/2010/main" val="368737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 dirty="0"/>
              <a:t>Por tanto, el acto delegado sobre medicación oral se aplica a los medicamentos veterinarios administrados por vía oral mediante su mezcla o adición al pienso y a la mezcla de medicamentos veterinarios en el agua de bebida o en el pienso líquido por parte del ganadero. No debe aplicarse a la mezcla de un medicamento veterinario en el pienso por parte de los explotadores de empresas de piensos, independientemente de que operen en una fábrica de piensos, con un mezclador móvil o con un mezclador en la explotación, lo que está regulado por el Reglamento (UE) 2019/4.</a:t>
            </a:r>
          </a:p>
          <a:p>
            <a:endParaRPr lang="en-US" dirty="0"/>
          </a:p>
          <a:p>
            <a:r>
              <a:rPr lang="es" dirty="0"/>
              <a:t>(f) «mezclador móvil»: un operador de empresa de piensos con un establecimiento de piensos que consiste en un vehículo específicamente equipado para la fabricación de piensos medicamentosos; (g) «mezclador en la explotación»: un operador de empresa de piensos que fabrica piensos medicamentosos para uso exclusivo en su explotación;</a:t>
            </a: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FF6541-F716-4D33-934D-D3783B7243DD}" type="slidenum">
              <a:rPr lang="es-ES" smtClean="0"/>
              <a:t>5</a:t>
            </a:fld>
            <a:endParaRPr lang="es-ES"/>
          </a:p>
        </p:txBody>
      </p:sp>
    </p:spTree>
    <p:extLst>
      <p:ext uri="{BB962C8B-B14F-4D97-AF65-F5344CB8AC3E}">
        <p14:creationId xmlns:p14="http://schemas.microsoft.com/office/powerpoint/2010/main" val="272101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 dirty="0"/>
              <a:t>1. El suministro de piensos medicamentosos a los ganaderos estará sujeto a:</a:t>
            </a:r>
          </a:p>
          <a:p>
            <a:r>
              <a:rPr lang="es" dirty="0"/>
              <a:t>a) la presentación y, en caso de fabricación por mezcladores en la explotación, la posesión de una prescripción veterinaria para piensos medicamentosos; y</a:t>
            </a:r>
          </a:p>
          <a:p>
            <a:r>
              <a:rPr lang="es" dirty="0"/>
              <a:t>b) las condiciones establecidas en los apartados 2 a 10.</a:t>
            </a:r>
          </a:p>
          <a:p>
            <a:endParaRPr lang="en-US" dirty="0"/>
          </a:p>
          <a:p>
            <a:r>
              <a:rPr lang="es" dirty="0"/>
              <a:t>2. La prescripción veterinaria de alimentos medicamentosos se expedirá únicamente después de un examen clínico o cualquier otra evaluación adecuada del estado de salud del animal o grupo de animales por parte de un veterinario y únicamente para una enfermedad diagnosticada.</a:t>
            </a:r>
          </a:p>
          <a:p>
            <a:endParaRPr lang="en-US" dirty="0"/>
          </a:p>
          <a:p>
            <a:r>
              <a:rPr lang="es" dirty="0"/>
              <a:t>3. No obstante lo dispuesto en el apartado 2, también podrá expedirse una prescripción veterinaria de piensos medicamentosos que contengan medicamentos veterinarios inmunológicos en ausencia de una enfermedad diagnosticada.</a:t>
            </a:r>
          </a:p>
          <a:p>
            <a:endParaRPr lang="en-US" dirty="0"/>
          </a:p>
          <a:p>
            <a:r>
              <a:rPr lang="es" dirty="0"/>
              <a:t>4. No obstante lo dispuesto en el apartado 2, si no es posible confirmar la presencia de una enfermedad diagnosticada, podrá expedirse una prescripción veterinaria de piensos medicamentosos que contengan </a:t>
            </a:r>
            <a:r>
              <a:rPr lang="es" dirty="0" err="1"/>
              <a:t>antiparasitarios sin efectos antimicrobianos sobre la base de</a:t>
            </a:r>
          </a:p>
          <a:p>
            <a:r>
              <a:rPr lang="es" dirty="0"/>
              <a:t>el conocimiento del estado de infestación parasitaria en el animal o grupo de animales.</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6</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 dirty="0"/>
              <a:t>6. La prescripción veterinaria de piensos medicamentosos contendrá la información establecida en el anexo V. La prescripción veterinaria original de piensos medicamentosos deberá ser conservada por el fabricante o, en su caso, por el fabricante del pienso.</a:t>
            </a:r>
          </a:p>
          <a:p>
            <a:r>
              <a:rPr lang="es" dirty="0"/>
              <a:t>El explotador de la empresa que suministre el pienso medicamentoso al propietario del animal. El veterinario o el profesional a que se refiere el apartado 5 que expida la receta y el propietario del animal destinado a la producción de alimentos o de peletería deberán conservar una copia de la receta veterinaria del pienso medicamentoso. El original y las copias se conservarán durante cinco años a partir de la fecha de expedición.</a:t>
            </a:r>
          </a:p>
          <a:p>
            <a:endParaRPr lang="en-US" dirty="0"/>
          </a:p>
          <a:p>
            <a:r>
              <a:rPr lang="es" dirty="0"/>
              <a:t>7. Con excepción de los alimentos medicamentosos para animales no productores de alimentos, distintos de los animales de peletería, los alimentos medicamentosos no se utilizarán para más de un tratamiento bajo la misma prescripción veterinaria de alimentos medicamentosos.</a:t>
            </a:r>
          </a:p>
          <a:p>
            <a:r>
              <a:rPr lang="es" dirty="0"/>
              <a:t>La duración de un tratamiento deberá cumplir con el resumen de las características del producto del medicamento veterinario incorporado al pienso y, cuando no se especifique, no deberá exceder de un mes, o de dos semanas en el caso de un pienso medicamentoso.</a:t>
            </a:r>
          </a:p>
          <a:p>
            <a:r>
              <a:rPr lang="es" dirty="0"/>
              <a:t>que contienen medicamentos veterinarios antibióticos.</a:t>
            </a:r>
          </a:p>
          <a:p>
            <a:endParaRPr lang="en-US" dirty="0"/>
          </a:p>
          <a:p>
            <a:r>
              <a:rPr lang="es" dirty="0"/>
              <a:t>8. La prescripción veterinaria de piensos medicamentosos tendrá una validez a partir de la fecha de su expedición por un plazo máximo de seis meses para animales no productores de alimentos distintos de los animales de peletería y de tres semanas para animales productores de alimentos y de peletería.</a:t>
            </a:r>
          </a:p>
          <a:p>
            <a:r>
              <a:rPr lang="es" dirty="0"/>
              <a:t>animales. En el caso de piensos medicamentosos que contengan medicamentos veterinarios antimicrobianos, la prescripción será válida a partir de la fecha de su expedición por un plazo máximo de cinco días.</a:t>
            </a:r>
          </a:p>
          <a:p>
            <a:endParaRPr lang="en-US" dirty="0"/>
          </a:p>
          <a:p>
            <a:r>
              <a:rPr lang="es" dirty="0"/>
              <a:t>9. El veterinario que expida la prescripción veterinaria de piensos medicamentosos comprobará que el medicamento está justificado para los animales de destino por razones veterinarias. Además, dicho veterinario se asegurará de que la administración del pienso</a:t>
            </a:r>
          </a:p>
          <a:p>
            <a:r>
              <a:rPr lang="es" dirty="0"/>
              <a:t>El medicamento veterinario de que se trate no es incompatible con otro tratamiento o uso y no existe contraindicación ni interacción cuando se utilizan varios medicamentos. En particular, el veterinario no prescribirá</a:t>
            </a:r>
          </a:p>
          <a:p>
            <a:r>
              <a:rPr lang="es" dirty="0"/>
              <a:t>piensos medicamentosos con más de un medicamento veterinario que contenga antimicrobianos.</a:t>
            </a:r>
          </a:p>
          <a:p>
            <a:endParaRPr lang="en-US" dirty="0"/>
          </a:p>
          <a:p>
            <a:r>
              <a:rPr lang="es" dirty="0"/>
              <a:t>10. La prescripción veterinaria de alimentos medicamentosos deberá:</a:t>
            </a:r>
          </a:p>
          <a:p>
            <a:r>
              <a:rPr lang="es" dirty="0"/>
              <a:t>a) cumplir con el resumen de las características del producto del medicamento veterinario, excepto en el caso de</a:t>
            </a:r>
          </a:p>
          <a:p>
            <a:r>
              <a:rPr lang="es" dirty="0"/>
              <a:t>medicamentos destinados a ser utilizados de conformidad con el artículo 112, el artículo 113 o el artículo 114 del Reglamento (UE)</a:t>
            </a:r>
          </a:p>
          <a:p>
            <a:r>
              <a:rPr lang="es" dirty="0"/>
              <a:t>2019/6;</a:t>
            </a:r>
          </a:p>
          <a:p>
            <a:r>
              <a:rPr lang="es" dirty="0"/>
              <a:t>b) indicar la dosis diaria del medicamento veterinario que debe incorporarse a una cantidad de pienso medicamentoso</a:t>
            </a:r>
          </a:p>
          <a:p>
            <a:r>
              <a:rPr lang="es" dirty="0"/>
              <a:t>que garantiza la absorción de la dosis por el animal objetivo considerando que la absorción de alimento de los animales enfermos podría</a:t>
            </a:r>
          </a:p>
          <a:p>
            <a:r>
              <a:rPr lang="es" dirty="0"/>
              <a:t>difieren de una ración diaria normal;</a:t>
            </a:r>
          </a:p>
          <a:p>
            <a:r>
              <a:rPr lang="es" dirty="0"/>
              <a:t>c) garantizar que el pienso medicamentoso que contenga la dosis del medicamento veterinario corresponda al menos al 50 %</a:t>
            </a:r>
          </a:p>
          <a:p>
            <a:r>
              <a:rPr lang="es" dirty="0"/>
              <a:t>de la ración diaria de pienso en base a materia seca y que, para los rumiantes, la dosis diaria del medicamento veterinario</a:t>
            </a:r>
          </a:p>
          <a:p>
            <a:r>
              <a:rPr lang="es" dirty="0"/>
              <a:t>el producto está contenido en al menos el 50 % de los piensos complementarios, excepto en los piensos minerales;</a:t>
            </a:r>
          </a:p>
          <a:p>
            <a:r>
              <a:rPr lang="es" dirty="0"/>
              <a:t>d) indicar la tasa de inclusión de las sustancias activas, calculada sobre la base de los parámetros pertinentes.</a:t>
            </a:r>
          </a:p>
          <a:p>
            <a:endParaRPr lang="en-US" dirty="0"/>
          </a:p>
          <a:p>
            <a:r>
              <a:rPr lang="es" dirty="0"/>
              <a:t>11. Las prescripciones veterinarias de piensos medicamentosos emitidas de conformidad con los apartados 2, 3 y 4 serán reconocidas en toda la Unión.</a:t>
            </a:r>
          </a:p>
          <a:p>
            <a:endParaRPr lang="en-US" dirty="0"/>
          </a:p>
          <a:p>
            <a:r>
              <a:rPr lang="es" dirty="0"/>
              <a:t>12. La Comisión podrá, mediante actos de ejecución, establecer un formato modelo para la información establecida en</a:t>
            </a:r>
          </a:p>
          <a:p>
            <a:r>
              <a:rPr lang="es" dirty="0"/>
              <a:t>Anexo V. Dicho modelo de formato también se pondrá a disposición en versión electrónica. Dichos actos de ejecución se</a:t>
            </a:r>
          </a:p>
          <a:p>
            <a:r>
              <a:rPr lang="es" dirty="0"/>
              <a:t>adoptada de conformidad con el procedimiento de examen a que se refiere el artículo 21, apartado 2.</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s" sz="1800" b="1" i="0" u="none" strike="noStrike" baseline="0" dirty="0">
                <a:solidFill>
                  <a:srgbClr val="000000"/>
                </a:solidFill>
                <a:latin typeface="EUAlbertina"/>
              </a:rPr>
              <a:t>DIAPOSITIVAS COMPLEMENTARIAS PARA USAR EN CASO DE QUE SURJAN PREGUNTAS SOBRE LA MEDICACIÓN ORAL</a:t>
            </a: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s" sz="1800" b="0" i="0" u="none" strike="noStrike" baseline="0" dirty="0">
                <a:solidFill>
                  <a:srgbClr val="000000"/>
                </a:solidFill>
                <a:latin typeface="EUAlbertina"/>
              </a:rPr>
              <a:t>La medicación oral tiene más riesgos de resultar ineficaz que la administración de un tratamiento individual. Por ello, estas normas adicionales tienen por objeto evitar que los productos pierdan eficacia, evitar el desarrollo y la propagación de resistencias y evitar la contaminación o la administración no intencionada a especies o personas no destinatarias o la propagación en el medio ambiente.</a:t>
            </a:r>
          </a:p>
          <a:p>
            <a:pPr marL="285750" indent="-285750">
              <a:buFontTx/>
              <a:buChar char="-"/>
            </a:pPr>
            <a:r>
              <a:rPr lang="es" sz="1800" b="0" i="0" u="none" strike="noStrike" baseline="0" dirty="0">
                <a:solidFill>
                  <a:srgbClr val="000000"/>
                </a:solidFill>
                <a:latin typeface="EUAlbertina"/>
              </a:rPr>
              <a:t>Cubre todos los medicamentos orales, excepto los alimentos medicamentosos mezclados por un operador de piensos. Este Reglamento se aplica a los medicamentos veterinarios </a:t>
            </a:r>
            <a:r>
              <a:rPr lang="es" sz="1800" b="0" i="0" u="none" strike="noStrike" baseline="0" dirty="0" err="1">
                <a:solidFill>
                  <a:srgbClr val="000000"/>
                </a:solidFill>
                <a:latin typeface="EUAlbertina"/>
              </a:rPr>
              <a:t>autorizados </a:t>
            </a:r>
            <a:r>
              <a:rPr lang="es" sz="1800" b="0" i="0" u="none" strike="noStrike" baseline="0" dirty="0">
                <a:solidFill>
                  <a:srgbClr val="000000"/>
                </a:solidFill>
                <a:latin typeface="EUAlbertina"/>
              </a:rPr>
              <a:t>y prescritos que se administran por vía oral en el agua de bebida, se mezclan con el pienso o se administran en la superficie del pienso inmediatamente antes de la alimentación y que el cuidador de los animales administra a los animales destinados a la producción de alimentos.</a:t>
            </a:r>
          </a:p>
          <a:p>
            <a:pPr marL="285750" indent="-285750">
              <a:buFontTx/>
              <a:buChar char="-"/>
            </a:pPr>
            <a:r>
              <a:rPr lang="es" sz="1800" b="0" i="0" u="none" strike="noStrike" baseline="0" dirty="0">
                <a:solidFill>
                  <a:srgbClr val="000000"/>
                </a:solidFill>
                <a:latin typeface="EUAlbertina"/>
              </a:rPr>
              <a:t>Los veterinarios tienen un papel fundamental en este sentido: deben conocer la situación de la granja, el equipo, el pienso, </a:t>
            </a:r>
            <a:r>
              <a:rPr lang="es" sz="1800" b="0" i="0" u="none" strike="noStrike" baseline="0" dirty="0" err="1">
                <a:solidFill>
                  <a:srgbClr val="000000"/>
                </a:solidFill>
                <a:latin typeface="EUAlbertina"/>
              </a:rPr>
              <a:t>etc. </a:t>
            </a:r>
            <a:r>
              <a:rPr lang="es" sz="1800" b="0" i="0" u="none" strike="noStrike" baseline="0" dirty="0">
                <a:solidFill>
                  <a:srgbClr val="000000"/>
                </a:solidFill>
                <a:latin typeface="EUAlbertina"/>
              </a:rPr>
              <a:t>antes de recetar para asegurarse de que el medicamento veterinario se pueda administrar de forma eficaz. También deben asesorar al propietario del animal sobre cómo desechar o eliminar los medicamentos restantes.</a:t>
            </a:r>
          </a:p>
          <a:p>
            <a:r>
              <a:rPr lang="es" sz="1800" b="0" i="0" u="none" strike="noStrike" baseline="0" dirty="0">
                <a:solidFill>
                  <a:srgbClr val="000000"/>
                </a:solidFill>
                <a:latin typeface="EUAlbertina"/>
              </a:rPr>
              <a:t>- La administración oral de medicamentos veterinarios en piensos sólidos puede provocar que los animales compitan por el mismo pienso y dar lugar a riesgos de infradosificación y sobredosificación. Esto es especialmente importante en el caso de los antimicrobianos y </a:t>
            </a:r>
            <a:r>
              <a:rPr lang="es" sz="1800" b="0" i="0" u="none" strike="noStrike" baseline="0" dirty="0" err="1">
                <a:solidFill>
                  <a:srgbClr val="000000"/>
                </a:solidFill>
                <a:latin typeface="EUAlbertina"/>
              </a:rPr>
              <a:t>antiparasitarios </a:t>
            </a:r>
            <a:r>
              <a:rPr lang="es" sz="1800" b="0" i="0" u="none" strike="noStrike" baseline="0" dirty="0">
                <a:solidFill>
                  <a:srgbClr val="000000"/>
                </a:solidFill>
                <a:latin typeface="EUAlbertina"/>
              </a:rPr>
              <a:t>, ya que puede dar lugar a resistencia a los mismos. Por tanto, la prescripción y administración oral de un antimicrobiano o </a:t>
            </a:r>
            <a:r>
              <a:rPr lang="es" sz="1800" b="0" i="0" u="none" strike="noStrike" baseline="0" dirty="0" err="1">
                <a:solidFill>
                  <a:srgbClr val="000000"/>
                </a:solidFill>
                <a:latin typeface="EUAlbertina"/>
              </a:rPr>
              <a:t>antiparasitario </a:t>
            </a:r>
            <a:r>
              <a:rPr lang="es" sz="1800" b="0" i="0" u="none" strike="noStrike" baseline="0" dirty="0">
                <a:solidFill>
                  <a:srgbClr val="000000"/>
                </a:solidFill>
                <a:latin typeface="EUAlbertina"/>
              </a:rPr>
              <a:t>mezclándolo con piensos sólidos o administrándolo en la superficie del pienso sólido inmediatamente antes de la alimentación solo debe permitirse cuando los animales se alimenten individualmente o cuando la ingesta del medicamento veterinario por animales individuales pueda controlarse eficazmente en un pequeño grupo de animales.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872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b="0" i="0" u="none" strike="noStrike" baseline="0" dirty="0">
                <a:solidFill>
                  <a:srgbClr val="000000"/>
                </a:solidFill>
                <a:latin typeface="EUAlbertina"/>
              </a:rPr>
              <a:t>DIAPOSITIVAS COMPLEMENTARIAS EN CASO DE QUE SURJAN PREGUNTAS SOBRE LA MEDICACIÓN ORAL </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s" sz="1800" b="0" i="0" u="none" strike="noStrike" baseline="0" dirty="0">
                <a:solidFill>
                  <a:srgbClr val="000000"/>
                </a:solidFill>
                <a:latin typeface="EUAlbertina"/>
              </a:rPr>
              <a:t>La medicación oral tiene más riesgos de resultar ineficaz que la administración de un tratamiento individual. Por ello, estas normas adicionales tienen por objeto evitar que los productos pierdan eficacia, evitar el desarrollo y la propagación de resistencias y evitar la contaminación o la administración no intencionada a especies o personas no destinatarias o la propagación en el medio ambiente.</a:t>
            </a:r>
          </a:p>
          <a:p>
            <a:pPr marL="285750" indent="-285750">
              <a:buFontTx/>
              <a:buChar char="-"/>
            </a:pPr>
            <a:r>
              <a:rPr lang="es" sz="1800" b="0" i="0" u="none" strike="noStrike" baseline="0" dirty="0">
                <a:solidFill>
                  <a:srgbClr val="000000"/>
                </a:solidFill>
                <a:latin typeface="EUAlbertina"/>
              </a:rPr>
              <a:t>Cubre toda la medicación oral, excepto los alimentos medicamentosos mezclados por un operador de alimentación.</a:t>
            </a:r>
          </a:p>
          <a:p>
            <a:pPr marL="285750" indent="-285750">
              <a:buFontTx/>
              <a:buChar char="-"/>
            </a:pPr>
            <a:r>
              <a:rPr lang="es" sz="1800" b="0" i="0" u="none" strike="noStrike" baseline="0" dirty="0">
                <a:solidFill>
                  <a:srgbClr val="000000"/>
                </a:solidFill>
                <a:latin typeface="EUAlbertina"/>
              </a:rPr>
              <a:t>Los veterinarios tienen un papel fundamental en este sentido: deben conocer la situación de la granja, el equipo, el pienso, </a:t>
            </a:r>
            <a:r>
              <a:rPr lang="es" sz="1800" b="0" i="0" u="none" strike="noStrike" baseline="0" dirty="0" err="1">
                <a:solidFill>
                  <a:srgbClr val="000000"/>
                </a:solidFill>
                <a:latin typeface="EUAlbertina"/>
              </a:rPr>
              <a:t>etc. </a:t>
            </a:r>
            <a:r>
              <a:rPr lang="es" sz="1800" b="0" i="0" u="none" strike="noStrike" baseline="0" dirty="0">
                <a:solidFill>
                  <a:srgbClr val="000000"/>
                </a:solidFill>
                <a:latin typeface="EUAlbertina"/>
              </a:rPr>
              <a:t>antes de recetar para asegurarse de que el medicamento veterinario se pueda administrar de forma eficaz. También deben asesorar al propietario del animal sobre cómo desechar o eliminar los medicamentos restantes.</a:t>
            </a:r>
          </a:p>
          <a:p>
            <a:r>
              <a:rPr lang="es" sz="1800" b="0" i="0" u="none" strike="noStrike" baseline="0" dirty="0">
                <a:solidFill>
                  <a:srgbClr val="000000"/>
                </a:solidFill>
                <a:latin typeface="EUAlbertina"/>
              </a:rPr>
              <a:t>- La administración oral de medicamentos veterinarios en piensos sólidos puede provocar que los animales compitan por el mismo pienso y dar lugar a riesgos de infradosificación y sobredosificación. Esto es especialmente importante en el caso de los antimicrobianos y </a:t>
            </a:r>
            <a:r>
              <a:rPr lang="es" sz="1800" b="0" i="0" u="none" strike="noStrike" baseline="0" dirty="0" err="1">
                <a:solidFill>
                  <a:srgbClr val="000000"/>
                </a:solidFill>
                <a:latin typeface="EUAlbertina"/>
              </a:rPr>
              <a:t>antiparasitarios </a:t>
            </a:r>
            <a:r>
              <a:rPr lang="es" sz="1800" b="0" i="0" u="none" strike="noStrike" baseline="0" dirty="0">
                <a:solidFill>
                  <a:srgbClr val="000000"/>
                </a:solidFill>
                <a:latin typeface="EUAlbertina"/>
              </a:rPr>
              <a:t>, ya que puede dar lugar a resistencia a los mismos. Por tanto, la prescripción y administración oral de un antimicrobiano o </a:t>
            </a:r>
            <a:r>
              <a:rPr lang="es" sz="1800" b="0" i="0" u="none" strike="noStrike" baseline="0" dirty="0" err="1">
                <a:solidFill>
                  <a:srgbClr val="000000"/>
                </a:solidFill>
                <a:latin typeface="EUAlbertina"/>
              </a:rPr>
              <a:t>antiparasitario </a:t>
            </a:r>
            <a:r>
              <a:rPr lang="es" sz="1800" b="0" i="0" u="none" strike="noStrike" baseline="0" dirty="0">
                <a:solidFill>
                  <a:srgbClr val="000000"/>
                </a:solidFill>
                <a:latin typeface="EUAlbertina"/>
              </a:rPr>
              <a:t>mezclándolo con piensos sólidos o administrándolo en la superficie del pienso sólido inmediatamente antes de la alimentación solo debe permitirse cuando los animales se alimenten individualmente o cuando la ingesta del medicamento veterinario por animales individuales pueda controlarse eficazmente en un pequeño grupo de animales.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0708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b="0" i="0" u="none" strike="noStrike" baseline="0" dirty="0">
                <a:solidFill>
                  <a:srgbClr val="000000"/>
                </a:solidFill>
                <a:latin typeface="EUAlbertina"/>
              </a:rPr>
              <a:t>DIAPOSITIVAS COMPLEMENTARIAS EN CASO DE QUE SURJAN PREGUNTAS SOBRE LA MEDICACIÓN ORAL </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s" sz="1800" b="0" i="0" u="none" strike="noStrike" baseline="0" dirty="0">
                <a:solidFill>
                  <a:srgbClr val="000000"/>
                </a:solidFill>
                <a:latin typeface="EUAlbertina"/>
              </a:rPr>
              <a:t>La medicación oral tiene más riesgos de resultar ineficaz que la administración de un tratamiento individual. Por ello, estas normas adicionales tienen por objeto evitar que los productos pierdan eficacia, evitar el desarrollo y la propagación de resistencias y evitar la contaminación o la administración no intencionada a especies o personas no destinatarias o la propagación en el medio ambiente.</a:t>
            </a:r>
          </a:p>
          <a:p>
            <a:pPr marL="285750" indent="-285750">
              <a:buFontTx/>
              <a:buChar char="-"/>
            </a:pPr>
            <a:r>
              <a:rPr lang="es" sz="1800" b="0" i="0" u="none" strike="noStrike" baseline="0" dirty="0">
                <a:solidFill>
                  <a:srgbClr val="000000"/>
                </a:solidFill>
                <a:latin typeface="EUAlbertina"/>
              </a:rPr>
              <a:t>Cubre toda la medicación oral, excepto los alimentos medicamentosos mezclados por un operador de alimentación.</a:t>
            </a:r>
          </a:p>
          <a:p>
            <a:pPr marL="285750" indent="-285750">
              <a:buFontTx/>
              <a:buChar char="-"/>
            </a:pPr>
            <a:r>
              <a:rPr lang="es" sz="1800" b="0" i="0" u="none" strike="noStrike" baseline="0" dirty="0">
                <a:solidFill>
                  <a:srgbClr val="000000"/>
                </a:solidFill>
                <a:latin typeface="EUAlbertina"/>
              </a:rPr>
              <a:t>Los veterinarios tienen un papel fundamental en este sentido: deben conocer la situación de la granja, el equipo, el pienso, </a:t>
            </a:r>
            <a:r>
              <a:rPr lang="es" sz="1800" b="0" i="0" u="none" strike="noStrike" baseline="0" dirty="0" err="1">
                <a:solidFill>
                  <a:srgbClr val="000000"/>
                </a:solidFill>
                <a:latin typeface="EUAlbertina"/>
              </a:rPr>
              <a:t>etc. </a:t>
            </a:r>
            <a:r>
              <a:rPr lang="es" sz="1800" b="0" i="0" u="none" strike="noStrike" baseline="0" dirty="0">
                <a:solidFill>
                  <a:srgbClr val="000000"/>
                </a:solidFill>
                <a:latin typeface="EUAlbertina"/>
              </a:rPr>
              <a:t>antes de recetar para asegurarse de que el medicamento veterinario se pueda administrar de forma eficaz. También deben asesorar al propietario del animal sobre cómo desechar o eliminar los medicamentos restantes.</a:t>
            </a:r>
          </a:p>
          <a:p>
            <a:r>
              <a:rPr lang="es" sz="1800" b="0" i="0" u="none" strike="noStrike" baseline="0" dirty="0">
                <a:solidFill>
                  <a:srgbClr val="000000"/>
                </a:solidFill>
                <a:latin typeface="EUAlbertina"/>
              </a:rPr>
              <a:t>- La administración oral de medicamentos veterinarios en piensos sólidos puede provocar que los animales compitan por el mismo pienso y dar lugar a riesgos de infradosificación y sobredosificación. Esto es especialmente importante en el caso de los antimicrobianos y </a:t>
            </a:r>
            <a:r>
              <a:rPr lang="es" sz="1800" b="0" i="0" u="none" strike="noStrike" baseline="0" dirty="0" err="1">
                <a:solidFill>
                  <a:srgbClr val="000000"/>
                </a:solidFill>
                <a:latin typeface="EUAlbertina"/>
              </a:rPr>
              <a:t>antiparasitarios </a:t>
            </a:r>
            <a:r>
              <a:rPr lang="es" sz="1800" b="0" i="0" u="none" strike="noStrike" baseline="0" dirty="0">
                <a:solidFill>
                  <a:srgbClr val="000000"/>
                </a:solidFill>
                <a:latin typeface="EUAlbertina"/>
              </a:rPr>
              <a:t>, ya que puede dar lugar a resistencia a los mismos. Por tanto, la prescripción y administración oral de un antimicrobiano o </a:t>
            </a:r>
            <a:r>
              <a:rPr lang="es" sz="1800" b="0" i="0" u="none" strike="noStrike" baseline="0" dirty="0" err="1">
                <a:solidFill>
                  <a:srgbClr val="000000"/>
                </a:solidFill>
                <a:latin typeface="EUAlbertina"/>
              </a:rPr>
              <a:t>antiparasitario </a:t>
            </a:r>
            <a:r>
              <a:rPr lang="es" sz="1800" b="0" i="0" u="none" strike="noStrike" baseline="0" dirty="0">
                <a:solidFill>
                  <a:srgbClr val="000000"/>
                </a:solidFill>
                <a:latin typeface="EUAlbertina"/>
              </a:rPr>
              <a:t>mezclándolo con piensos sólidos o administrándolo en la superficie del pienso sólido inmediatamente antes de la alimentación solo debe permitirse cuando los animales se alimenten individualmente o cuando la ingesta del medicamento veterinario por animales individuales pueda controlarse eficazmente en un pequeño grupo de animales.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7326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39C06-84C7-54F4-92A0-12C51D6F3E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5B02FF-ECC8-6BEB-1A12-A7E2BF98F6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1C2B2-7629-F45B-C366-EECED50D5C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C9A69C2D-3FAD-CB5C-9B52-043994F6A3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8031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8.png"/><Relationship Id="rId2" Type="http://schemas.openxmlformats.org/officeDocument/2006/relationships/image" Target="../media/image1.png"/><Relationship Id="rId16"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47.jpeg"/><Relationship Id="rId5" Type="http://schemas.openxmlformats.org/officeDocument/2006/relationships/image" Target="../media/image5.png"/><Relationship Id="rId15" Type="http://schemas.openxmlformats.org/officeDocument/2006/relationships/hyperlink" Target="http://www.amrfvtraining.eu/" TargetMode="External"/><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0.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0.png"/><Relationship Id="rId7" Type="http://schemas.openxmlformats.org/officeDocument/2006/relationships/image" Target="../media/image55.png"/><Relationship Id="rId2" Type="http://schemas.openxmlformats.org/officeDocument/2006/relationships/image" Target="../media/image51.jpeg"/><Relationship Id="rId1" Type="http://schemas.openxmlformats.org/officeDocument/2006/relationships/slideMaster" Target="../slideMasters/slideMaster2.xml"/><Relationship Id="rId6" Type="http://schemas.openxmlformats.org/officeDocument/2006/relationships/image" Target="../media/image54.png"/><Relationship Id="rId11" Type="http://schemas.openxmlformats.org/officeDocument/2006/relationships/image" Target="../media/image59.jpe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60.jpeg"/><Relationship Id="rId2" Type="http://schemas.openxmlformats.org/officeDocument/2006/relationships/image" Target="../media/image5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50.pn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Master" Target="../slideMasters/slideMaster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png"/><Relationship Id="rId3" Type="http://schemas.openxmlformats.org/officeDocument/2006/relationships/image" Target="../media/image50.png"/><Relationship Id="rId7" Type="http://schemas.openxmlformats.org/officeDocument/2006/relationships/image" Target="../media/image7.png"/><Relationship Id="rId12"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47.jpeg"/><Relationship Id="rId5" Type="http://schemas.openxmlformats.org/officeDocument/2006/relationships/image" Target="../media/image5.png"/><Relationship Id="rId15" Type="http://schemas.openxmlformats.org/officeDocument/2006/relationships/image" Target="../media/image10.jpe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hyperlink" Target="http://www.amrfvtraining.eu/"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 name="Picture 2" descr="Blue text on a white background&#10;&#10;Description automatically generated">
            <a:extLst>
              <a:ext uri="{FF2B5EF4-FFF2-40B4-BE49-F238E27FC236}">
                <a16:creationId xmlns:a16="http://schemas.microsoft.com/office/drawing/2014/main" id="{75B26375-E1D5-6261-582B-C37B008802F6}"/>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8912998" y="5707057"/>
            <a:ext cx="3048000" cy="639455"/>
          </a:xfrm>
          <a:prstGeom prst="rect">
            <a:avLst/>
          </a:prstGeom>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1"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2"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5"/>
              </a:rPr>
              <a:t>www.amrfvtraining.eu</a:t>
            </a:r>
            <a:r>
              <a:rPr lang="en-GB" dirty="0">
                <a:latin typeface="EC Square Sans Pro" panose="020B0506040000020004" pitchFamily="34" charset="0"/>
              </a:rPr>
              <a:t>  </a:t>
            </a:r>
          </a:p>
        </p:txBody>
      </p:sp>
      <p:pic>
        <p:nvPicPr>
          <p:cNvPr id="2" name="Picture 1" descr="Blue text on a white background&#10;&#10;Description automatically generated">
            <a:extLst>
              <a:ext uri="{FF2B5EF4-FFF2-40B4-BE49-F238E27FC236}">
                <a16:creationId xmlns:a16="http://schemas.microsoft.com/office/drawing/2014/main" id="{06313A5C-EC0A-10F3-54D2-6B44C41DFAF9}"/>
              </a:ext>
            </a:extLst>
          </p:cNvPr>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8912998" y="5843895"/>
            <a:ext cx="3048000" cy="639455"/>
          </a:xfrm>
          <a:prstGeom prst="rect">
            <a:avLst/>
          </a:prstGeom>
        </p:spPr>
      </p:pic>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2"/>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4"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2" name="Picture 1" descr="Blue text on a white background&#10;&#10;Description automatically generated">
            <a:extLst>
              <a:ext uri="{FF2B5EF4-FFF2-40B4-BE49-F238E27FC236}">
                <a16:creationId xmlns:a16="http://schemas.microsoft.com/office/drawing/2014/main" id="{451DE6E8-6CB4-0C09-B258-624A7F9ACB22}"/>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8912998" y="5721350"/>
            <a:ext cx="3048000" cy="639455"/>
          </a:xfrm>
          <a:prstGeom prst="rect">
            <a:avLst/>
          </a:prstGeom>
        </p:spPr>
      </p:pic>
    </p:spTree>
    <p:extLst>
      <p:ext uri="{BB962C8B-B14F-4D97-AF65-F5344CB8AC3E}">
        <p14:creationId xmlns:p14="http://schemas.microsoft.com/office/powerpoint/2010/main" val="4168742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3"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4"/>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8"/>
            <a:ext cx="4495800" cy="323855"/>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4"/>
            <a:ext cx="6044986" cy="1477328"/>
          </a:xfrm>
          <a:prstGeom prst="rect">
            <a:avLst/>
          </a:prstGeom>
          <a:noFill/>
        </p:spPr>
        <p:txBody>
          <a:bodyPr wrap="square" rtlCol="0">
            <a:spAutoFit/>
          </a:bodyPr>
          <a:lstStyle/>
          <a:p>
            <a:pPr algn="l"/>
            <a:r>
              <a:rPr lang="en-GB" sz="2396" noProof="0" dirty="0">
                <a:solidFill>
                  <a:srgbClr val="003399"/>
                </a:solidFill>
                <a:latin typeface="EC Square Sans Pro" panose="020B0506040000020004" pitchFamily="34" charset="0"/>
              </a:rPr>
              <a:t>Hands-on Training for Farmers and Veterinarians: New measures to fight antimicrobial resistance</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50"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4"/>
          <a:stretch>
            <a:fillRect/>
          </a:stretch>
        </p:blipFill>
        <p:spPr>
          <a:xfrm>
            <a:off x="9128523" y="6212611"/>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5"/>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6"/>
          <a:stretch>
            <a:fillRect/>
          </a:stretch>
        </p:blipFill>
        <p:spPr>
          <a:xfrm>
            <a:off x="7851975"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7"/>
          <a:stretch>
            <a:fillRect/>
          </a:stretch>
        </p:blipFill>
        <p:spPr>
          <a:xfrm>
            <a:off x="6493141" y="6427745"/>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8"/>
          <a:stretch>
            <a:fillRect/>
          </a:stretch>
        </p:blipFill>
        <p:spPr>
          <a:xfrm>
            <a:off x="6922039" y="6369107"/>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9"/>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0"/>
          <a:stretch>
            <a:fillRect/>
          </a:stretch>
        </p:blipFill>
        <p:spPr>
          <a:xfrm>
            <a:off x="8425332" y="6300127"/>
            <a:ext cx="574476" cy="411353"/>
          </a:xfrm>
          <a:prstGeom prst="rect">
            <a:avLst/>
          </a:prstGeom>
        </p:spPr>
      </p:pic>
      <p:pic>
        <p:nvPicPr>
          <p:cNvPr id="2" name="Picture 1" descr="Blue text on a white background&#10;&#10;Description automatically generated">
            <a:extLst>
              <a:ext uri="{FF2B5EF4-FFF2-40B4-BE49-F238E27FC236}">
                <a16:creationId xmlns:a16="http://schemas.microsoft.com/office/drawing/2014/main" id="{3B9D2C37-F54A-F194-BFC6-69575B24BC47}"/>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9708702" y="6212611"/>
            <a:ext cx="2417800" cy="507242"/>
          </a:xfrm>
          <a:prstGeom prst="rect">
            <a:avLst/>
          </a:prstGeom>
        </p:spPr>
      </p:pic>
    </p:spTree>
    <p:extLst>
      <p:ext uri="{BB962C8B-B14F-4D97-AF65-F5344CB8AC3E}">
        <p14:creationId xmlns:p14="http://schemas.microsoft.com/office/powerpoint/2010/main" val="143415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1"/>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6"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1"/>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1"/>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9"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20"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5" y="285034"/>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1" y="5951077"/>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40"/>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5"/>
            <a:ext cx="4495800" cy="1430337"/>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2" name="Picture 1" descr="Blue text on a white background&#10;&#10;Description automatically generated">
            <a:extLst>
              <a:ext uri="{FF2B5EF4-FFF2-40B4-BE49-F238E27FC236}">
                <a16:creationId xmlns:a16="http://schemas.microsoft.com/office/drawing/2014/main" id="{6AB2A493-0059-AF6B-4C89-21747E04699E}"/>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9485235" y="6046561"/>
            <a:ext cx="2505078" cy="525553"/>
          </a:xfrm>
          <a:prstGeom prst="rect">
            <a:avLst/>
          </a:prstGeom>
        </p:spPr>
      </p:pic>
    </p:spTree>
    <p:extLst>
      <p:ext uri="{BB962C8B-B14F-4D97-AF65-F5344CB8AC3E}">
        <p14:creationId xmlns:p14="http://schemas.microsoft.com/office/powerpoint/2010/main" val="224015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2" y="1"/>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2"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956444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1"/>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1"/>
            <a:ext cx="9462631"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9" y="126932"/>
            <a:ext cx="562243" cy="409535"/>
          </a:xfrm>
          <a:prstGeom prst="rect">
            <a:avLst/>
          </a:prstGeom>
        </p:spPr>
      </p:pic>
    </p:spTree>
    <p:extLst>
      <p:ext uri="{BB962C8B-B14F-4D97-AF65-F5344CB8AC3E}">
        <p14:creationId xmlns:p14="http://schemas.microsoft.com/office/powerpoint/2010/main" val="544168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9"/>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6" y="209389"/>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4" y="193211"/>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7" y="256275"/>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10" y="191783"/>
            <a:ext cx="300983" cy="238734"/>
          </a:xfrm>
          <a:prstGeom prst="rect">
            <a:avLst/>
          </a:prstGeom>
        </p:spPr>
      </p:pic>
    </p:spTree>
    <p:extLst>
      <p:ext uri="{BB962C8B-B14F-4D97-AF65-F5344CB8AC3E}">
        <p14:creationId xmlns:p14="http://schemas.microsoft.com/office/powerpoint/2010/main" val="3393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846659"/>
          </a:xfrm>
          <a:prstGeom prst="rect">
            <a:avLst/>
          </a:prstGeom>
          <a:noFill/>
        </p:spPr>
        <p:txBody>
          <a:bodyPr wrap="square" rtlCol="0">
            <a:spAutoFit/>
          </a:bodyPr>
          <a:lstStyle/>
          <a:p>
            <a:pPr algn="l"/>
            <a:r>
              <a:rPr lang="en-GB" sz="2400" noProof="0" dirty="0" err="1">
                <a:solidFill>
                  <a:srgbClr val="003399"/>
                </a:solidFill>
                <a:latin typeface="EC Square Sans Pro" panose="020B0506040000020004" pitchFamily="34" charset="0"/>
              </a:rPr>
              <a:t>Formación</a:t>
            </a:r>
            <a:r>
              <a:rPr lang="en-GB" sz="2400" noProof="0" dirty="0">
                <a:solidFill>
                  <a:srgbClr val="003399"/>
                </a:solidFill>
                <a:latin typeface="EC Square Sans Pro" panose="020B0506040000020004" pitchFamily="34" charset="0"/>
              </a:rPr>
              <a:t> </a:t>
            </a:r>
            <a:r>
              <a:rPr lang="en-GB" sz="2400" noProof="0" dirty="0" err="1">
                <a:solidFill>
                  <a:srgbClr val="003399"/>
                </a:solidFill>
                <a:latin typeface="EC Square Sans Pro" panose="020B0506040000020004" pitchFamily="34" charset="0"/>
              </a:rPr>
              <a:t>práctica</a:t>
            </a:r>
            <a:r>
              <a:rPr lang="en-GB" sz="2400" noProof="0" dirty="0">
                <a:solidFill>
                  <a:srgbClr val="003399"/>
                </a:solidFill>
                <a:latin typeface="EC Square Sans Pro" panose="020B0506040000020004" pitchFamily="34" charset="0"/>
              </a:rPr>
              <a:t> para </a:t>
            </a:r>
            <a:r>
              <a:rPr lang="en-GB" sz="2400" noProof="0" dirty="0" err="1">
                <a:solidFill>
                  <a:srgbClr val="003399"/>
                </a:solidFill>
                <a:latin typeface="EC Square Sans Pro" panose="020B0506040000020004" pitchFamily="34" charset="0"/>
              </a:rPr>
              <a:t>ganaderos</a:t>
            </a:r>
            <a:r>
              <a:rPr lang="en-GB" sz="2400" noProof="0" dirty="0">
                <a:solidFill>
                  <a:srgbClr val="003399"/>
                </a:solidFill>
                <a:latin typeface="EC Square Sans Pro" panose="020B0506040000020004" pitchFamily="34" charset="0"/>
              </a:rPr>
              <a:t> / </a:t>
            </a:r>
            <a:r>
              <a:rPr lang="en-GB" sz="2400" noProof="0" dirty="0" err="1">
                <a:solidFill>
                  <a:srgbClr val="003399"/>
                </a:solidFill>
                <a:latin typeface="EC Square Sans Pro" panose="020B0506040000020004" pitchFamily="34" charset="0"/>
              </a:rPr>
              <a:t>acuicultores</a:t>
            </a:r>
            <a:r>
              <a:rPr lang="en-GB" sz="2400" noProof="0" dirty="0">
                <a:solidFill>
                  <a:srgbClr val="003399"/>
                </a:solidFill>
                <a:latin typeface="EC Square Sans Pro" panose="020B0506040000020004" pitchFamily="34" charset="0"/>
              </a:rPr>
              <a:t> y veterinaries: </a:t>
            </a:r>
            <a:r>
              <a:rPr lang="en-GB" sz="2400" noProof="0" dirty="0" err="1">
                <a:solidFill>
                  <a:srgbClr val="003399"/>
                </a:solidFill>
                <a:latin typeface="EC Square Sans Pro" panose="020B0506040000020004" pitchFamily="34" charset="0"/>
              </a:rPr>
              <a:t>nuevas</a:t>
            </a:r>
            <a:r>
              <a:rPr lang="en-GB" sz="2400" noProof="0" dirty="0">
                <a:solidFill>
                  <a:srgbClr val="003399"/>
                </a:solidFill>
                <a:latin typeface="EC Square Sans Pro" panose="020B0506040000020004" pitchFamily="34" charset="0"/>
              </a:rPr>
              <a:t> </a:t>
            </a:r>
            <a:r>
              <a:rPr lang="en-GB" sz="2400" noProof="0" dirty="0" err="1">
                <a:solidFill>
                  <a:srgbClr val="003399"/>
                </a:solidFill>
                <a:latin typeface="EC Square Sans Pro" panose="020B0506040000020004" pitchFamily="34" charset="0"/>
              </a:rPr>
              <a:t>medidas</a:t>
            </a:r>
            <a:r>
              <a:rPr lang="en-GB" sz="2400" noProof="0" dirty="0">
                <a:solidFill>
                  <a:srgbClr val="003399"/>
                </a:solidFill>
                <a:latin typeface="EC Square Sans Pro" panose="020B0506040000020004" pitchFamily="34" charset="0"/>
              </a:rPr>
              <a:t>  para </a:t>
            </a:r>
            <a:r>
              <a:rPr lang="en-GB" sz="2400" noProof="0" dirty="0" err="1">
                <a:solidFill>
                  <a:srgbClr val="003399"/>
                </a:solidFill>
                <a:latin typeface="EC Square Sans Pro" panose="020B0506040000020004" pitchFamily="34" charset="0"/>
              </a:rPr>
              <a:t>luchar</a:t>
            </a:r>
            <a:r>
              <a:rPr lang="en-GB" sz="2400" noProof="0" dirty="0">
                <a:solidFill>
                  <a:srgbClr val="003399"/>
                </a:solidFill>
                <a:latin typeface="EC Square Sans Pro" panose="020B0506040000020004" pitchFamily="34" charset="0"/>
              </a:rPr>
              <a:t> contra la </a:t>
            </a:r>
            <a:r>
              <a:rPr lang="en-GB" sz="2400" noProof="0" dirty="0" err="1">
                <a:solidFill>
                  <a:srgbClr val="003399"/>
                </a:solidFill>
                <a:latin typeface="EC Square Sans Pro" panose="020B0506040000020004" pitchFamily="34" charset="0"/>
              </a:rPr>
              <a:t>resistencia</a:t>
            </a:r>
            <a:r>
              <a:rPr lang="en-GB" sz="2400" noProof="0" dirty="0">
                <a:solidFill>
                  <a:srgbClr val="003399"/>
                </a:solidFill>
                <a:latin typeface="EC Square Sans Pro" panose="020B0506040000020004" pitchFamily="34" charset="0"/>
              </a:rPr>
              <a:t> a </a:t>
            </a:r>
            <a:r>
              <a:rPr lang="en-GB" sz="2400" noProof="0" dirty="0" err="1">
                <a:solidFill>
                  <a:srgbClr val="003399"/>
                </a:solidFill>
                <a:latin typeface="EC Square Sans Pro" panose="020B0506040000020004" pitchFamily="34" charset="0"/>
              </a:rPr>
              <a:t>los</a:t>
            </a:r>
            <a:r>
              <a:rPr lang="en-GB" sz="2400" noProof="0" dirty="0">
                <a:solidFill>
                  <a:srgbClr val="003399"/>
                </a:solidFill>
                <a:latin typeface="EC Square Sans Pro" panose="020B0506040000020004" pitchFamily="34" charset="0"/>
              </a:rPr>
              <a:t> </a:t>
            </a:r>
            <a:r>
              <a:rPr lang="en-GB" sz="2400" noProof="0" dirty="0" err="1">
                <a:solidFill>
                  <a:srgbClr val="003399"/>
                </a:solidFill>
                <a:latin typeface="EC Square Sans Pro" panose="020B0506040000020004" pitchFamily="34" charset="0"/>
              </a:rPr>
              <a:t>antimicrobianos</a:t>
            </a:r>
            <a:endParaRPr lang="en-GB" sz="2400" noProof="0" dirty="0">
              <a:solidFill>
                <a:srgbClr val="003399"/>
              </a:solidFill>
              <a:latin typeface="EC Square Sans Pro" panose="020B0506040000020004" pitchFamily="34" charset="0"/>
            </a:endParaRP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pic>
        <p:nvPicPr>
          <p:cNvPr id="2" name="Picture 1" descr="Blue text on a white background&#10;&#10;Description automatically generated">
            <a:extLst>
              <a:ext uri="{FF2B5EF4-FFF2-40B4-BE49-F238E27FC236}">
                <a16:creationId xmlns:a16="http://schemas.microsoft.com/office/drawing/2014/main" id="{0995218A-227D-5076-6A23-B8AF2535FB90}"/>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9903482" y="6212610"/>
            <a:ext cx="2204116" cy="46241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4"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80"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8"/>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7"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233729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3793"/>
          </a:xfrm>
          <a:prstGeom prst="rect">
            <a:avLst/>
          </a:prstGeom>
        </p:spPr>
      </p:pic>
    </p:spTree>
    <p:extLst>
      <p:ext uri="{BB962C8B-B14F-4D97-AF65-F5344CB8AC3E}">
        <p14:creationId xmlns:p14="http://schemas.microsoft.com/office/powerpoint/2010/main" val="3003721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1434342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2"/>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7"/>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1"/>
            <a:ext cx="608614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6" y="859217"/>
            <a:ext cx="426085" cy="294577"/>
          </a:xfrm>
          <a:prstGeom prst="rect">
            <a:avLst/>
          </a:prstGeom>
        </p:spPr>
      </p:pic>
    </p:spTree>
    <p:extLst>
      <p:ext uri="{BB962C8B-B14F-4D97-AF65-F5344CB8AC3E}">
        <p14:creationId xmlns:p14="http://schemas.microsoft.com/office/powerpoint/2010/main" val="2635194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2789922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619905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8"/>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34991"/>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5"/>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3"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1" cstate="email">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2" cstate="email">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7"/>
            <a:ext cx="3352800" cy="369332"/>
          </a:xfrm>
          <a:prstGeom prst="rect">
            <a:avLst/>
          </a:prstGeom>
          <a:noFill/>
        </p:spPr>
        <p:txBody>
          <a:bodyPr wrap="square" rtlCol="0">
            <a:spAutoFit/>
          </a:bodyPr>
          <a:lstStyle/>
          <a:p>
            <a:r>
              <a:rPr lang="en-GB" sz="1797" dirty="0">
                <a:latin typeface="EC Square Sans Pro" panose="020B0506040000020004" pitchFamily="34" charset="0"/>
                <a:hlinkClick r:id="rId14"/>
              </a:rPr>
              <a:t>www.amrfvtraining.eu</a:t>
            </a:r>
            <a:r>
              <a:rPr lang="en-GB" sz="1797" dirty="0">
                <a:latin typeface="EC Square Sans Pro" panose="020B0506040000020004" pitchFamily="34" charset="0"/>
              </a:rPr>
              <a:t>  </a:t>
            </a:r>
          </a:p>
        </p:txBody>
      </p:sp>
      <p:pic>
        <p:nvPicPr>
          <p:cNvPr id="2" name="Picture 1" descr="Blue text on a white background&#10;&#10;Description automatically generated">
            <a:extLst>
              <a:ext uri="{FF2B5EF4-FFF2-40B4-BE49-F238E27FC236}">
                <a16:creationId xmlns:a16="http://schemas.microsoft.com/office/drawing/2014/main" id="{13E54EDD-BF72-A7B6-C45F-5FA48840B78C}"/>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8912998" y="5873750"/>
            <a:ext cx="3048000" cy="639455"/>
          </a:xfrm>
          <a:prstGeom prst="rect">
            <a:avLst/>
          </a:prstGeom>
        </p:spPr>
      </p:pic>
    </p:spTree>
    <p:extLst>
      <p:ext uri="{BB962C8B-B14F-4D97-AF65-F5344CB8AC3E}">
        <p14:creationId xmlns:p14="http://schemas.microsoft.com/office/powerpoint/2010/main" val="377608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EF6E381F-5024-4D40-9A88-354FEF516BC6}" type="datetimeFigureOut">
              <a:rPr lang="en-US"/>
              <a:pPr>
                <a:defRPr/>
              </a:pPr>
              <a:t>3/7/2025</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5B1F3CFB-D167-4895-A85E-621A568308D8}" type="slidenum">
              <a:rPr lang="en-US" altLang="en-US"/>
              <a:pPr/>
              <a:t>‹Nº›</a:t>
            </a:fld>
            <a:endParaRPr lang="en-US" altLang="en-US"/>
          </a:p>
        </p:txBody>
      </p:sp>
    </p:spTree>
    <p:extLst>
      <p:ext uri="{BB962C8B-B14F-4D97-AF65-F5344CB8AC3E}">
        <p14:creationId xmlns:p14="http://schemas.microsoft.com/office/powerpoint/2010/main" val="3711106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83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3"/>
            <a:ext cx="9144000" cy="2392021"/>
          </a:xfrm>
          <a:prstGeom prst="rect">
            <a:avLst/>
          </a:prstGeom>
        </p:spPr>
        <p:txBody>
          <a:bodyPr anchor="b"/>
          <a:lstStyle>
            <a:lvl1pPr algn="ctr">
              <a:defRPr sz="5989"/>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396"/>
            </a:lvl1pPr>
            <a:lvl2pPr marL="456377" indent="0" algn="ctr">
              <a:buNone/>
              <a:defRPr sz="1996"/>
            </a:lvl2pPr>
            <a:lvl3pPr marL="912754" indent="0" algn="ctr">
              <a:buNone/>
              <a:defRPr sz="1797"/>
            </a:lvl3pPr>
            <a:lvl4pPr marL="1369131" indent="0" algn="ctr">
              <a:buNone/>
              <a:defRPr sz="1597"/>
            </a:lvl4pPr>
            <a:lvl5pPr marL="1825508" indent="0" algn="ctr">
              <a:buNone/>
              <a:defRPr sz="1597"/>
            </a:lvl5pPr>
            <a:lvl6pPr marL="2281885" indent="0" algn="ctr">
              <a:buNone/>
              <a:defRPr sz="1597"/>
            </a:lvl6pPr>
            <a:lvl7pPr marL="2738262" indent="0" algn="ctr">
              <a:buNone/>
              <a:defRPr sz="1597"/>
            </a:lvl7pPr>
            <a:lvl8pPr marL="3194639" indent="0" algn="ctr">
              <a:buNone/>
              <a:defRPr sz="1597"/>
            </a:lvl8pPr>
            <a:lvl9pPr marL="3651016" indent="0" algn="ctr">
              <a:buNone/>
              <a:defRPr sz="1597"/>
            </a:lvl9pPr>
          </a:lstStyle>
          <a:p>
            <a:r>
              <a:rPr lang="en-US"/>
              <a:t>Click to edit Master subtitle style</a:t>
            </a:r>
          </a:p>
        </p:txBody>
      </p:sp>
      <p:sp>
        <p:nvSpPr>
          <p:cNvPr id="4" name="Date Placeholder 3"/>
          <p:cNvSpPr>
            <a:spLocks noGrp="1"/>
          </p:cNvSpPr>
          <p:nvPr>
            <p:ph type="dt" sz="half" idx="10"/>
          </p:nvPr>
        </p:nvSpPr>
        <p:spPr>
          <a:xfrm>
            <a:off x="838200" y="6368123"/>
            <a:ext cx="2743200" cy="365801"/>
          </a:xfrm>
          <a:prstGeom prst="rect">
            <a:avLst/>
          </a:prstGeom>
        </p:spPr>
        <p:txBody>
          <a:bodyPr/>
          <a:lstStyle/>
          <a:p>
            <a:fld id="{8E706E86-AAD8-484A-BDBB-6AA92EB016D9}" type="datetimeFigureOut">
              <a:rPr lang="en-US" smtClean="0"/>
              <a:t>3/7/2025</a:t>
            </a:fld>
            <a:endParaRPr lang="en-US"/>
          </a:p>
        </p:txBody>
      </p:sp>
      <p:sp>
        <p:nvSpPr>
          <p:cNvPr id="5" name="Footer Placeholder 4"/>
          <p:cNvSpPr>
            <a:spLocks noGrp="1"/>
          </p:cNvSpPr>
          <p:nvPr>
            <p:ph type="ftr" sz="quarter" idx="11"/>
          </p:nvPr>
        </p:nvSpPr>
        <p:spPr>
          <a:xfrm>
            <a:off x="4038600" y="6368123"/>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3"/>
            <a:ext cx="2743200" cy="365801"/>
          </a:xfrm>
          <a:prstGeom prst="rect">
            <a:avLst/>
          </a:prstGeom>
        </p:spPr>
        <p:txBody>
          <a:bodyPr/>
          <a:lstStyle/>
          <a:p>
            <a:fld id="{2740CC61-B9C7-488C-BBB0-3743076C37F8}" type="slidenum">
              <a:rPr lang="en-US" smtClean="0"/>
              <a:t>‹Nº›</a:t>
            </a:fld>
            <a:endParaRPr lang="en-US"/>
          </a:p>
        </p:txBody>
      </p:sp>
    </p:spTree>
    <p:extLst>
      <p:ext uri="{BB962C8B-B14F-4D97-AF65-F5344CB8AC3E}">
        <p14:creationId xmlns:p14="http://schemas.microsoft.com/office/powerpoint/2010/main" val="143363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2" name="Picture 1" descr="Blue text on a white background&#10;&#10;Description automatically generated">
            <a:extLst>
              <a:ext uri="{FF2B5EF4-FFF2-40B4-BE49-F238E27FC236}">
                <a16:creationId xmlns:a16="http://schemas.microsoft.com/office/drawing/2014/main" id="{A64819EA-A263-4B2B-3EC6-694EA6D470B4}"/>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9783090" y="6120050"/>
            <a:ext cx="2332709" cy="489391"/>
          </a:xfrm>
          <a:prstGeom prst="rect">
            <a:avLst/>
          </a:prstGeom>
        </p:spPr>
      </p:pic>
    </p:spTree>
    <p:extLst>
      <p:ext uri="{BB962C8B-B14F-4D97-AF65-F5344CB8AC3E}">
        <p14:creationId xmlns:p14="http://schemas.microsoft.com/office/powerpoint/2010/main" val="41799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495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BCD297-04B3-1A10-5C53-5F5DCF34C9AD}"/>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02BFD5DF-1090-45A3-8F80-2C70F93CDF07}" type="datetimeFigureOut">
              <a:rPr lang="en-US"/>
              <a:pPr>
                <a:defRPr/>
              </a:pPr>
              <a:t>3/7/2025</a:t>
            </a:fld>
            <a:endParaRPr lang="en-US"/>
          </a:p>
        </p:txBody>
      </p:sp>
      <p:sp>
        <p:nvSpPr>
          <p:cNvPr id="3" name="Footer Placeholder 4">
            <a:extLst>
              <a:ext uri="{FF2B5EF4-FFF2-40B4-BE49-F238E27FC236}">
                <a16:creationId xmlns:a16="http://schemas.microsoft.com/office/drawing/2014/main" id="{3808905B-BAB0-F026-BB32-16CFCEC65C81}"/>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39C8DA-0899-982D-FA6F-F4CC5B397BF5}"/>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AB814976-59A2-4688-B1AC-64BAECB828D5}" type="slidenum">
              <a:rPr lang="en-US" altLang="en-US"/>
              <a:pPr/>
              <a:t>‹Nº›</a:t>
            </a:fld>
            <a:endParaRPr lang="en-US" altLang="en-US"/>
          </a:p>
        </p:txBody>
      </p:sp>
    </p:spTree>
    <p:extLst>
      <p:ext uri="{BB962C8B-B14F-4D97-AF65-F5344CB8AC3E}">
        <p14:creationId xmlns:p14="http://schemas.microsoft.com/office/powerpoint/2010/main" val="1803993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0" name="Imagine"/>
          <p:cNvSpPr>
            <a:spLocks noGrp="1"/>
          </p:cNvSpPr>
          <p:nvPr>
            <p:ph type="pic" sz="quarter" idx="13"/>
          </p:nvPr>
        </p:nvSpPr>
        <p:spPr>
          <a:xfrm>
            <a:off x="3107531" y="3175909"/>
            <a:ext cx="5976938" cy="348903"/>
          </a:xfrm>
          <a:prstGeom prst="rect">
            <a:avLst/>
          </a:prstGeom>
        </p:spPr>
        <p:txBody>
          <a:bodyPr lIns="91439" tIns="45719" rIns="91439" bIns="45719" anchor="t"/>
          <a:lstStyle/>
          <a:p>
            <a:endParaRPr/>
          </a:p>
        </p:txBody>
      </p:sp>
      <p:sp>
        <p:nvSpPr>
          <p:cNvPr id="41" name="Dreptunghi"/>
          <p:cNvSpPr>
            <a:spLocks noGrp="1"/>
          </p:cNvSpPr>
          <p:nvPr>
            <p:ph type="body" sz="quarter" idx="14"/>
          </p:nvPr>
        </p:nvSpPr>
        <p:spPr>
          <a:xfrm>
            <a:off x="10929939" y="6262358"/>
            <a:ext cx="1262063" cy="313118"/>
          </a:xfrm>
          <a:prstGeom prst="rect">
            <a:avLst/>
          </a:prstGeom>
          <a:solidFill>
            <a:srgbClr val="F05C5B">
              <a:alpha val="70000"/>
            </a:srgbClr>
          </a:solidFill>
          <a:ln w="25400"/>
        </p:spPr>
        <p:txBody>
          <a:bodyPr/>
          <a:lstStyle>
            <a:lvl1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sym typeface="Gill Sans"/>
              </a:defRPr>
            </a:lvl1pPr>
          </a:lstStyle>
          <a:p>
            <a: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2"/>
          <p:cNvSpPr>
            <a:spLocks noGrp="1"/>
          </p:cNvSpPr>
          <p:nvPr>
            <p:ph type="body" sz="quarter" idx="15"/>
          </p:nvPr>
        </p:nvSpPr>
        <p:spPr>
          <a:xfrm>
            <a:off x="11275219" y="6256416"/>
            <a:ext cx="559594" cy="352532"/>
          </a:xfrm>
          <a:prstGeom prst="rect">
            <a:avLst/>
          </a:prstGeom>
        </p:spPr>
        <p:txBody>
          <a:bodyPr>
            <a:spAutoFit/>
          </a:bodyPr>
          <a:lstStyle>
            <a:lvl1pPr marL="0" indent="0" algn="ctr">
              <a:spcBef>
                <a:spcPts val="0"/>
              </a:spcBef>
              <a:buClrTx/>
              <a:buSzTx/>
              <a:buNone/>
              <a:defRPr sz="1688">
                <a:solidFill>
                  <a:srgbClr val="2B3E50"/>
                </a:solidFill>
                <a:latin typeface="+mj-lt"/>
                <a:ea typeface="+mj-ea"/>
                <a:cs typeface="+mj-cs"/>
                <a:sym typeface="Helvetica Neue Black Condensed"/>
              </a:defRPr>
            </a:lvl1pPr>
          </a:lstStyle>
          <a:p>
            <a:r>
              <a:t>2</a:t>
            </a:r>
          </a:p>
        </p:txBody>
      </p:sp>
      <p:sp>
        <p:nvSpPr>
          <p:cNvPr id="43" name="Text titlu"/>
          <p:cNvSpPr>
            <a:spLocks noGrp="1"/>
          </p:cNvSpPr>
          <p:nvPr>
            <p:ph type="title"/>
          </p:nvPr>
        </p:nvSpPr>
        <p:spPr>
          <a:xfrm>
            <a:off x="1190625" y="1216686"/>
            <a:ext cx="9810750" cy="1914492"/>
          </a:xfrm>
          <a:prstGeom prst="rect">
            <a:avLst/>
          </a:prstGeom>
        </p:spPr>
        <p:txBody>
          <a:bodyPr anchor="b"/>
          <a:lstStyle>
            <a:lvl1pPr>
              <a:defRPr cap="all">
                <a:solidFill>
                  <a:srgbClr val="FFFEDD"/>
                </a:solidFill>
                <a:latin typeface="+mj-lt"/>
                <a:ea typeface="+mj-ea"/>
                <a:cs typeface="+mj-cs"/>
                <a:sym typeface="Helvetica Neue Black Condensed"/>
              </a:defRPr>
            </a:lvl1pPr>
          </a:lstStyle>
          <a:p>
            <a:r>
              <a:t>Text titlu</a:t>
            </a:r>
          </a:p>
        </p:txBody>
      </p:sp>
      <p:sp>
        <p:nvSpPr>
          <p:cNvPr id="44" name="Nivel corp unu…"/>
          <p:cNvSpPr>
            <a:spLocks noGrp="1"/>
          </p:cNvSpPr>
          <p:nvPr>
            <p:ph type="body" sz="half" idx="1"/>
          </p:nvPr>
        </p:nvSpPr>
        <p:spPr>
          <a:xfrm>
            <a:off x="1190625" y="3471135"/>
            <a:ext cx="9810750" cy="2138148"/>
          </a:xfrm>
          <a:prstGeom prst="rect">
            <a:avLst/>
          </a:prstGeom>
        </p:spPr>
        <p:txBody>
          <a:bodyPr anchor="t"/>
          <a:lstStyle>
            <a:lvl1pPr marL="0" indent="0" algn="ctr">
              <a:spcBef>
                <a:spcPts val="0"/>
              </a:spcBef>
              <a:buClrTx/>
              <a:buSzTx/>
              <a:buNone/>
              <a:defRPr sz="2531"/>
            </a:lvl1pPr>
            <a:lvl2pPr marL="0" indent="0" algn="ctr">
              <a:spcBef>
                <a:spcPts val="0"/>
              </a:spcBef>
              <a:buClrTx/>
              <a:buSzTx/>
              <a:buNone/>
              <a:defRPr sz="2531"/>
            </a:lvl2pPr>
            <a:lvl3pPr marL="0" indent="0" algn="ctr">
              <a:spcBef>
                <a:spcPts val="0"/>
              </a:spcBef>
              <a:buClrTx/>
              <a:buSzTx/>
              <a:buNone/>
              <a:defRPr sz="2531"/>
            </a:lvl3pPr>
            <a:lvl4pPr marL="0" indent="0" algn="ctr">
              <a:spcBef>
                <a:spcPts val="0"/>
              </a:spcBef>
              <a:buClrTx/>
              <a:buSzTx/>
              <a:buNone/>
              <a:defRPr sz="2531"/>
            </a:lvl4pPr>
            <a:lvl5pPr marL="0" indent="0" algn="ctr">
              <a:spcBef>
                <a:spcPts val="0"/>
              </a:spcBef>
              <a:buClrTx/>
              <a:buSzTx/>
              <a:buNone/>
              <a:defRPr sz="2531"/>
            </a:lvl5pPr>
          </a:lstStyle>
          <a:p>
            <a:r>
              <a:t>Nivel corp unu</a:t>
            </a:r>
          </a:p>
          <a:p>
            <a:pPr lvl="1"/>
            <a:r>
              <a:t>Nivel corp doi</a:t>
            </a:r>
          </a:p>
          <a:p>
            <a:pPr lvl="2"/>
            <a:r>
              <a:t>Nivel corp trei</a:t>
            </a:r>
          </a:p>
          <a:p>
            <a:pPr lvl="3"/>
            <a:r>
              <a:t>Nivel corp patru</a:t>
            </a:r>
          </a:p>
          <a:p>
            <a:pPr lvl="4"/>
            <a:r>
              <a:t>Nivel corp cinci</a:t>
            </a:r>
          </a:p>
        </p:txBody>
      </p:sp>
      <p:sp>
        <p:nvSpPr>
          <p:cNvPr id="45" name="Număr diapozitiv"/>
          <p:cNvSpPr>
            <a:spLocks noGrp="1"/>
          </p:cNvSpPr>
          <p:nvPr>
            <p:ph type="sldNum" sz="quarter" idx="2"/>
          </p:nvPr>
        </p:nvSpPr>
        <p:spPr>
          <a:xfrm>
            <a:off x="5929314" y="6521798"/>
            <a:ext cx="321469" cy="259440"/>
          </a:xfrm>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11907743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3798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 dirty="0"/>
              <a:t>ESPAÑA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 dirty="0"/>
              <a:t>13 Y 14 DE MARZO DE 2025</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 sz="2750" b="1" dirty="0">
                <a:latin typeface="EC Square Sans Pro"/>
                <a:cs typeface="Arial"/>
              </a:rPr>
              <a:t>Reglamento Delegado (UE) 2024/1159</a:t>
            </a:r>
            <a:r>
              <a:rPr lang="es" sz="2750" b="1" dirty="0">
                <a:solidFill>
                  <a:srgbClr val="FF0000"/>
                </a:solidFill>
                <a:latin typeface="EC Square Sans Pro"/>
                <a:cs typeface="Arial"/>
              </a:rPr>
              <a:t> </a:t>
            </a:r>
            <a:r>
              <a:rPr lang="es" sz="2750" b="1" dirty="0">
                <a:latin typeface="EC Square Sans Pro"/>
                <a:cs typeface="Arial"/>
              </a:rPr>
              <a:t>sobre la administración </a:t>
            </a:r>
            <a:endParaRPr lang="es-ES" sz="2750" b="1" strike="dblStrike" dirty="0" err="1">
              <a:solidFill>
                <a:srgbClr val="FF0000"/>
              </a:solidFill>
              <a:latin typeface="EC Square Sans Pro"/>
              <a:cs typeface="Arial"/>
            </a:endParaRPr>
          </a:p>
        </p:txBody>
      </p:sp>
      <p:sp>
        <p:nvSpPr>
          <p:cNvPr id="6" name="Rectángulo 5"/>
          <p:cNvSpPr/>
          <p:nvPr/>
        </p:nvSpPr>
        <p:spPr>
          <a:xfrm>
            <a:off x="391564" y="2471282"/>
            <a:ext cx="10572222" cy="2235227"/>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s" sz="1950" dirty="0">
                <a:solidFill>
                  <a:srgbClr val="003399"/>
                </a:solidFill>
                <a:latin typeface="EC Square Sans Pro"/>
                <a:ea typeface="+mn-ea"/>
                <a:cs typeface="Arial"/>
              </a:rPr>
              <a:t>Los Estados miembros podrán elaborar nuevas directrices nacionales para facilitar la aplicación de dicho Reglamento.</a:t>
            </a:r>
            <a:endParaRPr lang="es-ES" sz="1950">
              <a:solidFill>
                <a:srgbClr val="003399"/>
              </a:solidFill>
              <a:latin typeface="EC Square Sans Pro"/>
              <a:ea typeface="+mn-ea"/>
              <a:cs typeface="Arial"/>
            </a:endParaRPr>
          </a:p>
          <a:p>
            <a:pPr algn="l" defTabSz="912754" rtl="0"/>
            <a:endParaRPr lang="en-US" sz="1996" dirty="0">
              <a:solidFill>
                <a:srgbClr val="FF0000"/>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s" sz="1996" dirty="0">
                <a:solidFill>
                  <a:srgbClr val="003399"/>
                </a:solidFill>
                <a:latin typeface="EC Square Sans Pro" panose="020B0506040000020004" pitchFamily="34" charset="0"/>
                <a:ea typeface="+mn-ea"/>
                <a:cs typeface="Arial" panose="020B0604020202020204" pitchFamily="34" charset="0"/>
              </a:rPr>
              <a:t>Se aplicará a partir del 9 de noviembre de 2025.</a:t>
            </a:r>
          </a:p>
          <a:p>
            <a:pPr algn="l" defTabSz="912754" rtl="0"/>
            <a:r>
              <a:rPr lang="es" sz="1996" dirty="0">
                <a:solidFill>
                  <a:srgbClr val="003399"/>
                </a:solidFill>
                <a:latin typeface="EC Square Sans Pro" panose="020B0506040000020004" pitchFamily="34" charset="0"/>
                <a:ea typeface="+mn-ea"/>
                <a:cs typeface="Arial" panose="020B0604020202020204" pitchFamily="34" charset="0"/>
              </a:rPr>
              <a:t>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s" sz="1048" b="1" dirty="0">
                <a:solidFill>
                  <a:srgbClr val="FFFFFF"/>
                </a:solidFill>
                <a:latin typeface="Montserrat" panose="00000500000000000000" pitchFamily="2" charset="0"/>
              </a:rPr>
              <a:t>Establece normas para garantizar el uso eficaz y seguro de los medicamentos veterinarios autorizados y prescritos para administración oral a través de vías distintas de los alimentos medicamentosos y administrados por el cuidador del animal a los animales productores de alimentos.</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204838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143000" y="2322046"/>
            <a:ext cx="3430442" cy="1584114"/>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es" sz="4400" b="1" dirty="0">
                <a:solidFill>
                  <a:srgbClr val="002060"/>
                </a:solidFill>
                <a:latin typeface="EC Square Sans Pro"/>
                <a:cs typeface="Arial"/>
              </a:rPr>
              <a:t>Disposiciones nacionales​​</a:t>
            </a:r>
            <a:endParaRPr lang="es-ES" sz="3200" b="1" dirty="0">
              <a:solidFill>
                <a:srgbClr val="002060"/>
              </a:solidFill>
              <a:latin typeface="EC Square Sans Pro"/>
              <a:cs typeface="Arial"/>
            </a:endParaRPr>
          </a:p>
        </p:txBody>
      </p:sp>
      <p:pic>
        <p:nvPicPr>
          <p:cNvPr id="1026" name="Picture 2">
            <a:extLst>
              <a:ext uri="{FF2B5EF4-FFF2-40B4-BE49-F238E27FC236}">
                <a16:creationId xmlns:a16="http://schemas.microsoft.com/office/drawing/2014/main" id="{450B3CC1-DA42-26FD-50AD-DFC95C2EE969}"/>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1362" t="40018" r="29928" b="36926"/>
          <a:stretch/>
        </p:blipFill>
        <p:spPr bwMode="auto">
          <a:xfrm>
            <a:off x="4788722" y="1911350"/>
            <a:ext cx="3124201" cy="240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51936-81D0-7B54-4A33-C53C745C815B}"/>
            </a:ext>
          </a:extLst>
        </p:cNvPr>
        <p:cNvGrpSpPr/>
        <p:nvPr/>
      </p:nvGrpSpPr>
      <p:grpSpPr>
        <a:xfrm>
          <a:off x="0" y="0"/>
          <a:ext cx="0" cy="0"/>
          <a:chOff x="0" y="0"/>
          <a:chExt cx="0" cy="0"/>
        </a:xfrm>
      </p:grpSpPr>
      <p:sp>
        <p:nvSpPr>
          <p:cNvPr id="4" name="Marcador de texto 1">
            <a:extLst>
              <a:ext uri="{FF2B5EF4-FFF2-40B4-BE49-F238E27FC236}">
                <a16:creationId xmlns:a16="http://schemas.microsoft.com/office/drawing/2014/main" id="{70311823-BC9B-EB22-580B-ACF9483E30C1}"/>
              </a:ext>
            </a:extLst>
          </p:cNvPr>
          <p:cNvSpPr>
            <a:spLocks noGrp="1"/>
          </p:cNvSpPr>
          <p:nvPr>
            <p:ph type="body" sz="quarter" idx="10"/>
          </p:nvPr>
        </p:nvSpPr>
        <p:spPr>
          <a:xfrm>
            <a:off x="628796" y="221160"/>
            <a:ext cx="10924070" cy="854424"/>
          </a:xfrm>
        </p:spPr>
        <p:txBody>
          <a:bodyPr lIns="91440" tIns="45720" rIns="91440" bIns="45720" anchor="t"/>
          <a:lstStyle/>
          <a:p>
            <a:r>
              <a:rPr lang="es-ES" sz="1400" b="1" i="0" u="none" strike="noStrike" baseline="0" dirty="0">
                <a:latin typeface="Arial Unicode MS" panose="020B0604020202020204" pitchFamily="34" charset="-128"/>
              </a:rPr>
              <a:t> </a:t>
            </a:r>
            <a:r>
              <a:rPr lang="es-ES" sz="2000" b="1" dirty="0">
                <a:latin typeface="EC Square Sans Pro"/>
                <a:cs typeface="Arial"/>
              </a:rPr>
              <a:t>RD 370/2021 por el que se establecen disposiciones específicas para la aplicación en España  relativas a la fabricación, la comercialización y el uso de piensos medicamentosos</a:t>
            </a:r>
          </a:p>
        </p:txBody>
      </p:sp>
      <p:sp>
        <p:nvSpPr>
          <p:cNvPr id="6" name="Rectángulo 5">
            <a:extLst>
              <a:ext uri="{FF2B5EF4-FFF2-40B4-BE49-F238E27FC236}">
                <a16:creationId xmlns:a16="http://schemas.microsoft.com/office/drawing/2014/main" id="{2ED57144-B36A-5896-5D22-B77BB42FE6F3}"/>
              </a:ext>
            </a:extLst>
          </p:cNvPr>
          <p:cNvSpPr/>
          <p:nvPr/>
        </p:nvSpPr>
        <p:spPr>
          <a:xfrm>
            <a:off x="804720" y="2444750"/>
            <a:ext cx="10572222" cy="3662541"/>
          </a:xfrm>
          <a:prstGeom prst="rect">
            <a:avLst/>
          </a:prstGeom>
        </p:spPr>
        <p:txBody>
          <a:bodyPr wrap="square" lIns="91440" tIns="45720" rIns="91440" bIns="45720" anchor="t">
            <a:spAutoFit/>
          </a:bodyPr>
          <a:lstStyle/>
          <a:p>
            <a:pPr algn="l" defTabSz="912754" rtl="0"/>
            <a:r>
              <a:rPr lang="es" sz="2400" dirty="0">
                <a:solidFill>
                  <a:srgbClr val="003399"/>
                </a:solidFill>
                <a:latin typeface="EC Square Sans Pro" panose="020B0506040000020004" pitchFamily="34" charset="0"/>
                <a:ea typeface="+mn-ea"/>
                <a:cs typeface="Arial" panose="020B0604020202020204" pitchFamily="34" charset="0"/>
              </a:rPr>
              <a:t>Entró en vigor a partir </a:t>
            </a:r>
            <a:r>
              <a:rPr lang="es" sz="2400" b="1" dirty="0">
                <a:solidFill>
                  <a:srgbClr val="003399"/>
                </a:solidFill>
                <a:latin typeface="EC Square Sans Pro" panose="020B0506040000020004" pitchFamily="34" charset="0"/>
                <a:ea typeface="+mn-ea"/>
                <a:cs typeface="Arial" panose="020B0604020202020204" pitchFamily="34" charset="0"/>
              </a:rPr>
              <a:t>28 enero 2022</a:t>
            </a:r>
            <a:r>
              <a:rPr lang="es" sz="2400" dirty="0">
                <a:solidFill>
                  <a:srgbClr val="003399"/>
                </a:solidFill>
                <a:latin typeface="EC Square Sans Pro" panose="020B0506040000020004" pitchFamily="34" charset="0"/>
                <a:ea typeface="+mn-ea"/>
                <a:cs typeface="Arial" panose="020B0604020202020204" pitchFamily="34" charset="0"/>
              </a:rPr>
              <a:t>.</a:t>
            </a:r>
          </a:p>
          <a:p>
            <a:pPr marL="285115" indent="-285115" algn="l" defTabSz="912754" rtl="0">
              <a:buFont typeface="Wingdings" panose="05000000000000000000" pitchFamily="2" charset="2"/>
              <a:buChar char="ü"/>
            </a:pPr>
            <a:endParaRPr lang="es" sz="2400" dirty="0">
              <a:solidFill>
                <a:srgbClr val="003399"/>
              </a:solidFill>
              <a:latin typeface="EC Square Sans Pro" panose="020B0506040000020004" pitchFamily="34" charset="0"/>
              <a:ea typeface="+mn-ea"/>
              <a:cs typeface="Arial" panose="020B0604020202020204" pitchFamily="34" charset="0"/>
            </a:endParaRPr>
          </a:p>
          <a:p>
            <a:pPr algn="l" defTabSz="912754" rtl="0"/>
            <a:r>
              <a:rPr lang="es-ES" sz="2400" dirty="0">
                <a:solidFill>
                  <a:srgbClr val="003399"/>
                </a:solidFill>
                <a:latin typeface="EC Square Sans Pro" panose="020B0506040000020004" pitchFamily="34" charset="0"/>
                <a:ea typeface="+mn-ea"/>
                <a:cs typeface="Arial" panose="020B0604020202020204" pitchFamily="34" charset="0"/>
              </a:rPr>
              <a:t>Ámbito de aplicación:</a:t>
            </a:r>
          </a:p>
          <a:p>
            <a:pPr marL="457200" lvl="6" indent="-457200" algn="l" defTabSz="912754" rtl="0">
              <a:buFont typeface="Courier New" panose="02070309020205020404" pitchFamily="49" charset="0"/>
              <a:buChar char="o"/>
            </a:pPr>
            <a:r>
              <a:rPr lang="es-ES" sz="2400" dirty="0">
                <a:solidFill>
                  <a:srgbClr val="003399"/>
                </a:solidFill>
                <a:latin typeface="EC Square Sans Pro" panose="020B0506040000020004" pitchFamily="34" charset="0"/>
                <a:ea typeface="+mn-ea"/>
                <a:cs typeface="Arial" panose="020B0604020202020204" pitchFamily="34" charset="0"/>
              </a:rPr>
              <a:t>la </a:t>
            </a:r>
            <a:r>
              <a:rPr lang="es-ES" sz="2400" b="1" u="sng" dirty="0">
                <a:solidFill>
                  <a:srgbClr val="003399"/>
                </a:solidFill>
                <a:latin typeface="EC Square Sans Pro" panose="020B0506040000020004" pitchFamily="34" charset="0"/>
                <a:ea typeface="+mn-ea"/>
                <a:cs typeface="Arial" panose="020B0604020202020204" pitchFamily="34" charset="0"/>
              </a:rPr>
              <a:t>fabricación, el almacenamiento y el transporte </a:t>
            </a:r>
            <a:r>
              <a:rPr lang="es-ES" sz="2400" dirty="0">
                <a:solidFill>
                  <a:srgbClr val="003399"/>
                </a:solidFill>
                <a:latin typeface="EC Square Sans Pro" panose="020B0506040000020004" pitchFamily="34" charset="0"/>
                <a:ea typeface="+mn-ea"/>
                <a:cs typeface="Arial" panose="020B0604020202020204" pitchFamily="34" charset="0"/>
              </a:rPr>
              <a:t>de piensos medicamentosos (PM) y productos intermedios (PI);</a:t>
            </a:r>
          </a:p>
          <a:p>
            <a:pPr marL="457200" lvl="6" indent="-457200" algn="l" defTabSz="912754" rtl="0">
              <a:buFont typeface="Courier New" panose="02070309020205020404" pitchFamily="49" charset="0"/>
              <a:buChar char="o"/>
            </a:pPr>
            <a:r>
              <a:rPr lang="es-ES" sz="2400" dirty="0">
                <a:solidFill>
                  <a:srgbClr val="003399"/>
                </a:solidFill>
                <a:latin typeface="EC Square Sans Pro" panose="020B0506040000020004" pitchFamily="34" charset="0"/>
                <a:ea typeface="+mn-ea"/>
                <a:cs typeface="Arial" panose="020B0604020202020204" pitchFamily="34" charset="0"/>
              </a:rPr>
              <a:t>la </a:t>
            </a:r>
            <a:r>
              <a:rPr lang="es-ES" sz="2400" b="1" u="sng" dirty="0">
                <a:solidFill>
                  <a:srgbClr val="003399"/>
                </a:solidFill>
                <a:latin typeface="EC Square Sans Pro" panose="020B0506040000020004" pitchFamily="34" charset="0"/>
                <a:ea typeface="+mn-ea"/>
                <a:cs typeface="Arial" panose="020B0604020202020204" pitchFamily="34" charset="0"/>
              </a:rPr>
              <a:t>comercialización</a:t>
            </a:r>
            <a:r>
              <a:rPr lang="es-ES" sz="2400" dirty="0">
                <a:solidFill>
                  <a:srgbClr val="003399"/>
                </a:solidFill>
                <a:latin typeface="EC Square Sans Pro" panose="020B0506040000020004" pitchFamily="34" charset="0"/>
                <a:ea typeface="+mn-ea"/>
                <a:cs typeface="Arial" panose="020B0604020202020204" pitchFamily="34" charset="0"/>
              </a:rPr>
              <a:t>, incluida la </a:t>
            </a:r>
            <a:r>
              <a:rPr lang="es-ES" sz="2400" b="1" u="sng" dirty="0">
                <a:solidFill>
                  <a:srgbClr val="003399"/>
                </a:solidFill>
                <a:latin typeface="EC Square Sans Pro" panose="020B0506040000020004" pitchFamily="34" charset="0"/>
                <a:ea typeface="+mn-ea"/>
                <a:cs typeface="Arial" panose="020B0604020202020204" pitchFamily="34" charset="0"/>
              </a:rPr>
              <a:t>importación </a:t>
            </a:r>
            <a:r>
              <a:rPr lang="es-ES" sz="2400" dirty="0">
                <a:solidFill>
                  <a:srgbClr val="003399"/>
                </a:solidFill>
                <a:latin typeface="EC Square Sans Pro" panose="020B0506040000020004" pitchFamily="34" charset="0"/>
                <a:ea typeface="+mn-ea"/>
                <a:cs typeface="Arial" panose="020B0604020202020204" pitchFamily="34" charset="0"/>
              </a:rPr>
              <a:t>de terceros países, y </a:t>
            </a:r>
            <a:r>
              <a:rPr lang="es-ES" sz="2400" b="1" dirty="0">
                <a:solidFill>
                  <a:srgbClr val="003399"/>
                </a:solidFill>
                <a:latin typeface="EC Square Sans Pro" panose="020B0506040000020004" pitchFamily="34" charset="0"/>
                <a:ea typeface="+mn-ea"/>
                <a:cs typeface="Arial" panose="020B0604020202020204" pitchFamily="34" charset="0"/>
              </a:rPr>
              <a:t>el uso </a:t>
            </a:r>
            <a:r>
              <a:rPr lang="es-ES" sz="2400" dirty="0">
                <a:solidFill>
                  <a:srgbClr val="003399"/>
                </a:solidFill>
                <a:latin typeface="EC Square Sans Pro" panose="020B0506040000020004" pitchFamily="34" charset="0"/>
                <a:ea typeface="+mn-ea"/>
                <a:cs typeface="Arial" panose="020B0604020202020204" pitchFamily="34" charset="0"/>
              </a:rPr>
              <a:t>de PM y PI;</a:t>
            </a:r>
          </a:p>
          <a:p>
            <a:pPr marL="342900" lvl="6" indent="-342900" algn="l" defTabSz="912754" rtl="0">
              <a:buFont typeface="Courier New" panose="02070309020205020404" pitchFamily="49" charset="0"/>
              <a:buChar char="o"/>
            </a:pPr>
            <a:r>
              <a:rPr lang="es-ES" sz="2400" dirty="0">
                <a:solidFill>
                  <a:srgbClr val="003399"/>
                </a:solidFill>
                <a:latin typeface="EC Square Sans Pro" panose="020B0506040000020004" pitchFamily="34" charset="0"/>
                <a:ea typeface="+mn-ea"/>
                <a:cs typeface="Arial" panose="020B0604020202020204" pitchFamily="34" charset="0"/>
              </a:rPr>
              <a:t>la </a:t>
            </a:r>
            <a:r>
              <a:rPr lang="es-ES" sz="2400" b="1" u="sng" dirty="0">
                <a:solidFill>
                  <a:srgbClr val="003399"/>
                </a:solidFill>
                <a:latin typeface="EC Square Sans Pro" panose="020B0506040000020004" pitchFamily="34" charset="0"/>
                <a:ea typeface="+mn-ea"/>
                <a:cs typeface="Arial" panose="020B0604020202020204" pitchFamily="34" charset="0"/>
              </a:rPr>
              <a:t>exportación</a:t>
            </a:r>
            <a:r>
              <a:rPr lang="es-ES" sz="2400" dirty="0">
                <a:solidFill>
                  <a:srgbClr val="003399"/>
                </a:solidFill>
                <a:latin typeface="EC Square Sans Pro" panose="020B0506040000020004" pitchFamily="34" charset="0"/>
                <a:ea typeface="+mn-ea"/>
                <a:cs typeface="Arial" panose="020B0604020202020204" pitchFamily="34" charset="0"/>
              </a:rPr>
              <a:t> a terceros países de PM y PI ( no art. 9, 16, 17 y 18)</a:t>
            </a:r>
            <a:endParaRPr lang="en-US" sz="2400" dirty="0">
              <a:solidFill>
                <a:srgbClr val="003399"/>
              </a:solidFill>
              <a:latin typeface="EC Square Sans Pro" panose="020B0506040000020004" pitchFamily="34" charset="0"/>
              <a:ea typeface="+mn-ea"/>
              <a:cs typeface="Arial" panose="020B0604020202020204" pitchFamily="34" charset="0"/>
            </a:endParaRPr>
          </a:p>
          <a:p>
            <a:pPr algn="l" defTabSz="912754" rtl="0"/>
            <a:endParaRPr lang="en-US" sz="2000"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20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5E03A4A3-C83C-8A42-4F18-53F123554C62}"/>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s" sz="1100" b="1" dirty="0">
                <a:solidFill>
                  <a:schemeClr val="bg1"/>
                </a:solidFill>
                <a:latin typeface="Montserrat" panose="00000500000000000000" pitchFamily="2" charset="0"/>
              </a:rPr>
              <a:t>Establece </a:t>
            </a:r>
            <a:r>
              <a:rPr lang="es-ES" sz="1100" b="1" dirty="0">
                <a:solidFill>
                  <a:schemeClr val="bg1"/>
                </a:solidFill>
                <a:latin typeface="Montserrat" panose="00000500000000000000" pitchFamily="2" charset="0"/>
              </a:rPr>
              <a:t>disposiciones específicas sobre los piensos medicamentosos y los productos intermedios, adicionales a la legislación de la Unión en materia de piensos</a:t>
            </a:r>
          </a:p>
        </p:txBody>
      </p:sp>
    </p:spTree>
    <p:extLst>
      <p:ext uri="{BB962C8B-B14F-4D97-AF65-F5344CB8AC3E}">
        <p14:creationId xmlns:p14="http://schemas.microsoft.com/office/powerpoint/2010/main" val="322598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4A4C9-6E24-DA6A-4606-4321B579BB61}"/>
            </a:ext>
          </a:extLst>
        </p:cNvPr>
        <p:cNvGrpSpPr/>
        <p:nvPr/>
      </p:nvGrpSpPr>
      <p:grpSpPr>
        <a:xfrm>
          <a:off x="0" y="0"/>
          <a:ext cx="0" cy="0"/>
          <a:chOff x="0" y="0"/>
          <a:chExt cx="0" cy="0"/>
        </a:xfrm>
      </p:grpSpPr>
      <p:sp>
        <p:nvSpPr>
          <p:cNvPr id="9" name="Rectángulo redondeado 13">
            <a:extLst>
              <a:ext uri="{FF2B5EF4-FFF2-40B4-BE49-F238E27FC236}">
                <a16:creationId xmlns:a16="http://schemas.microsoft.com/office/drawing/2014/main" id="{A26A4590-C3D1-FEA4-B841-0030388E23B8}"/>
              </a:ext>
            </a:extLst>
          </p:cNvPr>
          <p:cNvSpPr/>
          <p:nvPr/>
        </p:nvSpPr>
        <p:spPr>
          <a:xfrm>
            <a:off x="0" y="1002499"/>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C7457B19-C05D-BAD3-73B4-A2DCC99F5211}"/>
              </a:ext>
            </a:extLst>
          </p:cNvPr>
          <p:cNvSpPr txBox="1">
            <a:spLocks/>
          </p:cNvSpPr>
          <p:nvPr/>
        </p:nvSpPr>
        <p:spPr>
          <a:xfrm>
            <a:off x="0" y="1089690"/>
            <a:ext cx="11963399"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s" sz="2800" b="1" dirty="0">
                <a:solidFill>
                  <a:schemeClr val="bg1"/>
                </a:solidFill>
                <a:latin typeface="EC Square Sans Pro" panose="020B0506040000020004" pitchFamily="34" charset="0"/>
              </a:rPr>
              <a:t>Autorización de establecimientos</a:t>
            </a:r>
            <a:endParaRPr lang="en-GB" sz="20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2EC194A-2B0E-4447-11D6-E5AF9DD33D65}"/>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 sz="2800" dirty="0">
                <a:latin typeface="EC Square Sans Pro" panose="020B0506040000020004" pitchFamily="34" charset="0"/>
              </a:rPr>
              <a:t>RD 370/2021: artículo 4 y 5</a:t>
            </a:r>
            <a:endParaRPr lang="en-GB" dirty="0"/>
          </a:p>
        </p:txBody>
      </p:sp>
      <p:sp>
        <p:nvSpPr>
          <p:cNvPr id="11" name="TextBox 7">
            <a:extLst>
              <a:ext uri="{FF2B5EF4-FFF2-40B4-BE49-F238E27FC236}">
                <a16:creationId xmlns:a16="http://schemas.microsoft.com/office/drawing/2014/main" id="{1C53BA41-C95F-6A39-5E52-4DC20DC06DD3}"/>
              </a:ext>
            </a:extLst>
          </p:cNvPr>
          <p:cNvSpPr txBox="1"/>
          <p:nvPr/>
        </p:nvSpPr>
        <p:spPr>
          <a:xfrm>
            <a:off x="85724" y="1767927"/>
            <a:ext cx="12020551" cy="5632311"/>
          </a:xfrm>
          <a:prstGeom prst="rect">
            <a:avLst/>
          </a:prstGeom>
          <a:noFill/>
        </p:spPr>
        <p:txBody>
          <a:bodyPr wrap="square" rtlCol="0">
            <a:spAutoFit/>
          </a:bodyPr>
          <a:lstStyle/>
          <a:p>
            <a:pPr marL="342900" indent="-342900">
              <a:buFont typeface="Arial" panose="020B0604020202020204" pitchFamily="34" charset="0"/>
              <a:buChar char="•"/>
            </a:pPr>
            <a:r>
              <a:rPr lang="es-ES" sz="2400" dirty="0">
                <a:solidFill>
                  <a:srgbClr val="003399"/>
                </a:solidFill>
                <a:latin typeface="EC Square Sans Pro" panose="020B0506040000020004" pitchFamily="34" charset="0"/>
                <a:ea typeface="+mn-ea"/>
                <a:cs typeface="Arial" panose="020B0604020202020204" pitchFamily="34" charset="0"/>
              </a:rPr>
              <a:t>Los establecimientos de actividades de </a:t>
            </a:r>
            <a:r>
              <a:rPr lang="es-ES" sz="2400" b="1" u="sng" dirty="0">
                <a:solidFill>
                  <a:srgbClr val="003399"/>
                </a:solidFill>
                <a:latin typeface="EC Square Sans Pro" panose="020B0506040000020004" pitchFamily="34" charset="0"/>
                <a:ea typeface="+mn-ea"/>
                <a:cs typeface="Arial" panose="020B0604020202020204" pitchFamily="34" charset="0"/>
              </a:rPr>
              <a:t>fabricación, almacenamiento, transporte o comercialización</a:t>
            </a:r>
            <a:r>
              <a:rPr lang="es-ES" sz="2400" dirty="0">
                <a:solidFill>
                  <a:srgbClr val="003399"/>
                </a:solidFill>
                <a:latin typeface="EC Square Sans Pro" panose="020B0506040000020004" pitchFamily="34" charset="0"/>
                <a:ea typeface="+mn-ea"/>
                <a:cs typeface="Arial" panose="020B0604020202020204" pitchFamily="34" charset="0"/>
              </a:rPr>
              <a:t> de PM o PI deben estar autorizados por la AC, conforme al artículo 13 del Reglamento 183/2005, y al artículo 5 del Real Decreto 629/2019.</a:t>
            </a:r>
          </a:p>
          <a:p>
            <a:endParaRPr lang="es-ES" sz="2400" dirty="0">
              <a:solidFill>
                <a:srgbClr val="003399"/>
              </a:solidFill>
              <a:latin typeface="EC Square Sans Pro" panose="020B0506040000020004" pitchFamily="34" charset="0"/>
              <a:ea typeface="+mn-ea"/>
              <a:cs typeface="Arial" panose="020B0604020202020204" pitchFamily="34" charset="0"/>
            </a:endParaRPr>
          </a:p>
          <a:p>
            <a:pPr marL="342900" indent="-342900">
              <a:buFont typeface="Arial" panose="020B0604020202020204" pitchFamily="34" charset="0"/>
              <a:buChar char="•"/>
            </a:pPr>
            <a:r>
              <a:rPr lang="es-ES" sz="2400" dirty="0">
                <a:solidFill>
                  <a:srgbClr val="003399"/>
                </a:solidFill>
                <a:latin typeface="EC Square Sans Pro" panose="020B0506040000020004" pitchFamily="34" charset="0"/>
                <a:ea typeface="+mn-ea"/>
                <a:cs typeface="Arial" panose="020B0604020202020204" pitchFamily="34" charset="0"/>
              </a:rPr>
              <a:t>El registro general de establecimientos en el sector de  la alimentación animal se constituye en la BD «Sistema informático de registro de establecimientos en la alimentación animal» </a:t>
            </a:r>
            <a:r>
              <a:rPr lang="es-ES" sz="2400" b="1" u="sng" dirty="0">
                <a:solidFill>
                  <a:srgbClr val="003399"/>
                </a:solidFill>
                <a:latin typeface="EC Square Sans Pro" panose="020B0506040000020004" pitchFamily="34" charset="0"/>
                <a:ea typeface="+mn-ea"/>
                <a:cs typeface="Arial" panose="020B0604020202020204" pitchFamily="34" charset="0"/>
              </a:rPr>
              <a:t>(SILUM), </a:t>
            </a:r>
            <a:r>
              <a:rPr lang="es-ES" sz="2400" dirty="0">
                <a:solidFill>
                  <a:srgbClr val="003399"/>
                </a:solidFill>
                <a:latin typeface="EC Square Sans Pro" panose="020B0506040000020004" pitchFamily="34" charset="0"/>
                <a:ea typeface="+mn-ea"/>
                <a:cs typeface="Arial" panose="020B0604020202020204" pitchFamily="34" charset="0"/>
              </a:rPr>
              <a:t>dependiente del MAPA.</a:t>
            </a:r>
          </a:p>
          <a:p>
            <a:endParaRPr lang="es-ES" sz="2400" b="1" u="sng" dirty="0">
              <a:solidFill>
                <a:srgbClr val="003399"/>
              </a:solidFill>
              <a:latin typeface="EC Square Sans Pro" panose="020B0506040000020004" pitchFamily="34" charset="0"/>
              <a:ea typeface="+mn-ea"/>
              <a:cs typeface="Arial" panose="020B0604020202020204" pitchFamily="34" charset="0"/>
            </a:endParaRPr>
          </a:p>
          <a:p>
            <a:pPr lvl="5"/>
            <a:r>
              <a:rPr lang="es-ES" sz="2400" b="1" u="sng" dirty="0">
                <a:solidFill>
                  <a:srgbClr val="003399"/>
                </a:solidFill>
                <a:latin typeface="EC Square Sans Pro" panose="020B0506040000020004" pitchFamily="34" charset="0"/>
                <a:ea typeface="+mn-ea"/>
                <a:cs typeface="Arial" panose="020B0604020202020204" pitchFamily="34" charset="0"/>
              </a:rPr>
              <a:t>No autorización:</a:t>
            </a:r>
          </a:p>
          <a:p>
            <a:pPr lvl="5"/>
            <a:r>
              <a:rPr lang="es-ES" sz="2400" dirty="0">
                <a:solidFill>
                  <a:srgbClr val="003399"/>
                </a:solidFill>
                <a:latin typeface="EC Square Sans Pro" panose="020B0506040000020004" pitchFamily="34" charset="0"/>
                <a:ea typeface="+mn-ea"/>
                <a:cs typeface="Arial" panose="020B0604020202020204" pitchFamily="34" charset="0"/>
              </a:rPr>
              <a:t>a) solo compren, almacenen o transporten PM para </a:t>
            </a:r>
            <a:r>
              <a:rPr lang="es-ES" sz="2400" u="sng" dirty="0">
                <a:solidFill>
                  <a:srgbClr val="003399"/>
                </a:solidFill>
                <a:latin typeface="EC Square Sans Pro" panose="020B0506040000020004" pitchFamily="34" charset="0"/>
                <a:ea typeface="+mn-ea"/>
                <a:cs typeface="Arial" panose="020B0604020202020204" pitchFamily="34" charset="0"/>
              </a:rPr>
              <a:t>su uso exclusivo en su explotación</a:t>
            </a:r>
            <a:r>
              <a:rPr lang="es-ES" sz="2400" dirty="0">
                <a:solidFill>
                  <a:srgbClr val="003399"/>
                </a:solidFill>
                <a:latin typeface="EC Square Sans Pro" panose="020B0506040000020004" pitchFamily="34" charset="0"/>
                <a:ea typeface="+mn-ea"/>
                <a:cs typeface="Arial" panose="020B0604020202020204" pitchFamily="34" charset="0"/>
              </a:rPr>
              <a:t>; </a:t>
            </a:r>
            <a:r>
              <a:rPr lang="es-ES" sz="2400" b="1" dirty="0">
                <a:solidFill>
                  <a:srgbClr val="003399"/>
                </a:solidFill>
                <a:latin typeface="EC Square Sans Pro" panose="020B0506040000020004" pitchFamily="34" charset="0"/>
                <a:ea typeface="+mn-ea"/>
                <a:cs typeface="Arial" panose="020B0604020202020204" pitchFamily="34" charset="0"/>
              </a:rPr>
              <a:t>(NO NOTIFICACIÓN PREVIA AL INICIO ACTIVIDAD)</a:t>
            </a:r>
          </a:p>
          <a:p>
            <a:pPr lvl="5"/>
            <a:r>
              <a:rPr lang="es-ES" sz="2400" dirty="0">
                <a:solidFill>
                  <a:srgbClr val="003399"/>
                </a:solidFill>
                <a:latin typeface="EC Square Sans Pro" panose="020B0506040000020004" pitchFamily="34" charset="0"/>
                <a:ea typeface="+mn-ea"/>
                <a:cs typeface="Arial" panose="020B0604020202020204" pitchFamily="34" charset="0"/>
              </a:rPr>
              <a:t>b) sólo </a:t>
            </a:r>
            <a:r>
              <a:rPr lang="es-ES" sz="2400" u="sng" dirty="0">
                <a:solidFill>
                  <a:srgbClr val="003399"/>
                </a:solidFill>
                <a:latin typeface="EC Square Sans Pro" panose="020B0506040000020004" pitchFamily="34" charset="0"/>
                <a:ea typeface="+mn-ea"/>
                <a:cs typeface="Arial" panose="020B0604020202020204" pitchFamily="34" charset="0"/>
              </a:rPr>
              <a:t>comerciantes</a:t>
            </a:r>
            <a:r>
              <a:rPr lang="es-ES" sz="2400" dirty="0">
                <a:solidFill>
                  <a:srgbClr val="003399"/>
                </a:solidFill>
                <a:latin typeface="EC Square Sans Pro" panose="020B0506040000020004" pitchFamily="34" charset="0"/>
                <a:ea typeface="+mn-ea"/>
                <a:cs typeface="Arial" panose="020B0604020202020204" pitchFamily="34" charset="0"/>
              </a:rPr>
              <a:t>, sin conservar los PM o PI en sus instalaciones;</a:t>
            </a:r>
          </a:p>
          <a:p>
            <a:pPr lvl="5"/>
            <a:r>
              <a:rPr lang="es-ES" sz="2400" dirty="0">
                <a:solidFill>
                  <a:srgbClr val="003399"/>
                </a:solidFill>
                <a:latin typeface="EC Square Sans Pro" panose="020B0506040000020004" pitchFamily="34" charset="0"/>
                <a:ea typeface="+mn-ea"/>
                <a:cs typeface="Arial" panose="020B0604020202020204" pitchFamily="34" charset="0"/>
              </a:rPr>
              <a:t>c) sólo </a:t>
            </a:r>
            <a:r>
              <a:rPr lang="es-ES" sz="2400" u="sng" dirty="0">
                <a:solidFill>
                  <a:srgbClr val="003399"/>
                </a:solidFill>
                <a:latin typeface="EC Square Sans Pro" panose="020B0506040000020004" pitchFamily="34" charset="0"/>
                <a:ea typeface="+mn-ea"/>
                <a:cs typeface="Arial" panose="020B0604020202020204" pitchFamily="34" charset="0"/>
              </a:rPr>
              <a:t>transportan o almacenan </a:t>
            </a:r>
            <a:r>
              <a:rPr lang="es-ES" sz="2400" dirty="0">
                <a:solidFill>
                  <a:srgbClr val="003399"/>
                </a:solidFill>
                <a:latin typeface="EC Square Sans Pro" panose="020B0506040000020004" pitchFamily="34" charset="0"/>
                <a:ea typeface="+mn-ea"/>
                <a:cs typeface="Arial" panose="020B0604020202020204" pitchFamily="34" charset="0"/>
              </a:rPr>
              <a:t>PM o PI en envases o recipientes sellados.</a:t>
            </a:r>
          </a:p>
          <a:p>
            <a:pPr lvl="5"/>
            <a:r>
              <a:rPr lang="es-ES" dirty="0">
                <a:solidFill>
                  <a:schemeClr val="tx1"/>
                </a:solidFill>
                <a:latin typeface="EC Square Sans Pro" panose="020B0506040000020004" pitchFamily="34" charset="0"/>
                <a:ea typeface="+mn-ea"/>
                <a:cs typeface="Arial" panose="020B0604020202020204" pitchFamily="34" charset="0"/>
              </a:rPr>
              <a:t>Nota: Todos los PM (</a:t>
            </a:r>
            <a:r>
              <a:rPr lang="es-ES" dirty="0" err="1">
                <a:solidFill>
                  <a:schemeClr val="tx1"/>
                </a:solidFill>
                <a:latin typeface="EC Square Sans Pro" panose="020B0506040000020004" pitchFamily="34" charset="0"/>
                <a:ea typeface="+mn-ea"/>
                <a:cs typeface="Arial" panose="020B0604020202020204" pitchFamily="34" charset="0"/>
              </a:rPr>
              <a:t>artc</a:t>
            </a:r>
            <a:r>
              <a:rPr lang="es-ES" dirty="0">
                <a:solidFill>
                  <a:schemeClr val="tx1"/>
                </a:solidFill>
                <a:latin typeface="EC Square Sans Pro" panose="020B0506040000020004" pitchFamily="34" charset="0"/>
                <a:ea typeface="+mn-ea"/>
                <a:cs typeface="Arial" panose="020B0604020202020204" pitchFamily="34" charset="0"/>
              </a:rPr>
              <a:t> 10) deben comercializarse en envases o recipientes cerrados. </a:t>
            </a:r>
          </a:p>
          <a:p>
            <a:endParaRPr lang="es" sz="2400" dirty="0">
              <a:solidFill>
                <a:srgbClr val="003399"/>
              </a:solidFill>
              <a:latin typeface="EC Square Sans Pro" panose="020B0506040000020004" pitchFamily="34" charset="0"/>
              <a:ea typeface="+mn-ea"/>
              <a:cs typeface="Arial" panose="020B0604020202020204" pitchFamily="34" charset="0"/>
            </a:endParaRPr>
          </a:p>
        </p:txBody>
      </p:sp>
      <p:sp>
        <p:nvSpPr>
          <p:cNvPr id="4" name="CuadroTexto 3">
            <a:extLst>
              <a:ext uri="{FF2B5EF4-FFF2-40B4-BE49-F238E27FC236}">
                <a16:creationId xmlns:a16="http://schemas.microsoft.com/office/drawing/2014/main" id="{65CD2D0C-DAD2-B110-86F3-E192C9FA8231}"/>
              </a:ext>
            </a:extLst>
          </p:cNvPr>
          <p:cNvSpPr txBox="1"/>
          <p:nvPr/>
        </p:nvSpPr>
        <p:spPr>
          <a:xfrm>
            <a:off x="9982200" y="5812760"/>
            <a:ext cx="1752600" cy="646331"/>
          </a:xfrm>
          <a:prstGeom prst="rect">
            <a:avLst/>
          </a:prstGeom>
          <a:noFill/>
        </p:spPr>
        <p:txBody>
          <a:bodyPr wrap="square">
            <a:spAutoFit/>
          </a:bodyPr>
          <a:lstStyle/>
          <a:p>
            <a:pPr algn="ctr"/>
            <a:r>
              <a:rPr lang="es-ES" b="1" dirty="0">
                <a:solidFill>
                  <a:srgbClr val="003399"/>
                </a:solidFill>
                <a:latin typeface="EC Square Sans Pro" panose="020B0506040000020004" pitchFamily="34" charset="0"/>
                <a:ea typeface="+mn-ea"/>
                <a:cs typeface="Arial" panose="020B0604020202020204" pitchFamily="34" charset="0"/>
              </a:rPr>
              <a:t>SI</a:t>
            </a:r>
            <a:r>
              <a:rPr lang="es-ES" sz="1800" b="1" dirty="0">
                <a:solidFill>
                  <a:srgbClr val="003399"/>
                </a:solidFill>
                <a:latin typeface="EC Square Sans Pro" panose="020B0506040000020004" pitchFamily="34" charset="0"/>
                <a:ea typeface="+mn-ea"/>
                <a:cs typeface="Arial" panose="020B0604020202020204" pitchFamily="34" charset="0"/>
              </a:rPr>
              <a:t> NOTIFICACIÓN</a:t>
            </a:r>
          </a:p>
        </p:txBody>
      </p:sp>
      <p:sp>
        <p:nvSpPr>
          <p:cNvPr id="5" name="Cerrar llave 4">
            <a:extLst>
              <a:ext uri="{FF2B5EF4-FFF2-40B4-BE49-F238E27FC236}">
                <a16:creationId xmlns:a16="http://schemas.microsoft.com/office/drawing/2014/main" id="{954A4FB2-AAB1-6E41-1823-1C0DCB3F3B75}"/>
              </a:ext>
            </a:extLst>
          </p:cNvPr>
          <p:cNvSpPr/>
          <p:nvPr/>
        </p:nvSpPr>
        <p:spPr>
          <a:xfrm>
            <a:off x="9601200" y="5868200"/>
            <a:ext cx="381000" cy="716927"/>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266710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701B4-BE8B-D687-0CEF-5281E311723C}"/>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F9244E4C-A26C-50CF-A5DC-1C04C4B17C94}"/>
              </a:ext>
            </a:extLst>
          </p:cNvPr>
          <p:cNvSpPr>
            <a:spLocks noGrp="1"/>
          </p:cNvSpPr>
          <p:nvPr>
            <p:ph type="body" sz="quarter" idx="10"/>
          </p:nvPr>
        </p:nvSpPr>
        <p:spPr>
          <a:xfrm>
            <a:off x="729343" y="1439571"/>
            <a:ext cx="8023248" cy="522609"/>
          </a:xfrm>
        </p:spPr>
        <p:txBody>
          <a:bodyPr/>
          <a:lstStyle/>
          <a:p>
            <a:r>
              <a:rPr lang="es" sz="2800">
                <a:latin typeface="EC Square Sans Pro" panose="020B0506040000020004" pitchFamily="34" charset="0"/>
              </a:rPr>
              <a:t>Reglas comunes</a:t>
            </a:r>
          </a:p>
          <a:p>
            <a:endParaRPr lang="en-GB"/>
          </a:p>
        </p:txBody>
      </p:sp>
      <p:sp>
        <p:nvSpPr>
          <p:cNvPr id="9" name="Rectángulo redondeado 13">
            <a:extLst>
              <a:ext uri="{FF2B5EF4-FFF2-40B4-BE49-F238E27FC236}">
                <a16:creationId xmlns:a16="http://schemas.microsoft.com/office/drawing/2014/main" id="{D25A22E8-E56B-1114-AAD6-A00A85CF4170}"/>
              </a:ext>
            </a:extLst>
          </p:cNvPr>
          <p:cNvSpPr/>
          <p:nvPr/>
        </p:nvSpPr>
        <p:spPr>
          <a:xfrm>
            <a:off x="-10886" y="1186288"/>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E34E0A63-24F6-6DF1-0AD6-604F404F7588}"/>
              </a:ext>
            </a:extLst>
          </p:cNvPr>
          <p:cNvSpPr txBox="1">
            <a:spLocks/>
          </p:cNvSpPr>
          <p:nvPr/>
        </p:nvSpPr>
        <p:spPr>
          <a:xfrm>
            <a:off x="171451" y="1366583"/>
            <a:ext cx="11963399"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s" sz="2800" b="1" dirty="0">
                <a:solidFill>
                  <a:schemeClr val="bg1"/>
                </a:solidFill>
                <a:latin typeface="EC Square Sans Pro" panose="020B0506040000020004" pitchFamily="34" charset="0"/>
              </a:rPr>
              <a:t>Establecimientos previamente autorizados</a:t>
            </a:r>
            <a:endParaRPr lang="en-GB" sz="2000" b="1" dirty="0">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9217E8F4-8ACD-4568-CEAE-6AD941445946}"/>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 sz="2800" dirty="0">
                <a:latin typeface="EC Square Sans Pro" panose="020B0506040000020004" pitchFamily="34" charset="0"/>
              </a:rPr>
              <a:t>RD 370/2021</a:t>
            </a:r>
            <a:endParaRPr lang="en-GB" dirty="0"/>
          </a:p>
        </p:txBody>
      </p:sp>
      <p:sp>
        <p:nvSpPr>
          <p:cNvPr id="6" name="CuadroTexto 5">
            <a:extLst>
              <a:ext uri="{FF2B5EF4-FFF2-40B4-BE49-F238E27FC236}">
                <a16:creationId xmlns:a16="http://schemas.microsoft.com/office/drawing/2014/main" id="{A8861C62-1AEE-7EA1-6665-CF2873FB903C}"/>
              </a:ext>
            </a:extLst>
          </p:cNvPr>
          <p:cNvSpPr txBox="1"/>
          <p:nvPr/>
        </p:nvSpPr>
        <p:spPr>
          <a:xfrm>
            <a:off x="184151" y="2495784"/>
            <a:ext cx="11525250" cy="2308324"/>
          </a:xfrm>
          <a:prstGeom prst="rect">
            <a:avLst/>
          </a:prstGeom>
          <a:noFill/>
        </p:spPr>
        <p:txBody>
          <a:bodyPr wrap="square">
            <a:spAutoFit/>
          </a:bodyPr>
          <a:lstStyle/>
          <a:p>
            <a:pPr marL="457200" indent="-457200">
              <a:buFont typeface="Arial" panose="020B0604020202020204" pitchFamily="34" charset="0"/>
              <a:buChar char="•"/>
            </a:pPr>
            <a:r>
              <a:rPr lang="es-ES" sz="2400" dirty="0">
                <a:solidFill>
                  <a:srgbClr val="003399"/>
                </a:solidFill>
                <a:latin typeface="EC Square Sans Pro" panose="020B0506040000020004" pitchFamily="34" charset="0"/>
                <a:ea typeface="+mn-ea"/>
                <a:cs typeface="Arial" panose="020B0604020202020204" pitchFamily="34" charset="0"/>
              </a:rPr>
              <a:t>Los establecimientos con autorización antes entrada en vigor RD (28 enero 2022) debían presentar una </a:t>
            </a:r>
            <a:r>
              <a:rPr lang="es-ES" sz="2400" b="1" dirty="0">
                <a:solidFill>
                  <a:srgbClr val="003399"/>
                </a:solidFill>
                <a:latin typeface="EC Square Sans Pro" panose="020B0506040000020004" pitchFamily="34" charset="0"/>
                <a:ea typeface="+mn-ea"/>
                <a:cs typeface="Arial" panose="020B0604020202020204" pitchFamily="34" charset="0"/>
              </a:rPr>
              <a:t>declaración a la AC (modelo anexo RD) </a:t>
            </a:r>
            <a:r>
              <a:rPr lang="es-ES" sz="2400" dirty="0">
                <a:solidFill>
                  <a:srgbClr val="003399"/>
                </a:solidFill>
                <a:latin typeface="EC Square Sans Pro" panose="020B0506040000020004" pitchFamily="34" charset="0"/>
                <a:ea typeface="+mn-ea"/>
                <a:cs typeface="Arial" panose="020B0604020202020204" pitchFamily="34" charset="0"/>
              </a:rPr>
              <a:t>donde estén ubicados  podrán continuar con su actividad antes del 28 de julio de 2022</a:t>
            </a:r>
          </a:p>
          <a:p>
            <a:r>
              <a:rPr lang="es-ES" sz="2400" dirty="0">
                <a:solidFill>
                  <a:srgbClr val="003399"/>
                </a:solidFill>
                <a:latin typeface="EC Square Sans Pro" panose="020B0506040000020004" pitchFamily="34" charset="0"/>
                <a:ea typeface="+mn-ea"/>
                <a:cs typeface="Arial" panose="020B0604020202020204" pitchFamily="34" charset="0"/>
              </a:rPr>
              <a:t> </a:t>
            </a:r>
          </a:p>
          <a:p>
            <a:pPr marL="457200" indent="-457200">
              <a:buFont typeface="Arial" panose="020B0604020202020204" pitchFamily="34" charset="0"/>
              <a:buChar char="•"/>
            </a:pPr>
            <a:r>
              <a:rPr lang="es-ES" sz="2400" dirty="0">
                <a:solidFill>
                  <a:srgbClr val="003399"/>
                </a:solidFill>
                <a:latin typeface="EC Square Sans Pro" panose="020B0506040000020004" pitchFamily="34" charset="0"/>
                <a:ea typeface="+mn-ea"/>
                <a:cs typeface="Arial" panose="020B0604020202020204" pitchFamily="34" charset="0"/>
              </a:rPr>
              <a:t>La autoridad competente verificará la conformidad de dicha declaración </a:t>
            </a:r>
            <a:r>
              <a:rPr lang="es-ES" sz="2400" b="1" dirty="0">
                <a:solidFill>
                  <a:srgbClr val="003399"/>
                </a:solidFill>
                <a:latin typeface="EC Square Sans Pro" panose="020B0506040000020004" pitchFamily="34" charset="0"/>
                <a:ea typeface="+mn-ea"/>
                <a:cs typeface="Arial" panose="020B0604020202020204" pitchFamily="34" charset="0"/>
              </a:rPr>
              <a:t>por medio de una inspección oficial.</a:t>
            </a:r>
          </a:p>
        </p:txBody>
      </p:sp>
    </p:spTree>
    <p:extLst>
      <p:ext uri="{BB962C8B-B14F-4D97-AF65-F5344CB8AC3E}">
        <p14:creationId xmlns:p14="http://schemas.microsoft.com/office/powerpoint/2010/main" val="1321998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E6F71-2FF7-8340-4078-68FB1AC068BC}"/>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6783DF19-F579-FD2C-077B-21F7A21C2E04}"/>
              </a:ext>
            </a:extLst>
          </p:cNvPr>
          <p:cNvSpPr>
            <a:spLocks noGrp="1"/>
          </p:cNvSpPr>
          <p:nvPr>
            <p:ph type="body" sz="quarter" idx="10"/>
          </p:nvPr>
        </p:nvSpPr>
        <p:spPr>
          <a:xfrm>
            <a:off x="729343" y="1439571"/>
            <a:ext cx="8023248" cy="522609"/>
          </a:xfrm>
        </p:spPr>
        <p:txBody>
          <a:bodyPr/>
          <a:lstStyle/>
          <a:p>
            <a:r>
              <a:rPr lang="es" sz="2800">
                <a:latin typeface="EC Square Sans Pro" panose="020B0506040000020004" pitchFamily="34" charset="0"/>
              </a:rPr>
              <a:t>Reglas comunes</a:t>
            </a:r>
          </a:p>
          <a:p>
            <a:endParaRPr lang="en-GB"/>
          </a:p>
        </p:txBody>
      </p:sp>
      <p:sp>
        <p:nvSpPr>
          <p:cNvPr id="9" name="Rectángulo redondeado 13">
            <a:extLst>
              <a:ext uri="{FF2B5EF4-FFF2-40B4-BE49-F238E27FC236}">
                <a16:creationId xmlns:a16="http://schemas.microsoft.com/office/drawing/2014/main" id="{C95CD93F-BDC9-99D2-D992-37951A844E47}"/>
              </a:ext>
            </a:extLst>
          </p:cNvPr>
          <p:cNvSpPr/>
          <p:nvPr/>
        </p:nvSpPr>
        <p:spPr>
          <a:xfrm>
            <a:off x="38100" y="1217321"/>
            <a:ext cx="12213771" cy="662323"/>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EC Square Sans Pro" panose="020B0506040000020004"/>
            </a:endParaRPr>
          </a:p>
        </p:txBody>
      </p:sp>
      <p:sp>
        <p:nvSpPr>
          <p:cNvPr id="12" name="Marcador de texto 4">
            <a:extLst>
              <a:ext uri="{FF2B5EF4-FFF2-40B4-BE49-F238E27FC236}">
                <a16:creationId xmlns:a16="http://schemas.microsoft.com/office/drawing/2014/main" id="{BCA08049-676E-E630-514C-5A2712C1D80E}"/>
              </a:ext>
            </a:extLst>
          </p:cNvPr>
          <p:cNvSpPr txBox="1">
            <a:spLocks/>
          </p:cNvSpPr>
          <p:nvPr/>
        </p:nvSpPr>
        <p:spPr>
          <a:xfrm>
            <a:off x="-431799" y="1278253"/>
            <a:ext cx="11963399"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s" sz="2800" b="1" dirty="0">
                <a:solidFill>
                  <a:schemeClr val="bg1"/>
                </a:solidFill>
                <a:latin typeface="EC Square Sans Pro" panose="020B0506040000020004" pitchFamily="34" charset="0"/>
              </a:rPr>
              <a:t> Control de la homogeneidad</a:t>
            </a:r>
            <a:endParaRPr lang="en-GB" sz="2000" b="1" dirty="0">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43C75807-42B4-06CF-3767-CEC72299952D}"/>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 sz="2800" dirty="0">
                <a:latin typeface="EC Square Sans Pro" panose="020B0506040000020004" pitchFamily="34" charset="0"/>
              </a:rPr>
              <a:t>RD 370/2021: </a:t>
            </a:r>
            <a:r>
              <a:rPr lang="es-ES" sz="2800" dirty="0">
                <a:latin typeface="EC Square Sans Pro" panose="020B0506040000020004" pitchFamily="34" charset="0"/>
              </a:rPr>
              <a:t>Artículo 3</a:t>
            </a:r>
          </a:p>
          <a:p>
            <a:r>
              <a:rPr lang="es" sz="2800" dirty="0">
                <a:latin typeface="EC Square Sans Pro" panose="020B0506040000020004" pitchFamily="34" charset="0"/>
              </a:rPr>
              <a:t> </a:t>
            </a:r>
            <a:endParaRPr lang="en-GB" dirty="0"/>
          </a:p>
        </p:txBody>
      </p:sp>
      <p:sp>
        <p:nvSpPr>
          <p:cNvPr id="11" name="TextBox 7">
            <a:extLst>
              <a:ext uri="{FF2B5EF4-FFF2-40B4-BE49-F238E27FC236}">
                <a16:creationId xmlns:a16="http://schemas.microsoft.com/office/drawing/2014/main" id="{896FC002-4581-6683-09C9-EE8669D89C11}"/>
              </a:ext>
            </a:extLst>
          </p:cNvPr>
          <p:cNvSpPr txBox="1"/>
          <p:nvPr/>
        </p:nvSpPr>
        <p:spPr>
          <a:xfrm>
            <a:off x="0" y="1885994"/>
            <a:ext cx="11811000" cy="4524315"/>
          </a:xfrm>
          <a:prstGeom prst="rect">
            <a:avLst/>
          </a:prstGeom>
          <a:noFill/>
        </p:spPr>
        <p:txBody>
          <a:bodyPr wrap="square" rtlCol="0">
            <a:spAutoFit/>
          </a:bodyPr>
          <a:lstStyle/>
          <a:p>
            <a:pPr marL="342900" indent="-342900">
              <a:buFont typeface="Arial" panose="020B0604020202020204" pitchFamily="34" charset="0"/>
              <a:buChar char="•"/>
            </a:pPr>
            <a:r>
              <a:rPr lang="es-ES" sz="2400" dirty="0">
                <a:solidFill>
                  <a:srgbClr val="003399"/>
                </a:solidFill>
                <a:latin typeface="EC Square Sans Pro" panose="020B0506040000020004" pitchFamily="34" charset="0"/>
                <a:ea typeface="+mn-ea"/>
                <a:cs typeface="Arial" panose="020B0604020202020204" pitchFamily="34" charset="0"/>
              </a:rPr>
              <a:t>Los establecimientos fabricantes deberán llevar a cabo un control de </a:t>
            </a:r>
            <a:r>
              <a:rPr lang="es-ES" sz="2400" b="1" u="sng" dirty="0">
                <a:solidFill>
                  <a:srgbClr val="003399"/>
                </a:solidFill>
                <a:latin typeface="EC Square Sans Pro" panose="020B0506040000020004" pitchFamily="34" charset="0"/>
                <a:ea typeface="+mn-ea"/>
                <a:cs typeface="Arial" panose="020B0604020202020204" pitchFamily="34" charset="0"/>
              </a:rPr>
              <a:t>homogeneidad al menos una vez al año  (AUTOCONTROLES)</a:t>
            </a:r>
          </a:p>
          <a:p>
            <a:pPr marL="342900" indent="-342900">
              <a:buFont typeface="Arial" panose="020B0604020202020204" pitchFamily="34" charset="0"/>
              <a:buChar char="•"/>
            </a:pPr>
            <a:endParaRPr lang="es-ES" sz="2400" dirty="0">
              <a:solidFill>
                <a:srgbClr val="003399"/>
              </a:solidFill>
              <a:latin typeface="EC Square Sans Pro" panose="020B0506040000020004" pitchFamily="34" charset="0"/>
              <a:ea typeface="+mn-ea"/>
              <a:cs typeface="Arial" panose="020B0604020202020204" pitchFamily="34" charset="0"/>
            </a:endParaRPr>
          </a:p>
          <a:p>
            <a:pPr marL="342900" indent="-342900">
              <a:buFont typeface="Arial" panose="020B0604020202020204" pitchFamily="34" charset="0"/>
              <a:buChar char="•"/>
            </a:pPr>
            <a:r>
              <a:rPr lang="es-ES" sz="2400" dirty="0">
                <a:solidFill>
                  <a:srgbClr val="003399"/>
                </a:solidFill>
                <a:latin typeface="EC Square Sans Pro" panose="020B0506040000020004" pitchFamily="34" charset="0"/>
                <a:ea typeface="+mn-ea"/>
                <a:cs typeface="Arial" panose="020B0604020202020204" pitchFamily="34" charset="0"/>
              </a:rPr>
              <a:t>Reglamento (CE) 183/2005: Todos los </a:t>
            </a:r>
            <a:r>
              <a:rPr lang="es-ES" sz="2400" b="1" u="sng" dirty="0">
                <a:solidFill>
                  <a:srgbClr val="003399"/>
                </a:solidFill>
                <a:latin typeface="EC Square Sans Pro" panose="020B0506040000020004" pitchFamily="34" charset="0"/>
                <a:ea typeface="+mn-ea"/>
                <a:cs typeface="Arial" panose="020B0604020202020204" pitchFamily="34" charset="0"/>
              </a:rPr>
              <a:t>dispositivos de mezcla </a:t>
            </a:r>
            <a:r>
              <a:rPr lang="es-ES" sz="2400" dirty="0">
                <a:solidFill>
                  <a:srgbClr val="003399"/>
                </a:solidFill>
                <a:latin typeface="EC Square Sans Pro" panose="020B0506040000020004" pitchFamily="34" charset="0"/>
                <a:ea typeface="+mn-ea"/>
                <a:cs typeface="Arial" panose="020B0604020202020204" pitchFamily="34" charset="0"/>
              </a:rPr>
              <a:t>utilizados en la fabricación de piensos deberán ser apropiados para la gama de pesos o volúmenes que deban mezclarse. </a:t>
            </a:r>
          </a:p>
          <a:p>
            <a:pPr marL="342900" indent="-342900">
              <a:buFont typeface="Arial" panose="020B0604020202020204" pitchFamily="34" charset="0"/>
              <a:buChar char="•"/>
            </a:pPr>
            <a:endParaRPr lang="es-ES" sz="2400" dirty="0">
              <a:solidFill>
                <a:srgbClr val="003399"/>
              </a:solidFill>
              <a:latin typeface="EC Square Sans Pro" panose="020B0506040000020004" pitchFamily="34" charset="0"/>
              <a:ea typeface="+mn-ea"/>
              <a:cs typeface="Arial" panose="020B0604020202020204" pitchFamily="34" charset="0"/>
            </a:endParaRPr>
          </a:p>
          <a:p>
            <a:pPr marL="342900" indent="-342900">
              <a:buFont typeface="Arial" panose="020B0604020202020204" pitchFamily="34" charset="0"/>
              <a:buChar char="•"/>
            </a:pPr>
            <a:r>
              <a:rPr lang="es-ES" sz="2400" dirty="0">
                <a:solidFill>
                  <a:srgbClr val="003399"/>
                </a:solidFill>
                <a:latin typeface="EC Square Sans Pro" panose="020B0506040000020004" pitchFamily="34" charset="0"/>
                <a:ea typeface="+mn-ea"/>
                <a:cs typeface="Arial" panose="020B0604020202020204" pitchFamily="34" charset="0"/>
              </a:rPr>
              <a:t>Los </a:t>
            </a:r>
            <a:r>
              <a:rPr lang="es-ES" sz="2400" b="1" dirty="0">
                <a:solidFill>
                  <a:srgbClr val="003399"/>
                </a:solidFill>
                <a:latin typeface="EC Square Sans Pro" panose="020B0506040000020004" pitchFamily="34" charset="0"/>
                <a:ea typeface="+mn-ea"/>
                <a:cs typeface="Arial" panose="020B0604020202020204" pitchFamily="34" charset="0"/>
              </a:rPr>
              <a:t>explotadores demostrarán la eficacia de los mezcladores </a:t>
            </a:r>
            <a:r>
              <a:rPr lang="es-ES" sz="2400" dirty="0">
                <a:solidFill>
                  <a:srgbClr val="003399"/>
                </a:solidFill>
                <a:latin typeface="EC Square Sans Pro" panose="020B0506040000020004" pitchFamily="34" charset="0"/>
                <a:ea typeface="+mn-ea"/>
                <a:cs typeface="Arial" panose="020B0604020202020204" pitchFamily="34" charset="0"/>
              </a:rPr>
              <a:t>en lo que se refiere a la homogeneidad</a:t>
            </a:r>
          </a:p>
          <a:p>
            <a:pPr marL="342900" indent="-342900">
              <a:buFont typeface="Arial" panose="020B0604020202020204" pitchFamily="34" charset="0"/>
              <a:buChar char="•"/>
            </a:pPr>
            <a:endParaRPr lang="es-ES" sz="2400" dirty="0">
              <a:solidFill>
                <a:srgbClr val="003399"/>
              </a:solidFill>
              <a:latin typeface="EC Square Sans Pro" panose="020B0506040000020004" pitchFamily="34" charset="0"/>
              <a:ea typeface="+mn-ea"/>
              <a:cs typeface="Arial" panose="020B0604020202020204" pitchFamily="34" charset="0"/>
            </a:endParaRPr>
          </a:p>
          <a:p>
            <a:pPr marL="342900" indent="-342900">
              <a:buFont typeface="Arial" panose="020B0604020202020204" pitchFamily="34" charset="0"/>
              <a:buChar char="•"/>
            </a:pPr>
            <a:r>
              <a:rPr lang="es-ES" sz="2400" dirty="0">
                <a:solidFill>
                  <a:srgbClr val="003399"/>
                </a:solidFill>
                <a:latin typeface="EC Square Sans Pro" panose="020B0506040000020004" pitchFamily="34" charset="0"/>
                <a:ea typeface="+mn-ea"/>
                <a:cs typeface="Arial" panose="020B0604020202020204" pitchFamily="34" charset="0"/>
              </a:rPr>
              <a:t>Si el fabricante acredita la homogeneidad de mezcla para la incorporación de un componente a 2 Kg/t, no debería usar aditivos o medicamentos a dosis inferior, ya que no podría acreditar una distribución homogénea del producto.</a:t>
            </a:r>
          </a:p>
        </p:txBody>
      </p:sp>
      <p:sp>
        <p:nvSpPr>
          <p:cNvPr id="13" name="Marcador de texto 4">
            <a:extLst>
              <a:ext uri="{FF2B5EF4-FFF2-40B4-BE49-F238E27FC236}">
                <a16:creationId xmlns:a16="http://schemas.microsoft.com/office/drawing/2014/main" id="{A4162154-D752-4CCF-D393-677D8C6C2E11}"/>
              </a:ext>
            </a:extLst>
          </p:cNvPr>
          <p:cNvSpPr txBox="1">
            <a:spLocks/>
          </p:cNvSpPr>
          <p:nvPr/>
        </p:nvSpPr>
        <p:spPr>
          <a:xfrm>
            <a:off x="-609600" y="2241594"/>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es" sz="2800" b="1" dirty="0">
              <a:solidFill>
                <a:srgbClr val="003399"/>
              </a:solidFill>
              <a:latin typeface="EC Square Sans Pro" panose="020B0506040000020004" pitchFamily="34" charset="0"/>
            </a:endParaRPr>
          </a:p>
        </p:txBody>
      </p:sp>
    </p:spTree>
    <p:extLst>
      <p:ext uri="{BB962C8B-B14F-4D97-AF65-F5344CB8AC3E}">
        <p14:creationId xmlns:p14="http://schemas.microsoft.com/office/powerpoint/2010/main" val="1235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C3977-9CBA-7DD9-5C80-985773D7C3E4}"/>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5A376F3A-A08E-5950-E2D4-E2BBF021184E}"/>
              </a:ext>
            </a:extLst>
          </p:cNvPr>
          <p:cNvSpPr>
            <a:spLocks noGrp="1"/>
          </p:cNvSpPr>
          <p:nvPr>
            <p:ph type="body" sz="quarter" idx="10"/>
          </p:nvPr>
        </p:nvSpPr>
        <p:spPr>
          <a:xfrm>
            <a:off x="729343" y="1439571"/>
            <a:ext cx="8023248" cy="522609"/>
          </a:xfrm>
        </p:spPr>
        <p:txBody>
          <a:bodyPr/>
          <a:lstStyle/>
          <a:p>
            <a:r>
              <a:rPr lang="es" sz="2800">
                <a:latin typeface="EC Square Sans Pro" panose="020B0506040000020004" pitchFamily="34" charset="0"/>
              </a:rPr>
              <a:t>Reglas comunes</a:t>
            </a:r>
          </a:p>
          <a:p>
            <a:endParaRPr lang="en-GB"/>
          </a:p>
        </p:txBody>
      </p:sp>
      <p:sp>
        <p:nvSpPr>
          <p:cNvPr id="9" name="Rectángulo redondeado 13">
            <a:extLst>
              <a:ext uri="{FF2B5EF4-FFF2-40B4-BE49-F238E27FC236}">
                <a16:creationId xmlns:a16="http://schemas.microsoft.com/office/drawing/2014/main" id="{3FBA8318-28F3-192F-A7D9-51EE744EBC91}"/>
              </a:ext>
            </a:extLst>
          </p:cNvPr>
          <p:cNvSpPr/>
          <p:nvPr/>
        </p:nvSpPr>
        <p:spPr>
          <a:xfrm>
            <a:off x="-10886" y="1242615"/>
            <a:ext cx="12213771" cy="662323"/>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EC Square Sans Pro" panose="020B0506040000020004"/>
            </a:endParaRPr>
          </a:p>
        </p:txBody>
      </p:sp>
      <p:sp>
        <p:nvSpPr>
          <p:cNvPr id="12" name="Marcador de texto 4">
            <a:extLst>
              <a:ext uri="{FF2B5EF4-FFF2-40B4-BE49-F238E27FC236}">
                <a16:creationId xmlns:a16="http://schemas.microsoft.com/office/drawing/2014/main" id="{73CD9A94-D775-7912-1DC1-B9920DB8AC41}"/>
              </a:ext>
            </a:extLst>
          </p:cNvPr>
          <p:cNvSpPr txBox="1">
            <a:spLocks/>
          </p:cNvSpPr>
          <p:nvPr/>
        </p:nvSpPr>
        <p:spPr>
          <a:xfrm>
            <a:off x="-431799" y="1278253"/>
            <a:ext cx="11963399"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s" sz="2800" b="1" dirty="0">
                <a:solidFill>
                  <a:schemeClr val="bg1"/>
                </a:solidFill>
                <a:latin typeface="EC Square Sans Pro" panose="020B0506040000020004" pitchFamily="34" charset="0"/>
              </a:rPr>
              <a:t> Control de la homogeneidad</a:t>
            </a:r>
            <a:endParaRPr lang="en-GB" sz="2000" b="1" dirty="0">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EDCDE4D6-8708-38B2-84F2-5CE84A0BBA2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 sz="2800" dirty="0">
                <a:latin typeface="EC Square Sans Pro" panose="020B0506040000020004" pitchFamily="34" charset="0"/>
              </a:rPr>
              <a:t>RD 370/2021: </a:t>
            </a:r>
            <a:r>
              <a:rPr lang="es-ES" sz="2800" dirty="0">
                <a:latin typeface="EC Square Sans Pro" panose="020B0506040000020004" pitchFamily="34" charset="0"/>
              </a:rPr>
              <a:t>Artículo 3</a:t>
            </a:r>
          </a:p>
          <a:p>
            <a:r>
              <a:rPr lang="es" sz="2800" dirty="0">
                <a:latin typeface="EC Square Sans Pro" panose="020B0506040000020004" pitchFamily="34" charset="0"/>
              </a:rPr>
              <a:t> </a:t>
            </a:r>
            <a:endParaRPr lang="en-GB" dirty="0"/>
          </a:p>
        </p:txBody>
      </p:sp>
      <p:sp>
        <p:nvSpPr>
          <p:cNvPr id="11" name="TextBox 7">
            <a:extLst>
              <a:ext uri="{FF2B5EF4-FFF2-40B4-BE49-F238E27FC236}">
                <a16:creationId xmlns:a16="http://schemas.microsoft.com/office/drawing/2014/main" id="{21737EAF-EDE8-4E20-8CDE-2B8ADB04D604}"/>
              </a:ext>
            </a:extLst>
          </p:cNvPr>
          <p:cNvSpPr txBox="1"/>
          <p:nvPr/>
        </p:nvSpPr>
        <p:spPr>
          <a:xfrm>
            <a:off x="38100" y="2123498"/>
            <a:ext cx="11849100" cy="4154984"/>
          </a:xfrm>
          <a:prstGeom prst="rect">
            <a:avLst/>
          </a:prstGeom>
          <a:noFill/>
        </p:spPr>
        <p:txBody>
          <a:bodyPr wrap="square" rtlCol="0">
            <a:spAutoFit/>
          </a:bodyPr>
          <a:lstStyle/>
          <a:p>
            <a:endParaRPr lang="es-ES" sz="2400" dirty="0">
              <a:solidFill>
                <a:srgbClr val="003399"/>
              </a:solidFill>
              <a:latin typeface="EC Square Sans Pro" panose="020B0506040000020004" pitchFamily="34" charset="0"/>
              <a:ea typeface="+mn-ea"/>
              <a:cs typeface="Arial" panose="020B0604020202020204" pitchFamily="34" charset="0"/>
            </a:endParaRPr>
          </a:p>
          <a:p>
            <a:r>
              <a:rPr lang="es-ES" sz="2400" dirty="0">
                <a:solidFill>
                  <a:srgbClr val="003399"/>
                </a:solidFill>
                <a:latin typeface="EC Square Sans Pro" panose="020B0506040000020004" pitchFamily="34" charset="0"/>
                <a:ea typeface="+mn-ea"/>
                <a:cs typeface="Arial" panose="020B0604020202020204" pitchFamily="34" charset="0"/>
              </a:rPr>
              <a:t>Hasta aprobar criterios por la UE, teniendo en cuenta las propiedades específicas de los MV y la tecnología de mezclado, el criterio de aceptabilidad de la homogeneidad en el PM o PI será:</a:t>
            </a:r>
          </a:p>
          <a:p>
            <a:pPr marL="342900" lvl="1" indent="-342900">
              <a:buFont typeface="Arial" panose="020B0604020202020204" pitchFamily="34" charset="0"/>
              <a:buChar char="•"/>
            </a:pPr>
            <a:endParaRPr lang="es-ES" sz="2400" dirty="0">
              <a:solidFill>
                <a:srgbClr val="003399"/>
              </a:solidFill>
              <a:latin typeface="EC Square Sans Pro" panose="020B0506040000020004" pitchFamily="34" charset="0"/>
              <a:ea typeface="+mn-ea"/>
              <a:cs typeface="Arial" panose="020B0604020202020204" pitchFamily="34" charset="0"/>
            </a:endParaRPr>
          </a:p>
          <a:p>
            <a:pPr marL="342900" lvl="1" indent="-342900">
              <a:buFont typeface="Arial" panose="020B0604020202020204" pitchFamily="34" charset="0"/>
              <a:buChar char="•"/>
            </a:pPr>
            <a:r>
              <a:rPr lang="es-ES" sz="2400" dirty="0">
                <a:solidFill>
                  <a:srgbClr val="003399"/>
                </a:solidFill>
                <a:latin typeface="EC Square Sans Pro" panose="020B0506040000020004" pitchFamily="34" charset="0"/>
                <a:ea typeface="+mn-ea"/>
                <a:cs typeface="Arial" panose="020B0604020202020204" pitchFamily="34" charset="0"/>
              </a:rPr>
              <a:t>según el método empleado para el cálculo: un coeficiente de variación del muestreo ≤ 10%   calculado como CV = (desviación típica / media) x 100.</a:t>
            </a:r>
          </a:p>
          <a:p>
            <a:pPr marL="342900" lvl="1" indent="-342900">
              <a:buFont typeface="Arial" panose="020B0604020202020204" pitchFamily="34" charset="0"/>
              <a:buChar char="•"/>
            </a:pPr>
            <a:endParaRPr lang="es-ES" sz="2400" dirty="0">
              <a:solidFill>
                <a:srgbClr val="003399"/>
              </a:solidFill>
              <a:latin typeface="EC Square Sans Pro" panose="020B0506040000020004" pitchFamily="34" charset="0"/>
              <a:ea typeface="+mn-ea"/>
              <a:cs typeface="Arial" panose="020B0604020202020204" pitchFamily="34" charset="0"/>
            </a:endParaRPr>
          </a:p>
          <a:p>
            <a:pPr marL="342900" indent="-342900">
              <a:buFont typeface="Arial" panose="020B0604020202020204" pitchFamily="34" charset="0"/>
              <a:buChar char="•"/>
            </a:pPr>
            <a:r>
              <a:rPr lang="es-ES" sz="2400" dirty="0">
                <a:solidFill>
                  <a:srgbClr val="003399"/>
                </a:solidFill>
                <a:latin typeface="EC Square Sans Pro" panose="020B0506040000020004" pitchFamily="34" charset="0"/>
                <a:ea typeface="+mn-ea"/>
                <a:cs typeface="Arial" panose="020B0604020202020204" pitchFamily="34" charset="0"/>
              </a:rPr>
              <a:t>Si el control de homogeneidad se hace por recuento de partículas (</a:t>
            </a:r>
            <a:r>
              <a:rPr lang="es-ES" sz="2400" dirty="0" err="1">
                <a:solidFill>
                  <a:srgbClr val="003399"/>
                </a:solidFill>
                <a:latin typeface="EC Square Sans Pro" panose="020B0506040000020004" pitchFamily="34" charset="0"/>
                <a:ea typeface="+mn-ea"/>
                <a:cs typeface="Arial" panose="020B0604020202020204" pitchFamily="34" charset="0"/>
              </a:rPr>
              <a:t>micro-trazadores</a:t>
            </a:r>
            <a:r>
              <a:rPr lang="es-ES" sz="2400" dirty="0">
                <a:solidFill>
                  <a:srgbClr val="003399"/>
                </a:solidFill>
                <a:latin typeface="EC Square Sans Pro" panose="020B0506040000020004" pitchFamily="34" charset="0"/>
                <a:ea typeface="+mn-ea"/>
                <a:cs typeface="Arial" panose="020B0604020202020204" pitchFamily="34" charset="0"/>
              </a:rPr>
              <a:t>) se considerará válido el cálculo de probabilidad estadística por el método de chi cuadrado, con un valor «P» ≥ 5 %.</a:t>
            </a:r>
          </a:p>
          <a:p>
            <a:endParaRPr lang="es-ES" sz="2400" dirty="0">
              <a:solidFill>
                <a:srgbClr val="003399"/>
              </a:solidFill>
              <a:latin typeface="EC Square Sans Pro" panose="020B0506040000020004" pitchFamily="34" charset="0"/>
              <a:ea typeface="+mn-ea"/>
              <a:cs typeface="Arial" panose="020B0604020202020204" pitchFamily="34" charset="0"/>
            </a:endParaRPr>
          </a:p>
        </p:txBody>
      </p:sp>
      <p:sp>
        <p:nvSpPr>
          <p:cNvPr id="13" name="Marcador de texto 4">
            <a:extLst>
              <a:ext uri="{FF2B5EF4-FFF2-40B4-BE49-F238E27FC236}">
                <a16:creationId xmlns:a16="http://schemas.microsoft.com/office/drawing/2014/main" id="{C135BFEA-CE6D-46B0-105A-9DC558E64EF4}"/>
              </a:ext>
            </a:extLst>
          </p:cNvPr>
          <p:cNvSpPr txBox="1">
            <a:spLocks/>
          </p:cNvSpPr>
          <p:nvPr/>
        </p:nvSpPr>
        <p:spPr>
          <a:xfrm>
            <a:off x="-609600" y="2241594"/>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es" sz="2800" b="1" dirty="0">
              <a:solidFill>
                <a:srgbClr val="003399"/>
              </a:solidFill>
              <a:latin typeface="EC Square Sans Pro" panose="020B0506040000020004" pitchFamily="34" charset="0"/>
            </a:endParaRPr>
          </a:p>
        </p:txBody>
      </p:sp>
    </p:spTree>
    <p:extLst>
      <p:ext uri="{BB962C8B-B14F-4D97-AF65-F5344CB8AC3E}">
        <p14:creationId xmlns:p14="http://schemas.microsoft.com/office/powerpoint/2010/main" val="2445878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90C75-900F-3E20-9EA5-E80E8BC14C5F}"/>
            </a:ext>
          </a:extLst>
        </p:cNvPr>
        <p:cNvGrpSpPr/>
        <p:nvPr/>
      </p:nvGrpSpPr>
      <p:grpSpPr>
        <a:xfrm>
          <a:off x="0" y="0"/>
          <a:ext cx="0" cy="0"/>
          <a:chOff x="0" y="0"/>
          <a:chExt cx="0" cy="0"/>
        </a:xfrm>
      </p:grpSpPr>
      <p:sp>
        <p:nvSpPr>
          <p:cNvPr id="9" name="Rectángulo redondeado 13">
            <a:extLst>
              <a:ext uri="{FF2B5EF4-FFF2-40B4-BE49-F238E27FC236}">
                <a16:creationId xmlns:a16="http://schemas.microsoft.com/office/drawing/2014/main" id="{7D5A58BF-7D87-4E55-DFFB-AFBC99B31737}"/>
              </a:ext>
            </a:extLst>
          </p:cNvPr>
          <p:cNvSpPr/>
          <p:nvPr/>
        </p:nvSpPr>
        <p:spPr>
          <a:xfrm>
            <a:off x="-21773" y="784918"/>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EC Square Sans Pro" panose="020B0506040000020004"/>
            </a:endParaRPr>
          </a:p>
        </p:txBody>
      </p:sp>
      <p:sp>
        <p:nvSpPr>
          <p:cNvPr id="12" name="Marcador de texto 4">
            <a:extLst>
              <a:ext uri="{FF2B5EF4-FFF2-40B4-BE49-F238E27FC236}">
                <a16:creationId xmlns:a16="http://schemas.microsoft.com/office/drawing/2014/main" id="{603737E7-85B4-CFD7-E00A-D3F29562E47E}"/>
              </a:ext>
            </a:extLst>
          </p:cNvPr>
          <p:cNvSpPr txBox="1">
            <a:spLocks/>
          </p:cNvSpPr>
          <p:nvPr/>
        </p:nvSpPr>
        <p:spPr>
          <a:xfrm>
            <a:off x="114300" y="872390"/>
            <a:ext cx="11963399"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s" sz="2800" b="1" dirty="0">
                <a:solidFill>
                  <a:schemeClr val="bg1"/>
                </a:solidFill>
                <a:latin typeface="EC Square Sans Pro" panose="020B0506040000020004" pitchFamily="34" charset="0"/>
              </a:rPr>
              <a:t> Control de la contaminación cruzada</a:t>
            </a:r>
            <a:endParaRPr lang="en-GB" sz="2000" b="1" dirty="0">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F109C982-4B32-69A5-EAAE-3C1EE54B38CE}"/>
              </a:ext>
            </a:extLst>
          </p:cNvPr>
          <p:cNvSpPr txBox="1">
            <a:spLocks/>
          </p:cNvSpPr>
          <p:nvPr/>
        </p:nvSpPr>
        <p:spPr>
          <a:xfrm>
            <a:off x="609600" y="133775"/>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 sz="2800" dirty="0">
                <a:latin typeface="EC Square Sans Pro" panose="020B0506040000020004" pitchFamily="34" charset="0"/>
              </a:rPr>
              <a:t>RD 370/2021: Artículo 3 y DT primera</a:t>
            </a:r>
            <a:endParaRPr lang="en-GB" dirty="0"/>
          </a:p>
        </p:txBody>
      </p:sp>
      <p:sp>
        <p:nvSpPr>
          <p:cNvPr id="11" name="TextBox 7">
            <a:extLst>
              <a:ext uri="{FF2B5EF4-FFF2-40B4-BE49-F238E27FC236}">
                <a16:creationId xmlns:a16="http://schemas.microsoft.com/office/drawing/2014/main" id="{20276B69-89E9-C4FB-BD87-191DA85943F1}"/>
              </a:ext>
            </a:extLst>
          </p:cNvPr>
          <p:cNvSpPr txBox="1"/>
          <p:nvPr/>
        </p:nvSpPr>
        <p:spPr>
          <a:xfrm>
            <a:off x="0" y="1669450"/>
            <a:ext cx="11963399" cy="5262979"/>
          </a:xfrm>
          <a:prstGeom prst="rect">
            <a:avLst/>
          </a:prstGeom>
          <a:noFill/>
        </p:spPr>
        <p:txBody>
          <a:bodyPr wrap="square" rtlCol="0">
            <a:spAutoFit/>
          </a:bodyPr>
          <a:lstStyle/>
          <a:p>
            <a:r>
              <a:rPr lang="es-ES" sz="2400" b="1" dirty="0">
                <a:solidFill>
                  <a:srgbClr val="003399"/>
                </a:solidFill>
                <a:latin typeface="EC Square Sans Pro" panose="020B0506040000020004" pitchFamily="34" charset="0"/>
                <a:ea typeface="+mn-ea"/>
                <a:cs typeface="Arial" panose="020B0604020202020204" pitchFamily="34" charset="0"/>
              </a:rPr>
              <a:t>«contaminación cruzada»: </a:t>
            </a:r>
            <a:r>
              <a:rPr lang="es-ES" sz="2400" dirty="0">
                <a:solidFill>
                  <a:srgbClr val="003399"/>
                </a:solidFill>
                <a:latin typeface="EC Square Sans Pro" panose="020B0506040000020004" pitchFamily="34" charset="0"/>
                <a:ea typeface="+mn-ea"/>
                <a:cs typeface="Arial" panose="020B0604020202020204" pitchFamily="34" charset="0"/>
              </a:rPr>
              <a:t>contaminación de un pienso no destinatario con un principio activo originada por el uso previo de instalaciones o equipos;</a:t>
            </a:r>
          </a:p>
          <a:p>
            <a:endParaRPr lang="es-ES" sz="2400" dirty="0">
              <a:solidFill>
                <a:srgbClr val="003399"/>
              </a:solidFill>
              <a:latin typeface="EC Square Sans Pro" panose="020B0506040000020004" pitchFamily="34" charset="0"/>
              <a:ea typeface="+mn-ea"/>
              <a:cs typeface="Arial" panose="020B0604020202020204" pitchFamily="34" charset="0"/>
            </a:endParaRPr>
          </a:p>
          <a:p>
            <a:r>
              <a:rPr lang="es-ES" sz="2400" b="1" dirty="0">
                <a:solidFill>
                  <a:srgbClr val="003399"/>
                </a:solidFill>
                <a:latin typeface="EC Square Sans Pro" panose="020B0506040000020004" pitchFamily="34" charset="0"/>
                <a:ea typeface="+mn-ea"/>
                <a:cs typeface="Arial" panose="020B0604020202020204" pitchFamily="34" charset="0"/>
              </a:rPr>
              <a:t>«pienso no destinatario»: </a:t>
            </a:r>
            <a:r>
              <a:rPr lang="es-ES" sz="2400" dirty="0">
                <a:solidFill>
                  <a:srgbClr val="003399"/>
                </a:solidFill>
                <a:latin typeface="EC Square Sans Pro" panose="020B0506040000020004" pitchFamily="34" charset="0"/>
                <a:ea typeface="+mn-ea"/>
                <a:cs typeface="Arial" panose="020B0604020202020204" pitchFamily="34" charset="0"/>
              </a:rPr>
              <a:t>pienso, medicamentoso o no, que no está previsto que contenga un principio activo específico</a:t>
            </a:r>
          </a:p>
          <a:p>
            <a:endParaRPr lang="es-ES" sz="2400" dirty="0">
              <a:solidFill>
                <a:srgbClr val="003399"/>
              </a:solidFill>
              <a:latin typeface="EC Square Sans Pro" panose="020B0506040000020004" pitchFamily="34" charset="0"/>
              <a:ea typeface="+mn-ea"/>
              <a:cs typeface="Arial" panose="020B0604020202020204" pitchFamily="34" charset="0"/>
            </a:endParaRPr>
          </a:p>
          <a:p>
            <a:r>
              <a:rPr lang="es-ES" sz="2400" dirty="0">
                <a:solidFill>
                  <a:srgbClr val="003399"/>
                </a:solidFill>
                <a:latin typeface="EC Square Sans Pro" panose="020B0506040000020004" pitchFamily="34" charset="0"/>
                <a:ea typeface="+mn-ea"/>
                <a:cs typeface="Arial" panose="020B0604020202020204" pitchFamily="34" charset="0"/>
              </a:rPr>
              <a:t>Existencia de restos de un medicamento veterinario en un pienso (no destinatario), medicamentoso o no, en el que no está prescrito específicamente, debido a los restos del PM que ha circulado previamente por la misma instalación.</a:t>
            </a:r>
            <a:r>
              <a:rPr lang="es-ES" sz="2400" b="1" i="0" u="none" strike="noStrike" baseline="0" dirty="0">
                <a:solidFill>
                  <a:srgbClr val="C00000"/>
                </a:solidFill>
                <a:latin typeface="Calibri" panose="020F0502020204030204" pitchFamily="34" charset="0"/>
              </a:rPr>
              <a:t>  </a:t>
            </a:r>
            <a:endParaRPr lang="es-ES" sz="2400" dirty="0">
              <a:solidFill>
                <a:srgbClr val="003399"/>
              </a:solidFill>
              <a:latin typeface="EC Square Sans Pro" panose="020B0506040000020004" pitchFamily="34" charset="0"/>
              <a:ea typeface="+mn-ea"/>
              <a:cs typeface="Arial" panose="020B0604020202020204" pitchFamily="34" charset="0"/>
            </a:endParaRPr>
          </a:p>
          <a:p>
            <a:r>
              <a:rPr lang="es-ES" sz="2400" b="1" i="0" u="none" strike="noStrike" baseline="0" dirty="0">
                <a:solidFill>
                  <a:srgbClr val="003399"/>
                </a:solidFill>
                <a:latin typeface="EC Square Sans Pro" panose="020B0506040000020004" pitchFamily="34" charset="0"/>
                <a:ea typeface="+mn-ea"/>
                <a:cs typeface="Arial" panose="020B0604020202020204" pitchFamily="34" charset="0"/>
              </a:rPr>
              <a:t>		</a:t>
            </a:r>
            <a:r>
              <a:rPr lang="es-ES" sz="2000" b="1" i="0" u="none" strike="noStrike" baseline="0" dirty="0">
                <a:solidFill>
                  <a:srgbClr val="C00000"/>
                </a:solidFill>
                <a:latin typeface="Calibri" panose="020F0502020204030204" pitchFamily="34" charset="0"/>
              </a:rPr>
              <a:t>medidas de limpieza de equipos e instalaciones</a:t>
            </a:r>
            <a:endParaRPr lang="es-ES" sz="2000" b="0" i="0" u="none" strike="noStrike" baseline="0" dirty="0">
              <a:solidFill>
                <a:srgbClr val="C00000"/>
              </a:solidFill>
              <a:latin typeface="Calibri" panose="020F0502020204030204" pitchFamily="34" charset="0"/>
            </a:endParaRPr>
          </a:p>
          <a:p>
            <a:endParaRPr lang="es-ES" sz="2400" dirty="0">
              <a:solidFill>
                <a:srgbClr val="003399"/>
              </a:solidFill>
              <a:latin typeface="EC Square Sans Pro" panose="020B0506040000020004" pitchFamily="34" charset="0"/>
              <a:ea typeface="+mn-ea"/>
              <a:cs typeface="Arial" panose="020B0604020202020204" pitchFamily="34" charset="0"/>
            </a:endParaRPr>
          </a:p>
          <a:p>
            <a:r>
              <a:rPr lang="es-ES" sz="2400" dirty="0">
                <a:solidFill>
                  <a:srgbClr val="003399"/>
                </a:solidFill>
                <a:latin typeface="EC Square Sans Pro" panose="020B0506040000020004" pitchFamily="34" charset="0"/>
                <a:ea typeface="+mn-ea"/>
                <a:cs typeface="Arial" panose="020B0604020202020204" pitchFamily="34" charset="0"/>
              </a:rPr>
              <a:t>Los establecimientos fabricantes deberán llevar a cabo un </a:t>
            </a:r>
            <a:r>
              <a:rPr lang="es-ES" sz="2400" b="1" u="sng" dirty="0">
                <a:solidFill>
                  <a:srgbClr val="003399"/>
                </a:solidFill>
                <a:latin typeface="EC Square Sans Pro" panose="020B0506040000020004" pitchFamily="34" charset="0"/>
                <a:ea typeface="+mn-ea"/>
                <a:cs typeface="Arial" panose="020B0604020202020204" pitchFamily="34" charset="0"/>
              </a:rPr>
              <a:t>control de contaminación cruzada al menos una vez al año sobre lote pienso no destinatario (autocontroles).</a:t>
            </a:r>
          </a:p>
          <a:p>
            <a:endParaRPr lang="es-ES" sz="2400" dirty="0">
              <a:solidFill>
                <a:srgbClr val="003399"/>
              </a:solidFill>
              <a:latin typeface="EC Square Sans Pro" panose="020B0506040000020004" pitchFamily="34" charset="0"/>
              <a:ea typeface="+mn-ea"/>
              <a:cs typeface="Arial" panose="020B0604020202020204" pitchFamily="34" charset="0"/>
            </a:endParaRPr>
          </a:p>
        </p:txBody>
      </p:sp>
      <p:sp>
        <p:nvSpPr>
          <p:cNvPr id="2" name="Flecha: curvada hacia la izquierda 1">
            <a:extLst>
              <a:ext uri="{FF2B5EF4-FFF2-40B4-BE49-F238E27FC236}">
                <a16:creationId xmlns:a16="http://schemas.microsoft.com/office/drawing/2014/main" id="{705D3EC6-CC80-2A9B-2C9F-39CF0BE49E1F}"/>
              </a:ext>
            </a:extLst>
          </p:cNvPr>
          <p:cNvSpPr/>
          <p:nvPr/>
        </p:nvSpPr>
        <p:spPr>
          <a:xfrm>
            <a:off x="7162800" y="4730750"/>
            <a:ext cx="762000" cy="609600"/>
          </a:xfrm>
          <a:prstGeom prst="curvedLeftArrow">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586093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F48F3-D682-D554-C3F6-2359F1FE1F7A}"/>
            </a:ext>
          </a:extLst>
        </p:cNvPr>
        <p:cNvGrpSpPr/>
        <p:nvPr/>
      </p:nvGrpSpPr>
      <p:grpSpPr>
        <a:xfrm>
          <a:off x="0" y="0"/>
          <a:ext cx="0" cy="0"/>
          <a:chOff x="0" y="0"/>
          <a:chExt cx="0" cy="0"/>
        </a:xfrm>
      </p:grpSpPr>
      <p:sp>
        <p:nvSpPr>
          <p:cNvPr id="9" name="Rectángulo redondeado 13">
            <a:extLst>
              <a:ext uri="{FF2B5EF4-FFF2-40B4-BE49-F238E27FC236}">
                <a16:creationId xmlns:a16="http://schemas.microsoft.com/office/drawing/2014/main" id="{0DD16F5E-C554-CCF5-4813-55487ED7423A}"/>
              </a:ext>
            </a:extLst>
          </p:cNvPr>
          <p:cNvSpPr/>
          <p:nvPr/>
        </p:nvSpPr>
        <p:spPr>
          <a:xfrm>
            <a:off x="-21773" y="784918"/>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EC Square Sans Pro" panose="020B0506040000020004"/>
            </a:endParaRPr>
          </a:p>
        </p:txBody>
      </p:sp>
      <p:sp>
        <p:nvSpPr>
          <p:cNvPr id="12" name="Marcador de texto 4">
            <a:extLst>
              <a:ext uri="{FF2B5EF4-FFF2-40B4-BE49-F238E27FC236}">
                <a16:creationId xmlns:a16="http://schemas.microsoft.com/office/drawing/2014/main" id="{DFD00B99-2FF7-C5F5-A3E7-6F4571CBF4E3}"/>
              </a:ext>
            </a:extLst>
          </p:cNvPr>
          <p:cNvSpPr txBox="1">
            <a:spLocks/>
          </p:cNvSpPr>
          <p:nvPr/>
        </p:nvSpPr>
        <p:spPr>
          <a:xfrm>
            <a:off x="114300" y="872390"/>
            <a:ext cx="11963399"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s" sz="2800" b="1" dirty="0">
                <a:solidFill>
                  <a:schemeClr val="bg1"/>
                </a:solidFill>
                <a:latin typeface="EC Square Sans Pro" panose="020B0506040000020004" pitchFamily="34" charset="0"/>
              </a:rPr>
              <a:t> Control de la contaminación cruzada</a:t>
            </a:r>
            <a:endParaRPr lang="en-GB" sz="2000" b="1" dirty="0">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CFEBA14F-4341-F2BA-8EB0-706819D2036E}"/>
              </a:ext>
            </a:extLst>
          </p:cNvPr>
          <p:cNvSpPr txBox="1">
            <a:spLocks/>
          </p:cNvSpPr>
          <p:nvPr/>
        </p:nvSpPr>
        <p:spPr>
          <a:xfrm>
            <a:off x="609599" y="28553"/>
            <a:ext cx="11468099" cy="755565"/>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ES" sz="2000" b="1" dirty="0">
                <a:latin typeface="EC Square Sans Pro" panose="020B0506040000020004" pitchFamily="34" charset="0"/>
              </a:rPr>
              <a:t>REGLAMENTO 2024/1229  establecimiento de niveles máximos específicos de contaminación </a:t>
            </a:r>
          </a:p>
          <a:p>
            <a:r>
              <a:rPr lang="es-ES" sz="2000" b="1" dirty="0">
                <a:latin typeface="EC Square Sans Pro" panose="020B0506040000020004" pitchFamily="34" charset="0"/>
              </a:rPr>
              <a:t>cruzada de principios activos antimicrobianos en piensos no destinatarios y métodos de análisis</a:t>
            </a:r>
            <a:endParaRPr lang="en-GB" sz="2000" b="1" dirty="0">
              <a:latin typeface="EC Square Sans Pro" panose="020B0506040000020004" pitchFamily="34" charset="0"/>
            </a:endParaRPr>
          </a:p>
          <a:p>
            <a:pPr algn="l"/>
            <a:endParaRPr lang="es-ES" sz="2000" b="0" i="0" u="none" strike="noStrike" baseline="0" dirty="0">
              <a:solidFill>
                <a:srgbClr val="000000"/>
              </a:solidFill>
              <a:latin typeface="EUAlbertina"/>
            </a:endParaRPr>
          </a:p>
          <a:p>
            <a:r>
              <a:rPr lang="es-ES" sz="2000" b="0" i="0" u="none" strike="noStrike" baseline="0" dirty="0">
                <a:solidFill>
                  <a:srgbClr val="000000"/>
                </a:solidFill>
                <a:latin typeface="EUAlbertina"/>
              </a:rPr>
              <a:t> </a:t>
            </a:r>
          </a:p>
          <a:p>
            <a:endParaRPr lang="es-ES" sz="2000" b="0" i="0" u="none" strike="noStrike" baseline="0" dirty="0">
              <a:solidFill>
                <a:srgbClr val="000000"/>
              </a:solidFill>
              <a:latin typeface="EUAlbertina"/>
            </a:endParaRPr>
          </a:p>
        </p:txBody>
      </p:sp>
      <p:sp>
        <p:nvSpPr>
          <p:cNvPr id="6" name="CuadroTexto 5">
            <a:extLst>
              <a:ext uri="{FF2B5EF4-FFF2-40B4-BE49-F238E27FC236}">
                <a16:creationId xmlns:a16="http://schemas.microsoft.com/office/drawing/2014/main" id="{FAA4B093-E222-B02E-C793-CE2B74B8587A}"/>
              </a:ext>
            </a:extLst>
          </p:cNvPr>
          <p:cNvSpPr txBox="1"/>
          <p:nvPr/>
        </p:nvSpPr>
        <p:spPr>
          <a:xfrm>
            <a:off x="88900" y="1645529"/>
            <a:ext cx="11722100" cy="4708981"/>
          </a:xfrm>
          <a:prstGeom prst="rect">
            <a:avLst/>
          </a:prstGeom>
          <a:noFill/>
        </p:spPr>
        <p:txBody>
          <a:bodyPr wrap="square">
            <a:spAutoFit/>
          </a:bodyPr>
          <a:lstStyle/>
          <a:p>
            <a:pPr marL="342900" indent="-342900">
              <a:buFont typeface="Courier New" panose="02070309020205020404" pitchFamily="49" charset="0"/>
              <a:buChar char="o"/>
            </a:pPr>
            <a:r>
              <a:rPr lang="es-ES" sz="2000" dirty="0">
                <a:solidFill>
                  <a:srgbClr val="003399"/>
                </a:solidFill>
                <a:latin typeface="EC Square Sans Pro" panose="020B0506040000020004" pitchFamily="34" charset="0"/>
                <a:ea typeface="+mn-ea"/>
                <a:cs typeface="Arial" panose="020B0604020202020204" pitchFamily="34" charset="0"/>
              </a:rPr>
              <a:t>Entrada en vigor: </a:t>
            </a:r>
            <a:r>
              <a:rPr lang="es-ES" sz="2000" b="1" dirty="0">
                <a:solidFill>
                  <a:srgbClr val="003399"/>
                </a:solidFill>
                <a:latin typeface="EC Square Sans Pro" panose="020B0506040000020004" pitchFamily="34" charset="0"/>
                <a:ea typeface="+mn-ea"/>
                <a:cs typeface="Arial" panose="020B0604020202020204" pitchFamily="34" charset="0"/>
              </a:rPr>
              <a:t>20 de mayo de 2025</a:t>
            </a:r>
          </a:p>
          <a:p>
            <a:pPr marL="342900" indent="-342900" algn="l">
              <a:buFont typeface="Courier New" panose="02070309020205020404" pitchFamily="49" charset="0"/>
              <a:buChar char="o"/>
            </a:pPr>
            <a:r>
              <a:rPr lang="es-ES" sz="2000" dirty="0">
                <a:solidFill>
                  <a:srgbClr val="003399"/>
                </a:solidFill>
                <a:latin typeface="EC Square Sans Pro" panose="020B0506040000020004" pitchFamily="34" charset="0"/>
                <a:ea typeface="+mn-ea"/>
                <a:cs typeface="Arial" panose="020B0604020202020204" pitchFamily="34" charset="0"/>
              </a:rPr>
              <a:t>Niveles máximos de contaminación cruzada en piensos no destinatarios: </a:t>
            </a:r>
            <a:r>
              <a:rPr lang="es-ES" sz="2000" b="1" dirty="0">
                <a:solidFill>
                  <a:srgbClr val="003399"/>
                </a:solidFill>
                <a:latin typeface="EC Square Sans Pro" panose="020B0506040000020004" pitchFamily="34" charset="0"/>
                <a:ea typeface="+mn-ea"/>
                <a:cs typeface="Arial" panose="020B0604020202020204" pitchFamily="34" charset="0"/>
              </a:rPr>
              <a:t>1% del principio activo </a:t>
            </a:r>
            <a:r>
              <a:rPr lang="es-ES" sz="2000" dirty="0">
                <a:solidFill>
                  <a:srgbClr val="003399"/>
                </a:solidFill>
                <a:latin typeface="EC Square Sans Pro" panose="020B0506040000020004" pitchFamily="34" charset="0"/>
                <a:ea typeface="+mn-ea"/>
                <a:cs typeface="Arial" panose="020B0604020202020204" pitchFamily="34" charset="0"/>
              </a:rPr>
              <a:t>contenido en el pienso anteriormente fabricado o, del contenido en el PM al que fuera destinado el PI.</a:t>
            </a:r>
          </a:p>
          <a:p>
            <a:pPr marL="342900" indent="-342900" algn="l">
              <a:buFont typeface="Courier New" panose="02070309020205020404" pitchFamily="49" charset="0"/>
              <a:buChar char="o"/>
            </a:pPr>
            <a:endParaRPr lang="es-ES" sz="2000" dirty="0">
              <a:solidFill>
                <a:srgbClr val="003399"/>
              </a:solidFill>
              <a:latin typeface="EC Square Sans Pro" panose="020B0506040000020004" pitchFamily="34" charset="0"/>
              <a:ea typeface="+mn-ea"/>
              <a:cs typeface="Arial" panose="020B0604020202020204" pitchFamily="34" charset="0"/>
            </a:endParaRPr>
          </a:p>
          <a:p>
            <a:pPr algn="l"/>
            <a:r>
              <a:rPr lang="es-ES" sz="2000" b="1" dirty="0">
                <a:solidFill>
                  <a:srgbClr val="003399"/>
                </a:solidFill>
                <a:latin typeface="EC Square Sans Pro" panose="020B0506040000020004" pitchFamily="34" charset="0"/>
                <a:ea typeface="+mn-ea"/>
                <a:cs typeface="Arial" panose="020B0604020202020204" pitchFamily="34" charset="0"/>
              </a:rPr>
              <a:t>Excepto piensos destinados a (límite será el establecido en el anexo I del </a:t>
            </a:r>
            <a:r>
              <a:rPr lang="es-ES" sz="2000" b="1" dirty="0" err="1">
                <a:solidFill>
                  <a:srgbClr val="003399"/>
                </a:solidFill>
                <a:latin typeface="EC Square Sans Pro" panose="020B0506040000020004" pitchFamily="34" charset="0"/>
                <a:ea typeface="+mn-ea"/>
                <a:cs typeface="Arial" panose="020B0604020202020204" pitchFamily="34" charset="0"/>
              </a:rPr>
              <a:t>Rgto</a:t>
            </a:r>
            <a:r>
              <a:rPr lang="es-ES" sz="2000" b="1" dirty="0">
                <a:solidFill>
                  <a:srgbClr val="003399"/>
                </a:solidFill>
                <a:latin typeface="EC Square Sans Pro" panose="020B0506040000020004" pitchFamily="34" charset="0"/>
                <a:ea typeface="+mn-ea"/>
                <a:cs typeface="Arial" panose="020B0604020202020204" pitchFamily="34" charset="0"/>
              </a:rPr>
              <a:t> 1229) </a:t>
            </a:r>
            <a:r>
              <a:rPr lang="es-ES" sz="2000" dirty="0">
                <a:solidFill>
                  <a:srgbClr val="003399"/>
                </a:solidFill>
                <a:latin typeface="EC Square Sans Pro" panose="020B0506040000020004" pitchFamily="34" charset="0"/>
                <a:ea typeface="+mn-ea"/>
                <a:cs typeface="Arial" panose="020B0604020202020204" pitchFamily="34" charset="0"/>
              </a:rPr>
              <a:t>:</a:t>
            </a:r>
          </a:p>
          <a:p>
            <a:pPr marL="285750" indent="-285750">
              <a:buFont typeface="Arial" panose="020B0604020202020204" pitchFamily="34" charset="0"/>
              <a:buChar char="•"/>
            </a:pPr>
            <a:r>
              <a:rPr lang="es-ES" sz="2000" dirty="0">
                <a:solidFill>
                  <a:srgbClr val="003399"/>
                </a:solidFill>
                <a:latin typeface="EC Square Sans Pro" panose="020B0506040000020004" pitchFamily="34" charset="0"/>
                <a:ea typeface="+mn-ea"/>
                <a:cs typeface="Arial" panose="020B0604020202020204" pitchFamily="34" charset="0"/>
              </a:rPr>
              <a:t>animales </a:t>
            </a:r>
            <a:r>
              <a:rPr lang="es-ES" sz="2000" b="1" dirty="0">
                <a:solidFill>
                  <a:srgbClr val="003399"/>
                </a:solidFill>
                <a:latin typeface="EC Square Sans Pro" panose="020B0506040000020004" pitchFamily="34" charset="0"/>
                <a:ea typeface="+mn-ea"/>
                <a:cs typeface="Arial" panose="020B0604020202020204" pitchFamily="34" charset="0"/>
              </a:rPr>
              <a:t>productores de alimentos distintos de los peces </a:t>
            </a:r>
            <a:r>
              <a:rPr lang="es-ES" sz="2000" dirty="0">
                <a:solidFill>
                  <a:srgbClr val="003399"/>
                </a:solidFill>
                <a:latin typeface="EC Square Sans Pro" panose="020B0506040000020004" pitchFamily="34" charset="0"/>
                <a:ea typeface="+mn-ea"/>
                <a:cs typeface="Arial" panose="020B0604020202020204" pitchFamily="34" charset="0"/>
              </a:rPr>
              <a:t>cuando los piensos se fabrican, transforman, almacenan o transportan después de la fabricación, transformación, almacenamiento o transporte de piensos medicamentosos o productos intermedios destinados a la acuicultura;</a:t>
            </a:r>
          </a:p>
          <a:p>
            <a:pPr marL="285750" indent="-285750">
              <a:buFont typeface="Arial" panose="020B0604020202020204" pitchFamily="34" charset="0"/>
              <a:buChar char="•"/>
            </a:pPr>
            <a:r>
              <a:rPr lang="es-ES" sz="2000" dirty="0">
                <a:solidFill>
                  <a:srgbClr val="003399"/>
                </a:solidFill>
                <a:latin typeface="EC Square Sans Pro" panose="020B0506040000020004" pitchFamily="34" charset="0"/>
                <a:ea typeface="+mn-ea"/>
                <a:cs typeface="Arial" panose="020B0604020202020204" pitchFamily="34" charset="0"/>
              </a:rPr>
              <a:t>animales durante la </a:t>
            </a:r>
            <a:r>
              <a:rPr lang="es-ES" sz="2000" b="1" dirty="0">
                <a:solidFill>
                  <a:srgbClr val="003399"/>
                </a:solidFill>
                <a:latin typeface="EC Square Sans Pro" panose="020B0506040000020004" pitchFamily="34" charset="0"/>
                <a:ea typeface="+mn-ea"/>
                <a:cs typeface="Arial" panose="020B0604020202020204" pitchFamily="34" charset="0"/>
              </a:rPr>
              <a:t>producción de huevos o leche destinados al consumo humano;</a:t>
            </a:r>
          </a:p>
          <a:p>
            <a:pPr marL="285750" indent="-285750">
              <a:buFont typeface="Arial" panose="020B0604020202020204" pitchFamily="34" charset="0"/>
              <a:buChar char="•"/>
            </a:pPr>
            <a:r>
              <a:rPr lang="es-ES" sz="2000" dirty="0">
                <a:solidFill>
                  <a:srgbClr val="003399"/>
                </a:solidFill>
                <a:latin typeface="EC Square Sans Pro" panose="020B0506040000020004" pitchFamily="34" charset="0"/>
                <a:ea typeface="+mn-ea"/>
                <a:cs typeface="Arial" panose="020B0604020202020204" pitchFamily="34" charset="0"/>
              </a:rPr>
              <a:t>animales </a:t>
            </a:r>
            <a:r>
              <a:rPr lang="es-ES" sz="2000" b="1" dirty="0">
                <a:solidFill>
                  <a:srgbClr val="003399"/>
                </a:solidFill>
                <a:latin typeface="EC Square Sans Pro" panose="020B0506040000020004" pitchFamily="34" charset="0"/>
                <a:ea typeface="+mn-ea"/>
                <a:cs typeface="Arial" panose="020B0604020202020204" pitchFamily="34" charset="0"/>
              </a:rPr>
              <a:t>productores de alimentos destinados al sacrificio en el período de sacrificio correspondiente al tiempo de espera más largo para las especies animales destinatarias</a:t>
            </a:r>
            <a:r>
              <a:rPr lang="es-ES" sz="2000" dirty="0">
                <a:solidFill>
                  <a:srgbClr val="003399"/>
                </a:solidFill>
                <a:latin typeface="EC Square Sans Pro" panose="020B0506040000020004" pitchFamily="34" charset="0"/>
                <a:ea typeface="+mn-ea"/>
                <a:cs typeface="Arial" panose="020B0604020202020204" pitchFamily="34" charset="0"/>
              </a:rPr>
              <a:t>.</a:t>
            </a:r>
          </a:p>
          <a:p>
            <a:pPr marL="285750" indent="-285750">
              <a:buFont typeface="Arial" panose="020B0604020202020204" pitchFamily="34" charset="0"/>
              <a:buChar char="•"/>
            </a:pPr>
            <a:endParaRPr lang="es-ES" sz="2000"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Arial" panose="020B0604020202020204" pitchFamily="34" charset="0"/>
              <a:buChar char="•"/>
            </a:pPr>
            <a:r>
              <a:rPr lang="es-ES" sz="2000" dirty="0">
                <a:solidFill>
                  <a:srgbClr val="003399"/>
                </a:solidFill>
                <a:latin typeface="EC Square Sans Pro" panose="020B0506040000020004" pitchFamily="34" charset="0"/>
                <a:ea typeface="+mn-ea"/>
                <a:cs typeface="Arial" panose="020B0604020202020204" pitchFamily="34" charset="0"/>
              </a:rPr>
              <a:t>Listado </a:t>
            </a:r>
            <a:r>
              <a:rPr lang="es-ES" sz="2000" dirty="0" err="1">
                <a:solidFill>
                  <a:srgbClr val="003399"/>
                </a:solidFill>
                <a:latin typeface="EC Square Sans Pro" panose="020B0506040000020004" pitchFamily="34" charset="0"/>
                <a:ea typeface="+mn-ea"/>
                <a:cs typeface="Arial" panose="020B0604020202020204" pitchFamily="34" charset="0"/>
              </a:rPr>
              <a:t>ppios</a:t>
            </a:r>
            <a:r>
              <a:rPr lang="es-ES" sz="2000" dirty="0">
                <a:solidFill>
                  <a:srgbClr val="003399"/>
                </a:solidFill>
                <a:latin typeface="EC Square Sans Pro" panose="020B0506040000020004" pitchFamily="34" charset="0"/>
                <a:ea typeface="+mn-ea"/>
                <a:cs typeface="Arial" panose="020B0604020202020204" pitchFamily="34" charset="0"/>
              </a:rPr>
              <a:t>. activos anexo II del Reglamento (UE) 2019/4</a:t>
            </a:r>
          </a:p>
          <a:p>
            <a:pPr marL="285750" indent="-285750">
              <a:buFont typeface="Arial" panose="020B0604020202020204" pitchFamily="34" charset="0"/>
              <a:buChar char="•"/>
            </a:pPr>
            <a:r>
              <a:rPr lang="es-ES" sz="2000" dirty="0">
                <a:solidFill>
                  <a:srgbClr val="003399"/>
                </a:solidFill>
                <a:latin typeface="EC Square Sans Pro" panose="020B0506040000020004" pitchFamily="34" charset="0"/>
                <a:ea typeface="+mn-ea"/>
                <a:cs typeface="Arial" panose="020B0604020202020204" pitchFamily="34" charset="0"/>
              </a:rPr>
              <a:t> Anexo </a:t>
            </a:r>
            <a:r>
              <a:rPr lang="es-ES" sz="2000" dirty="0" err="1">
                <a:solidFill>
                  <a:srgbClr val="003399"/>
                </a:solidFill>
                <a:latin typeface="EC Square Sans Pro" panose="020B0506040000020004" pitchFamily="34" charset="0"/>
                <a:ea typeface="+mn-ea"/>
                <a:cs typeface="Arial" panose="020B0604020202020204" pitchFamily="34" charset="0"/>
              </a:rPr>
              <a:t>Rgto</a:t>
            </a:r>
            <a:r>
              <a:rPr lang="es-ES" sz="2000" dirty="0">
                <a:solidFill>
                  <a:srgbClr val="003399"/>
                </a:solidFill>
                <a:latin typeface="EC Square Sans Pro" panose="020B0506040000020004" pitchFamily="34" charset="0"/>
                <a:ea typeface="+mn-ea"/>
                <a:cs typeface="Arial" panose="020B0604020202020204" pitchFamily="34" charset="0"/>
              </a:rPr>
              <a:t> 2024/1229. Niveles máximos de contaminación cruzada en piensos no destinatarios (para excepciones) y métodos de análisis de referencia (aplica a todos)</a:t>
            </a:r>
          </a:p>
        </p:txBody>
      </p:sp>
    </p:spTree>
    <p:extLst>
      <p:ext uri="{BB962C8B-B14F-4D97-AF65-F5344CB8AC3E}">
        <p14:creationId xmlns:p14="http://schemas.microsoft.com/office/powerpoint/2010/main" val="1965286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42CC6-2B2D-8A33-0D1D-E46063AE28BE}"/>
            </a:ext>
          </a:extLst>
        </p:cNvPr>
        <p:cNvGrpSpPr/>
        <p:nvPr/>
      </p:nvGrpSpPr>
      <p:grpSpPr>
        <a:xfrm>
          <a:off x="0" y="0"/>
          <a:ext cx="0" cy="0"/>
          <a:chOff x="0" y="0"/>
          <a:chExt cx="0" cy="0"/>
        </a:xfrm>
      </p:grpSpPr>
      <p:sp>
        <p:nvSpPr>
          <p:cNvPr id="9" name="Rectángulo redondeado 13">
            <a:extLst>
              <a:ext uri="{FF2B5EF4-FFF2-40B4-BE49-F238E27FC236}">
                <a16:creationId xmlns:a16="http://schemas.microsoft.com/office/drawing/2014/main" id="{32A23E12-B30F-18B8-5F84-06BE5D6DEBA7}"/>
              </a:ext>
            </a:extLst>
          </p:cNvPr>
          <p:cNvSpPr/>
          <p:nvPr/>
        </p:nvSpPr>
        <p:spPr>
          <a:xfrm>
            <a:off x="-21773" y="784918"/>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EC Square Sans Pro" panose="020B0506040000020004"/>
            </a:endParaRPr>
          </a:p>
        </p:txBody>
      </p:sp>
      <p:sp>
        <p:nvSpPr>
          <p:cNvPr id="12" name="Marcador de texto 4">
            <a:extLst>
              <a:ext uri="{FF2B5EF4-FFF2-40B4-BE49-F238E27FC236}">
                <a16:creationId xmlns:a16="http://schemas.microsoft.com/office/drawing/2014/main" id="{AF5A9F2B-5C21-3BBE-1A76-116315DFD68A}"/>
              </a:ext>
            </a:extLst>
          </p:cNvPr>
          <p:cNvSpPr txBox="1">
            <a:spLocks/>
          </p:cNvSpPr>
          <p:nvPr/>
        </p:nvSpPr>
        <p:spPr>
          <a:xfrm>
            <a:off x="114300" y="872390"/>
            <a:ext cx="11963399"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s" sz="2800" b="1" dirty="0">
                <a:solidFill>
                  <a:schemeClr val="bg1"/>
                </a:solidFill>
                <a:latin typeface="EC Square Sans Pro" panose="020B0506040000020004" pitchFamily="34" charset="0"/>
              </a:rPr>
              <a:t> Control de la contaminación cruzada</a:t>
            </a:r>
            <a:endParaRPr lang="en-GB" sz="2000" b="1" dirty="0">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33099BBB-0F46-1E8B-88B1-8864085BB2BD}"/>
              </a:ext>
            </a:extLst>
          </p:cNvPr>
          <p:cNvSpPr txBox="1">
            <a:spLocks/>
          </p:cNvSpPr>
          <p:nvPr/>
        </p:nvSpPr>
        <p:spPr>
          <a:xfrm>
            <a:off x="609599" y="28553"/>
            <a:ext cx="11468099" cy="755565"/>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 dirty="0">
                <a:latin typeface="EC Square Sans Pro" panose="020B0506040000020004" pitchFamily="34" charset="0"/>
              </a:rPr>
              <a:t>RD 370/2021: Artículo 3 y DT primera</a:t>
            </a:r>
            <a:endParaRPr lang="en-GB" sz="1800" dirty="0"/>
          </a:p>
          <a:p>
            <a:pPr algn="l"/>
            <a:endParaRPr lang="es-ES" b="0" i="0" u="none" strike="noStrike" baseline="0" dirty="0">
              <a:solidFill>
                <a:srgbClr val="000000"/>
              </a:solidFill>
              <a:latin typeface="EUAlbertina"/>
            </a:endParaRPr>
          </a:p>
          <a:p>
            <a:r>
              <a:rPr lang="es-ES" b="0" i="0" u="none" strike="noStrike" baseline="0" dirty="0">
                <a:solidFill>
                  <a:srgbClr val="000000"/>
                </a:solidFill>
                <a:latin typeface="EUAlbertina"/>
              </a:rPr>
              <a:t> </a:t>
            </a:r>
          </a:p>
          <a:p>
            <a:endParaRPr lang="es-ES" b="0" i="0" u="none" strike="noStrike" baseline="0" dirty="0">
              <a:solidFill>
                <a:srgbClr val="000000"/>
              </a:solidFill>
              <a:latin typeface="EUAlbertina"/>
            </a:endParaRPr>
          </a:p>
        </p:txBody>
      </p:sp>
      <p:sp>
        <p:nvSpPr>
          <p:cNvPr id="6" name="CuadroTexto 5">
            <a:extLst>
              <a:ext uri="{FF2B5EF4-FFF2-40B4-BE49-F238E27FC236}">
                <a16:creationId xmlns:a16="http://schemas.microsoft.com/office/drawing/2014/main" id="{893EC0D3-D14A-BF28-3094-1077D2313D92}"/>
              </a:ext>
            </a:extLst>
          </p:cNvPr>
          <p:cNvSpPr txBox="1"/>
          <p:nvPr/>
        </p:nvSpPr>
        <p:spPr>
          <a:xfrm>
            <a:off x="228600" y="1987550"/>
            <a:ext cx="11201400" cy="4801314"/>
          </a:xfrm>
          <a:prstGeom prst="rect">
            <a:avLst/>
          </a:prstGeom>
          <a:noFill/>
        </p:spPr>
        <p:txBody>
          <a:bodyPr wrap="square">
            <a:spAutoFit/>
          </a:bodyPr>
          <a:lstStyle/>
          <a:p>
            <a:r>
              <a:rPr lang="es-ES" sz="2400" dirty="0">
                <a:solidFill>
                  <a:srgbClr val="003399"/>
                </a:solidFill>
                <a:latin typeface="EC Square Sans Pro" panose="020B0506040000020004" pitchFamily="34" charset="0"/>
                <a:ea typeface="+mn-ea"/>
                <a:cs typeface="Arial" panose="020B0604020202020204" pitchFamily="34" charset="0"/>
              </a:rPr>
              <a:t>Para moléculas distintas de las establecidas en el Anexo del Reglamento (UE) 2024/1229 los EEMM podrán aplicar niveles máximos nacionales de contaminación cruzada:</a:t>
            </a:r>
          </a:p>
          <a:p>
            <a:r>
              <a:rPr lang="es-ES" sz="2400" dirty="0">
                <a:solidFill>
                  <a:srgbClr val="003399"/>
                </a:solidFill>
                <a:latin typeface="EC Square Sans Pro" panose="020B0506040000020004" pitchFamily="34" charset="0"/>
                <a:ea typeface="+mn-ea"/>
                <a:cs typeface="Arial" panose="020B0604020202020204" pitchFamily="34" charset="0"/>
              </a:rPr>
              <a:t> APLICAN DISPOSICIONES DE RD 370/2021</a:t>
            </a:r>
          </a:p>
          <a:p>
            <a:endParaRPr lang="es-ES" sz="2400" dirty="0">
              <a:solidFill>
                <a:srgbClr val="003399"/>
              </a:solidFill>
              <a:latin typeface="EC Square Sans Pro" panose="020B0506040000020004" pitchFamily="34" charset="0"/>
              <a:ea typeface="+mn-ea"/>
              <a:cs typeface="Arial" panose="020B0604020202020204" pitchFamily="34" charset="0"/>
            </a:endParaRPr>
          </a:p>
          <a:p>
            <a:pPr marL="342900" indent="-342900">
              <a:buFont typeface="Arial" panose="020B0604020202020204" pitchFamily="34" charset="0"/>
              <a:buChar char="•"/>
            </a:pPr>
            <a:r>
              <a:rPr lang="es-ES" sz="2400" b="1" dirty="0">
                <a:solidFill>
                  <a:srgbClr val="003399"/>
                </a:solidFill>
                <a:latin typeface="EC Square Sans Pro" panose="020B0506040000020004" pitchFamily="34" charset="0"/>
                <a:ea typeface="+mn-ea"/>
                <a:cs typeface="Arial" panose="020B0604020202020204" pitchFamily="34" charset="0"/>
              </a:rPr>
              <a:t>1% de la dosis menor autorizada al uso</a:t>
            </a:r>
            <a:r>
              <a:rPr lang="es-ES" sz="2400" dirty="0">
                <a:solidFill>
                  <a:srgbClr val="003399"/>
                </a:solidFill>
                <a:latin typeface="EC Square Sans Pro" panose="020B0506040000020004" pitchFamily="34" charset="0"/>
                <a:ea typeface="+mn-ea"/>
                <a:cs typeface="Arial" panose="020B0604020202020204" pitchFamily="34" charset="0"/>
              </a:rPr>
              <a:t>, sea cual sea la especie de destino (autorizado o no).</a:t>
            </a:r>
          </a:p>
          <a:p>
            <a:pPr marL="342900" indent="-342900">
              <a:buFont typeface="Arial" panose="020B0604020202020204" pitchFamily="34" charset="0"/>
              <a:buChar char="•"/>
            </a:pPr>
            <a:endParaRPr lang="es-ES" sz="2400" dirty="0">
              <a:solidFill>
                <a:srgbClr val="003399"/>
              </a:solidFill>
              <a:latin typeface="EC Square Sans Pro" panose="020B0506040000020004" pitchFamily="34" charset="0"/>
              <a:ea typeface="+mn-ea"/>
              <a:cs typeface="Arial" panose="020B0604020202020204" pitchFamily="34" charset="0"/>
            </a:endParaRPr>
          </a:p>
          <a:p>
            <a:r>
              <a:rPr lang="es-ES" sz="2400" dirty="0">
                <a:solidFill>
                  <a:srgbClr val="003399"/>
                </a:solidFill>
                <a:latin typeface="EC Square Sans Pro" panose="020B0506040000020004" pitchFamily="34" charset="0"/>
                <a:ea typeface="+mn-ea"/>
                <a:cs typeface="Arial" panose="020B0604020202020204" pitchFamily="34" charset="0"/>
              </a:rPr>
              <a:t>Lote de pienso no destinatario fabricado inmediatamente después de un PM o PI: </a:t>
            </a:r>
          </a:p>
          <a:p>
            <a:pPr marL="342900" indent="-342900">
              <a:buFont typeface="Arial" panose="020B0604020202020204" pitchFamily="34" charset="0"/>
              <a:buChar char="•"/>
            </a:pPr>
            <a:r>
              <a:rPr lang="es-ES" sz="2400" dirty="0">
                <a:solidFill>
                  <a:srgbClr val="003399"/>
                </a:solidFill>
                <a:latin typeface="EC Square Sans Pro" panose="020B0506040000020004" pitchFamily="34" charset="0"/>
                <a:ea typeface="+mn-ea"/>
                <a:cs typeface="Arial" panose="020B0604020202020204" pitchFamily="34" charset="0"/>
              </a:rPr>
              <a:t>2 % de la cantidad de principio activo contenido en el PM fabricado antes</a:t>
            </a:r>
          </a:p>
          <a:p>
            <a:pPr marL="342900" indent="-342900">
              <a:buFont typeface="Arial" panose="020B0604020202020204" pitchFamily="34" charset="0"/>
              <a:buChar char="•"/>
            </a:pPr>
            <a:r>
              <a:rPr lang="es-ES" sz="2400" dirty="0">
                <a:solidFill>
                  <a:srgbClr val="003399"/>
                </a:solidFill>
                <a:latin typeface="EC Square Sans Pro" panose="020B0506040000020004" pitchFamily="34" charset="0"/>
                <a:ea typeface="+mn-ea"/>
                <a:cs typeface="Arial" panose="020B0604020202020204" pitchFamily="34" charset="0"/>
              </a:rPr>
              <a:t>2 % de la cantidad del principio activo indicada para el PM destinado al consumo de los animales y fabricado a partir del PI.</a:t>
            </a:r>
          </a:p>
          <a:p>
            <a:endParaRPr lang="es-ES" b="1" i="0" u="none" strike="noStrike" baseline="0" dirty="0">
              <a:solidFill>
                <a:srgbClr val="0954D0"/>
              </a:solidFill>
              <a:latin typeface="EC Square Sans Pro" panose="020B0506040000020004"/>
            </a:endParaRPr>
          </a:p>
          <a:p>
            <a:pPr marL="342900" indent="-342900">
              <a:buFont typeface="Courier New" panose="02070309020205020404" pitchFamily="49" charset="0"/>
              <a:buChar char="o"/>
            </a:pPr>
            <a:endParaRPr lang="es-ES" sz="2400" dirty="0">
              <a:latin typeface="EC Square Sans Pro" panose="020B0506040000020004"/>
            </a:endParaRPr>
          </a:p>
        </p:txBody>
      </p:sp>
    </p:spTree>
    <p:extLst>
      <p:ext uri="{BB962C8B-B14F-4D97-AF65-F5344CB8AC3E}">
        <p14:creationId xmlns:p14="http://schemas.microsoft.com/office/powerpoint/2010/main" val="419181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es" sz="3200" b="1" dirty="0">
                <a:solidFill>
                  <a:srgbClr val="003399"/>
                </a:solidFill>
                <a:latin typeface="EC Square Sans Pro"/>
              </a:rPr>
              <a:t>Elementos importantes del nuevo Reglamento sobre piensos medicamentosos de la UE</a:t>
            </a:r>
          </a:p>
          <a:p>
            <a:pPr algn="l"/>
            <a:endParaRPr lang="en-US" sz="3200" b="1" dirty="0">
              <a:solidFill>
                <a:srgbClr val="003399"/>
              </a:solidFill>
              <a:latin typeface="EC Square Sans Pro"/>
            </a:endParaRPr>
          </a:p>
          <a:p>
            <a:pPr algn="l"/>
            <a:r>
              <a:rPr lang="es" sz="1600" i="1" dirty="0">
                <a:solidFill>
                  <a:srgbClr val="003399"/>
                </a:solidFill>
                <a:latin typeface="EC Square Sans Pro"/>
              </a:rPr>
              <a:t>Presentación 3</a:t>
            </a:r>
            <a:endParaRPr lang="es-ES" sz="2000" i="1" dirty="0">
              <a:solidFill>
                <a:srgbClr val="003399"/>
              </a:solidFill>
              <a:latin typeface="EC Square Sans Pro"/>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 dirty="0">
                <a:latin typeface="EC Square Sans Pro" panose="020B0506040000020004" pitchFamily="34" charset="0"/>
              </a:rPr>
              <a:t>ESPAÑA, 13 Y 14 DE MARZO DE 2025</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183EB-C6F9-62DA-EE59-8C22BD5B4C13}"/>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022FD320-D0BA-DE79-4423-DE351CD3B34E}"/>
              </a:ext>
            </a:extLst>
          </p:cNvPr>
          <p:cNvSpPr>
            <a:spLocks noGrp="1"/>
          </p:cNvSpPr>
          <p:nvPr>
            <p:ph type="body" sz="quarter" idx="10"/>
          </p:nvPr>
        </p:nvSpPr>
        <p:spPr>
          <a:xfrm>
            <a:off x="729343" y="1439571"/>
            <a:ext cx="8023248" cy="522609"/>
          </a:xfrm>
        </p:spPr>
        <p:txBody>
          <a:bodyPr/>
          <a:lstStyle/>
          <a:p>
            <a:r>
              <a:rPr lang="es" sz="2800">
                <a:latin typeface="EC Square Sans Pro" panose="020B0506040000020004" pitchFamily="34" charset="0"/>
              </a:rPr>
              <a:t>Reglas comunes</a:t>
            </a:r>
          </a:p>
          <a:p>
            <a:endParaRPr lang="en-GB"/>
          </a:p>
        </p:txBody>
      </p:sp>
      <p:sp>
        <p:nvSpPr>
          <p:cNvPr id="9" name="Rectángulo redondeado 13">
            <a:extLst>
              <a:ext uri="{FF2B5EF4-FFF2-40B4-BE49-F238E27FC236}">
                <a16:creationId xmlns:a16="http://schemas.microsoft.com/office/drawing/2014/main" id="{8292E2B5-A356-6651-A117-E77ADD6B1CEC}"/>
              </a:ext>
            </a:extLst>
          </p:cNvPr>
          <p:cNvSpPr/>
          <p:nvPr/>
        </p:nvSpPr>
        <p:spPr>
          <a:xfrm>
            <a:off x="-10886" y="1186288"/>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B1AAB6FF-4168-7131-DAFA-ED26DFDCD3B2}"/>
              </a:ext>
            </a:extLst>
          </p:cNvPr>
          <p:cNvSpPr txBox="1">
            <a:spLocks/>
          </p:cNvSpPr>
          <p:nvPr/>
        </p:nvSpPr>
        <p:spPr>
          <a:xfrm>
            <a:off x="228599" y="1481083"/>
            <a:ext cx="11963399"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s-ES" sz="2800" b="1" dirty="0">
                <a:solidFill>
                  <a:schemeClr val="bg1"/>
                </a:solidFill>
                <a:latin typeface="EC Square Sans Pro" panose="020B0506040000020004" pitchFamily="34" charset="0"/>
              </a:rPr>
              <a:t>Recogida</a:t>
            </a:r>
            <a:r>
              <a:rPr lang="es" sz="2800" b="1" dirty="0">
                <a:solidFill>
                  <a:schemeClr val="bg1"/>
                </a:solidFill>
                <a:latin typeface="EC Square Sans Pro" panose="020B0506040000020004" pitchFamily="34" charset="0"/>
              </a:rPr>
              <a:t> o eliminación PM o PI caducados o no utilizados y sus envases</a:t>
            </a:r>
            <a:endParaRPr lang="en-GB" sz="2000" b="1" dirty="0">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B2F86715-E209-D822-BC27-DAA777B7A6C9}"/>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 sz="2800" dirty="0">
                <a:latin typeface="EC Square Sans Pro" panose="020B0506040000020004" pitchFamily="34" charset="0"/>
              </a:rPr>
              <a:t>RD 370/2021: artículo 9</a:t>
            </a:r>
            <a:endParaRPr lang="en-GB" dirty="0"/>
          </a:p>
        </p:txBody>
      </p:sp>
      <p:sp>
        <p:nvSpPr>
          <p:cNvPr id="11" name="TextBox 7">
            <a:extLst>
              <a:ext uri="{FF2B5EF4-FFF2-40B4-BE49-F238E27FC236}">
                <a16:creationId xmlns:a16="http://schemas.microsoft.com/office/drawing/2014/main" id="{892DA6FE-EE3D-EC93-924C-26C880E67CB9}"/>
              </a:ext>
            </a:extLst>
          </p:cNvPr>
          <p:cNvSpPr txBox="1"/>
          <p:nvPr/>
        </p:nvSpPr>
        <p:spPr>
          <a:xfrm>
            <a:off x="304800" y="2247213"/>
            <a:ext cx="10820400" cy="4524315"/>
          </a:xfrm>
          <a:prstGeom prst="rect">
            <a:avLst/>
          </a:prstGeom>
          <a:noFill/>
        </p:spPr>
        <p:txBody>
          <a:bodyPr wrap="square" rtlCol="0">
            <a:spAutoFit/>
          </a:bodyPr>
          <a:lstStyle/>
          <a:p>
            <a:pPr marL="342900" indent="-342900">
              <a:buFont typeface="Arial" panose="020B0604020202020204" pitchFamily="34" charset="0"/>
              <a:buChar char="•"/>
            </a:pPr>
            <a:r>
              <a:rPr lang="es-ES" sz="2400" dirty="0">
                <a:solidFill>
                  <a:srgbClr val="003399"/>
                </a:solidFill>
                <a:latin typeface="EC Square Sans Pro" panose="020B0506040000020004" pitchFamily="34" charset="0"/>
                <a:ea typeface="+mn-ea"/>
                <a:cs typeface="Arial" panose="020B0604020202020204" pitchFamily="34" charset="0"/>
              </a:rPr>
              <a:t> Deberán destruirse de acuerdo con  </a:t>
            </a:r>
            <a:r>
              <a:rPr lang="es-ES" sz="2400" b="1" dirty="0">
                <a:solidFill>
                  <a:srgbClr val="003399"/>
                </a:solidFill>
                <a:latin typeface="EC Square Sans Pro" panose="020B0506040000020004" pitchFamily="34" charset="0"/>
                <a:ea typeface="+mn-ea"/>
                <a:cs typeface="Arial" panose="020B0604020202020204" pitchFamily="34" charset="0"/>
              </a:rPr>
              <a:t>Ley 7/2022, de 8 de abril</a:t>
            </a:r>
            <a:r>
              <a:rPr lang="es-ES" sz="2400" dirty="0">
                <a:solidFill>
                  <a:srgbClr val="003399"/>
                </a:solidFill>
                <a:latin typeface="EC Square Sans Pro" panose="020B0506040000020004" pitchFamily="34" charset="0"/>
                <a:ea typeface="+mn-ea"/>
                <a:cs typeface="Arial" panose="020B0604020202020204" pitchFamily="34" charset="0"/>
              </a:rPr>
              <a:t>, de residuos y suelos contaminados para una economía circular.</a:t>
            </a:r>
          </a:p>
          <a:p>
            <a:pPr marL="342900" indent="-342900">
              <a:buFont typeface="Arial" panose="020B0604020202020204" pitchFamily="34" charset="0"/>
              <a:buChar char="•"/>
            </a:pPr>
            <a:endParaRPr lang="es-ES" sz="2400" dirty="0">
              <a:solidFill>
                <a:srgbClr val="003399"/>
              </a:solidFill>
              <a:latin typeface="EC Square Sans Pro" panose="020B0506040000020004" pitchFamily="34" charset="0"/>
              <a:ea typeface="+mn-ea"/>
              <a:cs typeface="Arial" panose="020B0604020202020204" pitchFamily="34" charset="0"/>
            </a:endParaRPr>
          </a:p>
          <a:p>
            <a:pPr marL="342900" indent="-342900">
              <a:buFont typeface="Arial" panose="020B0604020202020204" pitchFamily="34" charset="0"/>
              <a:buChar char="•"/>
            </a:pPr>
            <a:r>
              <a:rPr lang="es-ES" sz="2400" dirty="0">
                <a:solidFill>
                  <a:srgbClr val="003399"/>
                </a:solidFill>
                <a:latin typeface="EC Square Sans Pro" panose="020B0506040000020004" pitchFamily="34" charset="0"/>
                <a:ea typeface="+mn-ea"/>
                <a:cs typeface="Arial" panose="020B0604020202020204" pitchFamily="34" charset="0"/>
              </a:rPr>
              <a:t>Deberán </a:t>
            </a:r>
            <a:r>
              <a:rPr lang="es-ES" sz="2400" b="1" dirty="0">
                <a:solidFill>
                  <a:srgbClr val="003399"/>
                </a:solidFill>
                <a:latin typeface="EC Square Sans Pro" panose="020B0506040000020004" pitchFamily="34" charset="0"/>
                <a:ea typeface="+mn-ea"/>
                <a:cs typeface="Arial" panose="020B0604020202020204" pitchFamily="34" charset="0"/>
              </a:rPr>
              <a:t>segregar estos residuos </a:t>
            </a:r>
            <a:r>
              <a:rPr lang="es-ES" sz="2400" dirty="0">
                <a:solidFill>
                  <a:srgbClr val="003399"/>
                </a:solidFill>
                <a:latin typeface="EC Square Sans Pro" panose="020B0506040000020004" pitchFamily="34" charset="0"/>
                <a:ea typeface="+mn-ea"/>
                <a:cs typeface="Arial" panose="020B0604020202020204" pitchFamily="34" charset="0"/>
              </a:rPr>
              <a:t>en sus instalaciones, manteniéndolos inequívocamente </a:t>
            </a:r>
            <a:r>
              <a:rPr lang="es-ES" sz="2400" b="1" dirty="0">
                <a:solidFill>
                  <a:srgbClr val="003399"/>
                </a:solidFill>
                <a:latin typeface="EC Square Sans Pro" panose="020B0506040000020004" pitchFamily="34" charset="0"/>
                <a:ea typeface="+mn-ea"/>
                <a:cs typeface="Arial" panose="020B0604020202020204" pitchFamily="34" charset="0"/>
              </a:rPr>
              <a:t>identificados y aislados</a:t>
            </a:r>
          </a:p>
          <a:p>
            <a:pPr marL="342900" indent="-342900">
              <a:buFont typeface="Arial" panose="020B0604020202020204" pitchFamily="34" charset="0"/>
              <a:buChar char="•"/>
            </a:pPr>
            <a:endParaRPr lang="es-ES" sz="2400" dirty="0">
              <a:solidFill>
                <a:srgbClr val="003399"/>
              </a:solidFill>
              <a:latin typeface="EC Square Sans Pro" panose="020B0506040000020004" pitchFamily="34" charset="0"/>
              <a:ea typeface="+mn-ea"/>
              <a:cs typeface="Arial" panose="020B0604020202020204" pitchFamily="34" charset="0"/>
            </a:endParaRPr>
          </a:p>
          <a:p>
            <a:pPr marL="342900" indent="-342900">
              <a:buFont typeface="Arial" panose="020B0604020202020204" pitchFamily="34" charset="0"/>
              <a:buChar char="•"/>
            </a:pPr>
            <a:r>
              <a:rPr lang="es-ES" sz="2400" dirty="0">
                <a:solidFill>
                  <a:srgbClr val="003399"/>
                </a:solidFill>
                <a:latin typeface="EC Square Sans Pro" panose="020B0506040000020004" pitchFamily="34" charset="0"/>
                <a:ea typeface="+mn-ea"/>
                <a:cs typeface="Arial" panose="020B0604020202020204" pitchFamily="34" charset="0"/>
              </a:rPr>
              <a:t>CCAA dispondrán de un </a:t>
            </a:r>
            <a:r>
              <a:rPr lang="es-ES" sz="2400" b="1" dirty="0">
                <a:solidFill>
                  <a:srgbClr val="003399"/>
                </a:solidFill>
                <a:latin typeface="EC Square Sans Pro" panose="020B0506040000020004" pitchFamily="34" charset="0"/>
                <a:ea typeface="+mn-ea"/>
                <a:cs typeface="Arial" panose="020B0604020202020204" pitchFamily="34" charset="0"/>
              </a:rPr>
              <a:t>listado de gestores de estos residuos</a:t>
            </a:r>
          </a:p>
          <a:p>
            <a:pPr marL="342900" indent="-342900">
              <a:buFont typeface="Arial" panose="020B0604020202020204" pitchFamily="34" charset="0"/>
              <a:buChar char="•"/>
            </a:pPr>
            <a:endParaRPr lang="es-ES" sz="2400" b="1" dirty="0">
              <a:solidFill>
                <a:srgbClr val="003399"/>
              </a:solidFill>
              <a:latin typeface="EC Square Sans Pro" panose="020B0506040000020004" pitchFamily="34" charset="0"/>
              <a:ea typeface="+mn-ea"/>
              <a:cs typeface="Arial" panose="020B0604020202020204" pitchFamily="34" charset="0"/>
            </a:endParaRPr>
          </a:p>
          <a:p>
            <a:pPr marL="342900" indent="-342900">
              <a:buFont typeface="Arial" panose="020B0604020202020204" pitchFamily="34" charset="0"/>
              <a:buChar char="•"/>
            </a:pPr>
            <a:r>
              <a:rPr lang="es-ES" sz="2400" dirty="0">
                <a:solidFill>
                  <a:srgbClr val="003399"/>
                </a:solidFill>
                <a:latin typeface="EC Square Sans Pro" panose="020B0506040000020004" pitchFamily="34" charset="0"/>
                <a:ea typeface="+mn-ea"/>
                <a:cs typeface="Arial" panose="020B0604020202020204" pitchFamily="34" charset="0"/>
              </a:rPr>
              <a:t>Los </a:t>
            </a:r>
            <a:r>
              <a:rPr lang="es-ES" sz="2400" b="1" dirty="0">
                <a:solidFill>
                  <a:srgbClr val="003399"/>
                </a:solidFill>
                <a:latin typeface="EC Square Sans Pro" panose="020B0506040000020004" pitchFamily="34" charset="0"/>
                <a:ea typeface="+mn-ea"/>
                <a:cs typeface="Arial" panose="020B0604020202020204" pitchFamily="34" charset="0"/>
              </a:rPr>
              <a:t>fabricantes de PM </a:t>
            </a:r>
            <a:r>
              <a:rPr lang="es-ES" sz="2400" dirty="0">
                <a:solidFill>
                  <a:srgbClr val="003399"/>
                </a:solidFill>
                <a:latin typeface="EC Square Sans Pro" panose="020B0506040000020004" pitchFamily="34" charset="0"/>
                <a:ea typeface="+mn-ea"/>
                <a:cs typeface="Arial" panose="020B0604020202020204" pitchFamily="34" charset="0"/>
              </a:rPr>
              <a:t>incluirán en la etiqueta de sus productos, en su página web, o en la documentación de acompañamiento, el </a:t>
            </a:r>
            <a:r>
              <a:rPr lang="es-ES" sz="2400" b="1" dirty="0">
                <a:solidFill>
                  <a:srgbClr val="003399"/>
                </a:solidFill>
                <a:latin typeface="EC Square Sans Pro" panose="020B0506040000020004" pitchFamily="34" charset="0"/>
                <a:ea typeface="+mn-ea"/>
                <a:cs typeface="Arial" panose="020B0604020202020204" pitchFamily="34" charset="0"/>
              </a:rPr>
              <a:t>enlace al listado </a:t>
            </a:r>
            <a:r>
              <a:rPr lang="es-ES" sz="2400" dirty="0">
                <a:solidFill>
                  <a:srgbClr val="003399"/>
                </a:solidFill>
                <a:latin typeface="EC Square Sans Pro" panose="020B0506040000020004" pitchFamily="34" charset="0"/>
                <a:ea typeface="+mn-ea"/>
                <a:cs typeface="Arial" panose="020B0604020202020204" pitchFamily="34" charset="0"/>
              </a:rPr>
              <a:t>de gestores autorizados</a:t>
            </a:r>
          </a:p>
          <a:p>
            <a:pPr marL="342900" indent="-342900">
              <a:buFont typeface="Arial" panose="020B0604020202020204" pitchFamily="34" charset="0"/>
              <a:buChar char="•"/>
            </a:pPr>
            <a:endParaRPr lang="es-ES" sz="2400" dirty="0">
              <a:solidFill>
                <a:srgbClr val="003399"/>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1204374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810000" y="2139950"/>
            <a:ext cx="3487738" cy="781050"/>
          </a:xfrm>
          <a:prstGeom prst="rect">
            <a:avLst/>
          </a:prstGeom>
        </p:spPr>
        <p:txBody>
          <a:bodyPr/>
          <a:lstStyle>
            <a:defPPr>
              <a:defRPr kern="0"/>
            </a:defPPr>
          </a:lstStyle>
          <a:p>
            <a:r>
              <a:rPr lang="es" sz="4000" b="1" dirty="0">
                <a:solidFill>
                  <a:srgbClr val="003399"/>
                </a:solidFill>
              </a:rPr>
              <a:t>Gracias</a:t>
            </a:r>
            <a:endParaRPr lang="en-GB" sz="2800" b="1" dirty="0"/>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s" sz="2400" b="0" i="0" u="none" strike="noStrike" kern="0" cap="none" spc="0" normalizeH="0" baseline="0" noProof="0" dirty="0">
                <a:ln>
                  <a:noFill/>
                </a:ln>
                <a:effectLst/>
                <a:uLnTx/>
                <a:uFillTx/>
                <a:latin typeface="EC Square Sans Pro" panose="020B0506040000020004" pitchFamily="34" charset="0"/>
              </a:rPr>
              <a:t>Marco jurídico de la UE sobre medicamentos veterinarios y piensos medicamentosos</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Reglamento (UE) 2019/6 sobre medicamentos veterinarios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324602" y="1840538"/>
            <a:ext cx="5105398" cy="31558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Reglamento (UE) 2019/4 sobre piensos medicamentosos</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291960"/>
            <a:ext cx="8023248" cy="522609"/>
          </a:xfrm>
        </p:spPr>
        <p:txBody>
          <a:bodyPr/>
          <a:lstStyle/>
          <a:p>
            <a:r>
              <a:rPr lang="es" sz="2800">
                <a:latin typeface="EC Square Sans Pro" panose="020B0506040000020004" pitchFamily="34" charset="0"/>
              </a:rPr>
              <a:t>Reglas comunes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225550"/>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333472"/>
            <a:ext cx="9110604"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 sz="2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rPr>
              <a:t>MEDICACIÓN A TRAVÉS DEL ALIMENTO O DEL AGUA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Normas comunes – Prescripción veterinaria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1C8ADAF5-76AF-4855-936C-9D2CB57C2C3C}"/>
              </a:ext>
            </a:extLst>
          </p:cNvPr>
          <p:cNvGraphicFramePr/>
          <p:nvPr>
            <p:extLst>
              <p:ext uri="{D42A27DB-BD31-4B8C-83A1-F6EECF244321}">
                <p14:modId xmlns:p14="http://schemas.microsoft.com/office/powerpoint/2010/main" val="670463485"/>
              </p:ext>
            </p:extLst>
          </p:nvPr>
        </p:nvGraphicFramePr>
        <p:xfrm>
          <a:off x="76200" y="2070102"/>
          <a:ext cx="9246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209128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Reglamento (UE) 2019/4</a:t>
            </a:r>
          </a:p>
          <a:p>
            <a:pPr marL="0" marR="0" lvl="0" indent="0" defTabSz="914400" eaLnBrk="1" fontAlgn="auto" latinLnBrk="0" hangingPunct="1">
              <a:lnSpc>
                <a:spcPct val="100000"/>
              </a:lnSpc>
              <a:spcBef>
                <a:spcPts val="0"/>
              </a:spcBef>
              <a:spcAft>
                <a:spcPts val="0"/>
              </a:spcAft>
              <a:buClrTx/>
              <a:buSzTx/>
              <a:buFontTx/>
              <a:buNone/>
              <a:tabLst/>
              <a:defRPr/>
            </a:pPr>
            <a:r>
              <a:rPr kumimoji="0" lang="e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(Milenio)</a:t>
            </a:r>
            <a:endParaRPr kumimoji="0" lang="en-GB"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endParaRPr>
          </a:p>
        </p:txBody>
      </p:sp>
      <p:sp>
        <p:nvSpPr>
          <p:cNvPr id="13" name="TextBox 7">
            <a:extLst>
              <a:ext uri="{FF2B5EF4-FFF2-40B4-BE49-F238E27FC236}">
                <a16:creationId xmlns:a16="http://schemas.microsoft.com/office/drawing/2014/main" id="{F5E625B6-FDB7-4FBA-9B49-2A3AD88D31E7}"/>
              </a:ext>
            </a:extLst>
          </p:cNvPr>
          <p:cNvSpPr txBox="1"/>
          <p:nvPr/>
        </p:nvSpPr>
        <p:spPr>
          <a:xfrm>
            <a:off x="9682134" y="4562375"/>
            <a:ext cx="1964869" cy="203132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Reglamento (UE) 2019/6 (medicamentos veterinarios)</a:t>
            </a:r>
          </a:p>
          <a:p>
            <a:pPr marL="0" marR="0" lvl="0" indent="0" defTabSz="914400" eaLnBrk="1" fontAlgn="auto" latinLnBrk="0" hangingPunct="1">
              <a:lnSpc>
                <a:spcPct val="100000"/>
              </a:lnSpc>
              <a:spcBef>
                <a:spcPts val="0"/>
              </a:spcBef>
              <a:spcAft>
                <a:spcPts val="0"/>
              </a:spcAft>
              <a:buClrTx/>
              <a:buSzTx/>
              <a:buFontTx/>
              <a:buNone/>
              <a:tabLst/>
              <a:defRPr/>
            </a:pPr>
            <a:r>
              <a:rPr kumimoji="0" lang="e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y </a:t>
            </a:r>
            <a:r>
              <a:rPr lang="es" b="1" dirty="0">
                <a:solidFill>
                  <a:srgbClr val="3163B5"/>
                </a:solidFill>
                <a:latin typeface="EC Square Sans Pro" panose="020B0506040000020004" pitchFamily="34" charset="0"/>
                <a:ea typeface="Verdana" panose="020B0604030504040204" pitchFamily="34" charset="0"/>
              </a:rPr>
              <a:t>Reglamento Delegado (UE) 2024/1159</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94319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p:txBody>
          <a:bodyPr/>
          <a:lstStyle/>
          <a:p>
            <a:r>
              <a:rPr lang="es" sz="2400" dirty="0">
                <a:latin typeface="EC Square Sans Pro" panose="020B0506040000020004" pitchFamily="34" charset="0"/>
              </a:rPr>
              <a:t>Uso de medicamentos veterinarios antimicrobianos</a:t>
            </a:r>
          </a:p>
          <a:p>
            <a:endParaRPr lang="en-GB"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 sz="1800" b="1" i="0" u="none" strike="noStrike" kern="1200" cap="none" spc="0" normalizeH="0" baseline="0" noProof="0" dirty="0">
                <a:ln>
                  <a:noFill/>
                </a:ln>
                <a:solidFill>
                  <a:prstClr val="white"/>
                </a:solidFill>
                <a:effectLst/>
                <a:uLnTx/>
                <a:uFillTx/>
                <a:latin typeface="Calibri"/>
                <a:ea typeface="Steelfish" charset="0"/>
                <a:cs typeface="Steelfish" charset="0"/>
              </a:rPr>
              <a:t>Prohibición de la profilaxis sistemática</a:t>
            </a:r>
          </a:p>
        </p:txBody>
      </p:sp>
      <p:sp>
        <p:nvSpPr>
          <p:cNvPr id="8" name="CuadroTexto 7">
            <a:extLst>
              <a:ext uri="{FF2B5EF4-FFF2-40B4-BE49-F238E27FC236}">
                <a16:creationId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Principios para el uso de alimentos medicamentosos</a:t>
            </a: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t>Marco legislativo de la UE: Reglamento (UE) 2019/4 sobre PIENSOS MEDICAMENTOS (PM)</a:t>
            </a:r>
          </a:p>
        </p:txBody>
      </p:sp>
      <p:sp>
        <p:nvSpPr>
          <p:cNvPr id="7" name="Rectángulo 6">
            <a:extLst>
              <a:ext uri="{FF2B5EF4-FFF2-40B4-BE49-F238E27FC236}">
                <a16:creationId xmlns:a16="http://schemas.microsoft.com/office/drawing/2014/main" id="{30BE4DFA-174F-4A37-9C73-98ACB3366BFB}"/>
              </a:ext>
            </a:extLst>
          </p:cNvPr>
          <p:cNvSpPr/>
          <p:nvPr/>
        </p:nvSpPr>
        <p:spPr>
          <a:xfrm>
            <a:off x="4717996" y="2014082"/>
            <a:ext cx="7397804" cy="3785652"/>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Prohibición del uso de </a:t>
            </a:r>
            <a:r>
              <a:rPr lang="es" sz="2000" dirty="0">
                <a:solidFill>
                  <a:srgbClr val="002060"/>
                </a:solidFill>
                <a:latin typeface="EC Square Sans Pro" panose="020B0506040000020004" pitchFamily="34" charset="0"/>
              </a:rPr>
              <a:t>PM </a:t>
            </a:r>
            <a:r>
              <a:rPr kumimoji="0" lang="e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con antimicrobianos para profilaxis.</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Requisito de diagnóstico de enfermedad previo a la prescripción obligatoria de PM.</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Limitación de la duración de un tratamiento y validez de la prescripción.</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Medidas para aumentar la calidad de la producción de piensos medicamentosos (dosificación más precisa) para evitar la exposición subterapéutica.</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Niveles máximos de contaminación cruzada para 24 sustancias activas antimicrobianas en piensos no medicados. </a:t>
            </a:r>
            <a:endPar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63916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s" sz="2800">
                <a:latin typeface="EC Square Sans Pro" panose="020B0506040000020004" pitchFamily="34" charset="0"/>
              </a:rPr>
              <a:t>Reglas comunes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28600" y="1481083"/>
            <a:ext cx="11658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s" sz="2800" b="1" dirty="0">
                <a:solidFill>
                  <a:schemeClr val="bg1"/>
                </a:solidFill>
                <a:latin typeface="EC Square Sans Pro" panose="020B0506040000020004" pitchFamily="34" charset="0"/>
              </a:rPr>
              <a:t>Prescripciones veterinarias en relación a los piensos medicamentosos (1/2)</a:t>
            </a:r>
            <a:endParaRPr lang="en-GB" sz="2000" b="1" dirty="0">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 sz="2800">
                <a:latin typeface="EC Square Sans Pro" panose="020B0506040000020004" pitchFamily="34" charset="0"/>
              </a:rPr>
              <a:t>Normas comunes – Prescripción veterinaria</a:t>
            </a:r>
          </a:p>
          <a:p>
            <a:endParaRPr lang="en-GB"/>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s" sz="2800" b="1">
                <a:solidFill>
                  <a:srgbClr val="003399"/>
                </a:solidFill>
                <a:latin typeface="EC Square Sans Pro" panose="020B0506040000020004" pitchFamily="34" charset="0"/>
              </a:rPr>
              <a:t>Artículo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s" sz="1200" kern="1200">
                <a:solidFill>
                  <a:srgbClr val="024B9C"/>
                </a:solidFill>
                <a:latin typeface="EC Square Sans Pro" panose="020B0506040000020004" pitchFamily="34" charset="0"/>
                <a:ea typeface="+mn-ea"/>
                <a:cs typeface="+mn-cs"/>
              </a:rPr>
              <a:t>Reglamento (UE)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es" dirty="0">
                <a:solidFill>
                  <a:schemeClr val="tx1"/>
                </a:solidFill>
                <a:latin typeface="EC Square Sans Pro" panose="020B0506040000020004" pitchFamily="34" charset="0"/>
              </a:rPr>
              <a:t>Los piensos medicados (piensos mezclados con medicamentos por el operador de la empresa de piensos) requieren:</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s" dirty="0">
                <a:solidFill>
                  <a:schemeClr val="tx1"/>
                </a:solidFill>
                <a:latin typeface="EC Square Sans Pro" panose="020B0506040000020004" pitchFamily="34" charset="0"/>
              </a:rPr>
              <a:t>una receta veterinaria</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s" dirty="0">
                <a:solidFill>
                  <a:schemeClr val="tx1"/>
                </a:solidFill>
                <a:latin typeface="EC Square Sans Pro" panose="020B0506040000020004" pitchFamily="34" charset="0"/>
              </a:rPr>
              <a:t>Sólo podrá expedirse después de un examen clínico o cualquier otra evaluación adecuada del estado de salud de los animales.</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s" dirty="0">
                <a:solidFill>
                  <a:schemeClr val="tx1"/>
                </a:solidFill>
                <a:latin typeface="EC Square Sans Pro" panose="020B0506040000020004" pitchFamily="34" charset="0"/>
              </a:rPr>
              <a:t>Sólo para enfermedades diagnosticadas (excepto vacunas y parásitos)</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es" sz="2000">
                <a:solidFill>
                  <a:schemeClr val="bg1"/>
                </a:solidFill>
                <a:latin typeface="EC Square Sans Pro" panose="020B0506040000020004" pitchFamily="34" charset="0"/>
                <a:sym typeface="Wingdings 2" panose="05020102010507070707" pitchFamily="18" charset="2"/>
              </a:rPr>
              <a:t> ¡ </a:t>
            </a:r>
            <a:r>
              <a:rPr lang="es" sz="2000">
                <a:solidFill>
                  <a:schemeClr val="bg1"/>
                </a:solidFill>
                <a:latin typeface="EC Square Sans Pro" panose="020B0506040000020004" pitchFamily="34" charset="0"/>
              </a:rPr>
              <a:t>Tenga cuidado con las interacciones con otros medicamentos!</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s" sz="2800">
                <a:latin typeface="EC Square Sans Pro" panose="020B0506040000020004" pitchFamily="34" charset="0"/>
              </a:rPr>
              <a:t>Reglas comunes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28599" y="1481083"/>
            <a:ext cx="11963399"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s" sz="2800" b="1" dirty="0">
                <a:solidFill>
                  <a:schemeClr val="bg1"/>
                </a:solidFill>
                <a:latin typeface="EC Square Sans Pro" panose="020B0506040000020004" pitchFamily="34" charset="0"/>
              </a:rPr>
              <a:t>Prescripciones veterinarias en relación a los piensos medicamentosos (2/2)</a:t>
            </a:r>
            <a:endParaRPr lang="en-GB" sz="2000" b="1" dirty="0">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 sz="2800">
                <a:latin typeface="EC Square Sans Pro" panose="020B0506040000020004" pitchFamily="34" charset="0"/>
              </a:rPr>
              <a:t>Normas comunes – Prescripción veterinaria</a:t>
            </a:r>
          </a:p>
          <a:p>
            <a:endParaRPr lang="en-GB"/>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s" sz="1200" kern="1200" dirty="0">
                <a:solidFill>
                  <a:srgbClr val="024B9C"/>
                </a:solidFill>
                <a:latin typeface="EC Square Sans Pro" panose="020B0506040000020004" pitchFamily="34" charset="0"/>
                <a:ea typeface="+mn-ea"/>
                <a:cs typeface="+mn-cs"/>
              </a:rPr>
              <a:t>Reglamento (UE)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785652"/>
          </a:xfrm>
          <a:prstGeom prst="rect">
            <a:avLst/>
          </a:prstGeom>
          <a:noFill/>
        </p:spPr>
        <p:txBody>
          <a:bodyPr wrap="square" rtlCol="0">
            <a:spAutoFit/>
          </a:bodyPr>
          <a:lstStyle/>
          <a:p>
            <a:pPr marL="342900" indent="-342900">
              <a:buFont typeface="Arial" panose="020B0604020202020204" pitchFamily="34" charset="0"/>
              <a:buChar char="•"/>
            </a:pPr>
            <a:r>
              <a:rPr lang="es" sz="2000" b="1" dirty="0">
                <a:solidFill>
                  <a:srgbClr val="003399"/>
                </a:solidFill>
                <a:latin typeface="EC Square Sans Pro" panose="020B0506040000020004" pitchFamily="34" charset="0"/>
              </a:rPr>
              <a:t>Conservación de registros </a:t>
            </a:r>
            <a:r>
              <a:rPr lang="es" sz="2000" dirty="0">
                <a:solidFill>
                  <a:srgbClr val="003399"/>
                </a:solidFill>
                <a:latin typeface="EC Square Sans Pro" panose="020B0506040000020004" pitchFamily="34" charset="0"/>
              </a:rPr>
              <a:t>: </a:t>
            </a:r>
            <a:r>
              <a:rPr lang="es" sz="2000" dirty="0">
                <a:solidFill>
                  <a:schemeClr val="tx1"/>
                </a:solidFill>
                <a:latin typeface="EC Square Sans Pro" panose="020B0506040000020004" pitchFamily="34" charset="0"/>
              </a:rPr>
              <a:t>la fábrica de piensos, el veterinario que prescribe y el ganadero deben conservar las prescripciones veterinarias durante 5 años.</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s" sz="2000" dirty="0">
                <a:solidFill>
                  <a:schemeClr val="tx1"/>
                </a:solidFill>
                <a:latin typeface="EC Square Sans Pro" panose="020B0506040000020004" pitchFamily="34" charset="0"/>
              </a:rPr>
              <a:t>1 receta = 1 tratamiento veterinario</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s" sz="2000" b="1" dirty="0">
                <a:solidFill>
                  <a:srgbClr val="003399"/>
                </a:solidFill>
                <a:latin typeface="EC Square Sans Pro" panose="020B0506040000020004" pitchFamily="34" charset="0"/>
              </a:rPr>
              <a:t>Duración máxima del tratamiento </a:t>
            </a:r>
            <a:r>
              <a:rPr lang="es" sz="2000" dirty="0">
                <a:solidFill>
                  <a:schemeClr val="tx1"/>
                </a:solidFill>
                <a:latin typeface="EC Square Sans Pro" panose="020B0506040000020004" pitchFamily="34" charset="0"/>
              </a:rPr>
              <a:t>: 2 semanas para antibióticos, 1 mes para otros medicamentos.</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s" sz="2000" b="1" dirty="0">
                <a:solidFill>
                  <a:srgbClr val="003399"/>
                </a:solidFill>
                <a:latin typeface="EC Square Sans Pro" panose="020B0506040000020004" pitchFamily="34" charset="0"/>
              </a:rPr>
              <a:t>Validez de la prescripción </a:t>
            </a:r>
            <a:r>
              <a:rPr lang="es" sz="2000" dirty="0">
                <a:solidFill>
                  <a:schemeClr val="tx1"/>
                </a:solidFill>
                <a:latin typeface="EC Square Sans Pro" panose="020B0506040000020004" pitchFamily="34" charset="0"/>
              </a:rPr>
              <a:t>: máximo 5 días para piensos con antimicrobianos, máximo 3 semanas para otros medicamentos para animales productores de alimentos, resto 6 meses</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s" sz="2800" b="1" dirty="0">
                <a:solidFill>
                  <a:srgbClr val="003399"/>
                </a:solidFill>
                <a:latin typeface="EC Square Sans Pro" panose="020B0506040000020004" pitchFamily="34" charset="0"/>
              </a:rPr>
              <a:t>Artículo 16</a:t>
            </a:r>
          </a:p>
        </p:txBody>
      </p:sp>
    </p:spTree>
    <p:extLst>
      <p:ext uri="{BB962C8B-B14F-4D97-AF65-F5344CB8AC3E}">
        <p14:creationId xmlns:p14="http://schemas.microsoft.com/office/powerpoint/2010/main" val="29489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 sz="2750" b="1" dirty="0">
                <a:latin typeface="EC Square Sans Pro"/>
                <a:cs typeface="Arial"/>
              </a:rPr>
              <a:t>Reglamento Delegado (UE) 2024/1159</a:t>
            </a:r>
            <a:r>
              <a:rPr lang="es" sz="2750" b="1" dirty="0">
                <a:solidFill>
                  <a:srgbClr val="FF0000"/>
                </a:solidFill>
                <a:latin typeface="EC Square Sans Pro"/>
                <a:cs typeface="Arial"/>
              </a:rPr>
              <a:t> </a:t>
            </a:r>
            <a:r>
              <a:rPr lang="es" sz="2750" b="1" dirty="0">
                <a:latin typeface="EC Square Sans Pro"/>
                <a:cs typeface="Arial"/>
              </a:rPr>
              <a:t>sobre la administración </a:t>
            </a:r>
            <a:endParaRPr lang="es-ES" sz="2750" b="1" strike="dblStrike" dirty="0" err="1">
              <a:solidFill>
                <a:srgbClr val="FF0000"/>
              </a:solidFill>
              <a:latin typeface="EC Square Sans Pro"/>
              <a:cs typeface="Arial"/>
            </a:endParaRPr>
          </a:p>
          <a:p>
            <a:endParaRPr lang="es-ES" sz="2795" b="1" dirty="0">
              <a:latin typeface="EC Square Sans Pro" panose="020B0506040000020004" pitchFamily="34" charset="0"/>
            </a:endParaRPr>
          </a:p>
        </p:txBody>
      </p:sp>
      <p:sp>
        <p:nvSpPr>
          <p:cNvPr id="6" name="Rectángulo 5"/>
          <p:cNvSpPr/>
          <p:nvPr/>
        </p:nvSpPr>
        <p:spPr>
          <a:xfrm>
            <a:off x="771861" y="2522640"/>
            <a:ext cx="10800399" cy="4042773"/>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s" sz="1996" dirty="0">
                <a:solidFill>
                  <a:srgbClr val="003399"/>
                </a:solidFill>
                <a:latin typeface="EC Square Sans Pro" panose="020B0506040000020004" pitchFamily="34" charset="0"/>
                <a:ea typeface="+mn-ea"/>
                <a:cs typeface="Arial" panose="020B0604020202020204" pitchFamily="34" charset="0"/>
              </a:rPr>
              <a:t>Para evitar la reducción de la eficacia, el desarrollo de resistencia y la contaminación.</a:t>
            </a:r>
            <a:endParaRPr lang="es-ES" dirty="0">
              <a:ea typeface="+mn-ea"/>
            </a:endParaRP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s" sz="1950" dirty="0">
                <a:solidFill>
                  <a:srgbClr val="003399"/>
                </a:solidFill>
                <a:latin typeface="EC Square Sans Pro"/>
                <a:ea typeface="+mn-ea"/>
                <a:cs typeface="Arial"/>
              </a:rPr>
              <a:t>Cubre los medicamentos veterinarios en el agua potable o mezclados o esparcidos en el alimento </a:t>
            </a:r>
            <a:r>
              <a:rPr lang="es" sz="1950" b="1" dirty="0">
                <a:solidFill>
                  <a:srgbClr val="003399"/>
                </a:solidFill>
                <a:latin typeface="EC Square Sans Pro"/>
                <a:ea typeface="+mn-ea"/>
                <a:cs typeface="Arial"/>
              </a:rPr>
              <a:t>por el dueño del animal </a:t>
            </a:r>
            <a:r>
              <a:rPr lang="es" sz="1950" dirty="0">
                <a:solidFill>
                  <a:srgbClr val="003399"/>
                </a:solidFill>
                <a:latin typeface="EC Square Sans Pro"/>
                <a:ea typeface="+mn-ea"/>
                <a:cs typeface="Arial"/>
              </a:rPr>
              <a:t>. No cubre el alimento medicado (tampoco si el operador del alimento lo mezcla con un mezclador móvil en la granja).</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s" sz="1996" dirty="0">
                <a:solidFill>
                  <a:srgbClr val="003399"/>
                </a:solidFill>
                <a:latin typeface="EC Square Sans Pro" panose="020B0506040000020004" pitchFamily="34" charset="0"/>
                <a:ea typeface="+mn-ea"/>
                <a:cs typeface="Arial" panose="020B0604020202020204" pitchFamily="34" charset="0"/>
              </a:rPr>
              <a:t>Papel importante de los veterinarios: deben evaluar el equipo, las especies, la situación en la granja, </a:t>
            </a:r>
            <a:r>
              <a:rPr lang="es" sz="1996" dirty="0" err="1">
                <a:solidFill>
                  <a:srgbClr val="003399"/>
                </a:solidFill>
                <a:latin typeface="EC Square Sans Pro" panose="020B0506040000020004" pitchFamily="34" charset="0"/>
                <a:ea typeface="+mn-ea"/>
                <a:cs typeface="Arial" panose="020B0604020202020204" pitchFamily="34" charset="0"/>
              </a:rPr>
              <a:t>etc. </a:t>
            </a:r>
            <a:r>
              <a:rPr lang="es" sz="1996" dirty="0">
                <a:solidFill>
                  <a:srgbClr val="003399"/>
                </a:solidFill>
                <a:latin typeface="EC Square Sans Pro" panose="020B0506040000020004" pitchFamily="34" charset="0"/>
                <a:ea typeface="+mn-ea"/>
                <a:cs typeface="Arial" panose="020B0604020202020204" pitchFamily="34" charset="0"/>
              </a:rPr>
              <a:t>antes de recetar. También deben asesorar al propietario sobre cómo dosificar correctamente y cómo desechar los medicamentos.</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s" sz="1950" dirty="0">
                <a:solidFill>
                  <a:srgbClr val="003399"/>
                </a:solidFill>
                <a:latin typeface="EC Square Sans Pro"/>
                <a:ea typeface="+mn-ea"/>
                <a:cs typeface="Arial"/>
              </a:rPr>
              <a:t>Papel importante del cuidador de los animales: debe almacenar y preparar adecuadamente los restos, disponer de los equipos adecuados para administrarlos y desecharlos, asegurarse de que el alimento y el agua sean adecuados y de que no haya contaminación.</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s" sz="1048" b="1" dirty="0">
                <a:solidFill>
                  <a:srgbClr val="FFFFFF"/>
                </a:solidFill>
                <a:latin typeface="Montserrat" panose="00000500000000000000" pitchFamily="2" charset="0"/>
              </a:rPr>
              <a:t>Establece normas para garantizar el uso eficaz y seguro de los medicamentos veterinarios autorizados y prescritos para administración oral a través de vías distintas de los alimentos medicamentosos y administrados por el cuidador del animal a los animales productores de alimentos.</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40025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 sz="2750" b="1" dirty="0">
                <a:latin typeface="EC Square Sans Pro"/>
                <a:cs typeface="Arial"/>
              </a:rPr>
              <a:t>Reglamento Delegado (UE) 2024/1159</a:t>
            </a:r>
            <a:r>
              <a:rPr lang="es" sz="2750" b="1" dirty="0">
                <a:solidFill>
                  <a:srgbClr val="FF0000"/>
                </a:solidFill>
                <a:latin typeface="EC Square Sans Pro"/>
                <a:cs typeface="Arial"/>
              </a:rPr>
              <a:t> </a:t>
            </a:r>
            <a:r>
              <a:rPr lang="es" sz="2750" b="1" dirty="0">
                <a:latin typeface="EC Square Sans Pro"/>
                <a:cs typeface="Arial"/>
              </a:rPr>
              <a:t>sobre la administración </a:t>
            </a:r>
            <a:endParaRPr lang="es-ES" sz="2750" b="1" strike="dblStrike" dirty="0" err="1">
              <a:solidFill>
                <a:srgbClr val="FF0000"/>
              </a:solidFill>
              <a:latin typeface="EC Square Sans Pro"/>
              <a:cs typeface="Arial"/>
            </a:endParaRPr>
          </a:p>
        </p:txBody>
      </p:sp>
      <p:sp>
        <p:nvSpPr>
          <p:cNvPr id="6" name="Rectángulo 5"/>
          <p:cNvSpPr/>
          <p:nvPr/>
        </p:nvSpPr>
        <p:spPr>
          <a:xfrm>
            <a:off x="381000" y="1911350"/>
            <a:ext cx="11277600" cy="4957126"/>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s" sz="1950" dirty="0">
                <a:solidFill>
                  <a:srgbClr val="003399"/>
                </a:solidFill>
                <a:latin typeface="EC Square Sans Pro"/>
                <a:ea typeface="+mn-ea"/>
                <a:cs typeface="Arial"/>
              </a:rPr>
              <a:t>La mezcla de antibióticos o antiparasitarios en alimentos sólidos sólo debe realizarse en </a:t>
            </a:r>
            <a:r>
              <a:rPr lang="es" sz="1950" dirty="0">
                <a:solidFill>
                  <a:srgbClr val="003399"/>
                </a:solidFill>
                <a:latin typeface="EC Square Sans Pro" panose="020B0506040000020004" pitchFamily="34" charset="0"/>
                <a:ea typeface="+mn-ea"/>
                <a:cs typeface="Arial"/>
              </a:rPr>
              <a:t>animales </a:t>
            </a:r>
            <a:r>
              <a:rPr lang="es" sz="1950" dirty="0">
                <a:solidFill>
                  <a:srgbClr val="003399"/>
                </a:solidFill>
                <a:latin typeface="EC Square Sans Pro"/>
                <a:ea typeface="+mn-ea"/>
                <a:cs typeface="Arial"/>
              </a:rPr>
              <a:t>alimentados individualmente o</a:t>
            </a:r>
            <a:r>
              <a:rPr lang="es" sz="1950" dirty="0">
                <a:solidFill>
                  <a:srgbClr val="FF0000"/>
                </a:solidFill>
                <a:latin typeface="EC Square Sans Pro"/>
                <a:ea typeface="+mn-ea"/>
                <a:cs typeface="Arial"/>
              </a:rPr>
              <a:t> </a:t>
            </a:r>
            <a:r>
              <a:rPr lang="es" sz="1950" dirty="0">
                <a:solidFill>
                  <a:srgbClr val="003399"/>
                </a:solidFill>
                <a:latin typeface="EC Square Sans Pro"/>
                <a:ea typeface="+mn-ea"/>
                <a:cs typeface="Arial"/>
              </a:rPr>
              <a:t>para</a:t>
            </a:r>
            <a:r>
              <a:rPr lang="es" sz="1950" dirty="0">
                <a:solidFill>
                  <a:srgbClr val="FF0000"/>
                </a:solidFill>
                <a:latin typeface="EC Square Sans Pro"/>
                <a:ea typeface="+mn-ea"/>
                <a:cs typeface="Arial"/>
              </a:rPr>
              <a:t> </a:t>
            </a:r>
            <a:r>
              <a:rPr lang="es" sz="1950" dirty="0">
                <a:solidFill>
                  <a:srgbClr val="003399"/>
                </a:solidFill>
                <a:latin typeface="EC Square Sans Pro"/>
                <a:ea typeface="+mn-ea"/>
                <a:cs typeface="Arial"/>
              </a:rPr>
              <a:t>un grupo pequeño de animales. Los Estados miembros pueden restringir esos usos únicamente a los animales alimentados individualmente (siempre que no perjudiquen la salud o el bienestar de los animales).</a:t>
            </a:r>
            <a:r>
              <a:rPr lang="es" sz="1950" dirty="0">
                <a:solidFill>
                  <a:srgbClr val="FF0000"/>
                </a:solidFill>
                <a:latin typeface="EC Square Sans Pro"/>
                <a:ea typeface="+mn-ea"/>
                <a:cs typeface="Arial"/>
              </a:rPr>
              <a:t> </a:t>
            </a:r>
            <a:r>
              <a:rPr lang="es" sz="1950" dirty="0">
                <a:solidFill>
                  <a:srgbClr val="003399"/>
                </a:solidFill>
                <a:latin typeface="EC Square Sans Pro"/>
                <a:ea typeface="+mn-ea"/>
                <a:cs typeface="Arial"/>
              </a:rPr>
              <a:t>Administración vía</a:t>
            </a:r>
            <a:r>
              <a:rPr lang="es" sz="1950" dirty="0">
                <a:solidFill>
                  <a:srgbClr val="FF0000"/>
                </a:solidFill>
                <a:latin typeface="EC Square Sans Pro"/>
                <a:ea typeface="+mn-ea"/>
                <a:cs typeface="Arial"/>
              </a:rPr>
              <a:t> </a:t>
            </a:r>
            <a:r>
              <a:rPr lang="es" sz="1950" dirty="0">
                <a:solidFill>
                  <a:srgbClr val="003399"/>
                </a:solidFill>
                <a:latin typeface="EC Square Sans Pro"/>
                <a:ea typeface="+mn-ea"/>
                <a:cs typeface="Arial"/>
              </a:rPr>
              <a:t>Se permite agua potable para grupos de animales.</a:t>
            </a:r>
            <a:endParaRPr lang="en-GB" sz="1950" dirty="0">
              <a:solidFill>
                <a:srgbClr val="003399"/>
              </a:solidFill>
              <a:latin typeface="EC Square Sans Pro"/>
              <a:ea typeface="+mn-ea"/>
              <a:cs typeface="Arial"/>
            </a:endParaRP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s" sz="1996" dirty="0">
                <a:solidFill>
                  <a:srgbClr val="003399"/>
                </a:solidFill>
                <a:latin typeface="EC Square Sans Pro" panose="020B0506040000020004" pitchFamily="34" charset="0"/>
                <a:ea typeface="+mn-ea"/>
                <a:cs typeface="Arial" panose="020B0604020202020204" pitchFamily="34" charset="0"/>
              </a:rPr>
              <a:t>EXCEPTO - Si no hay alimento medicado disponible, o está esperando su entrega, se permite que los animales acuáticos mezclen antimicrobianos y </a:t>
            </a:r>
            <a:r>
              <a:rPr lang="es" sz="1996" dirty="0" err="1">
                <a:solidFill>
                  <a:srgbClr val="003399"/>
                </a:solidFill>
                <a:latin typeface="EC Square Sans Pro" panose="020B0506040000020004" pitchFamily="34" charset="0"/>
                <a:ea typeface="+mn-ea"/>
                <a:cs typeface="Arial" panose="020B0604020202020204" pitchFamily="34" charset="0"/>
              </a:rPr>
              <a:t>antiparasitarios </a:t>
            </a:r>
            <a:r>
              <a:rPr lang="es" sz="1996" dirty="0">
                <a:solidFill>
                  <a:srgbClr val="003399"/>
                </a:solidFill>
                <a:latin typeface="EC Square Sans Pro" panose="020B0506040000020004" pitchFamily="34" charset="0"/>
                <a:ea typeface="+mn-ea"/>
                <a:cs typeface="Arial" panose="020B0604020202020204" pitchFamily="34" charset="0"/>
              </a:rPr>
              <a:t>en el alimento para el tratamiento grupal.</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s" sz="1996" dirty="0">
                <a:solidFill>
                  <a:srgbClr val="003399"/>
                </a:solidFill>
                <a:latin typeface="EC Square Sans Pro" panose="020B0506040000020004" pitchFamily="34" charset="0"/>
                <a:ea typeface="+mn-ea"/>
                <a:cs typeface="Arial" panose="020B0604020202020204" pitchFamily="34" charset="0"/>
              </a:rPr>
              <a:t>No está permitido administrar varios antimicrobianos al mismo tiempo.</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s" sz="1950" dirty="0">
                <a:solidFill>
                  <a:srgbClr val="003399"/>
                </a:solidFill>
                <a:latin typeface="EC Square Sans Pro"/>
                <a:ea typeface="+mn-ea"/>
                <a:cs typeface="Arial"/>
              </a:rPr>
              <a:t>Sólo bajo prescripción veterinaria en base al diagnóstico e indicación</a:t>
            </a:r>
            <a:r>
              <a:rPr lang="es" sz="1950" dirty="0">
                <a:solidFill>
                  <a:srgbClr val="FF0000"/>
                </a:solidFill>
                <a:latin typeface="EC Square Sans Pro"/>
                <a:ea typeface="+mn-ea"/>
                <a:cs typeface="Arial"/>
              </a:rPr>
              <a:t> </a:t>
            </a:r>
            <a:r>
              <a:rPr lang="es" sz="1950" dirty="0">
                <a:solidFill>
                  <a:srgbClr val="003399"/>
                </a:solidFill>
                <a:latin typeface="EC Square Sans Pro"/>
                <a:ea typeface="+mn-ea"/>
                <a:cs typeface="Arial"/>
              </a:rPr>
              <a:t>las especies objetivo y el número de animales a tratar.</a:t>
            </a:r>
            <a:br>
              <a:rPr lang="en-US" sz="1950" dirty="0">
                <a:latin typeface="EC Square Sans Pro"/>
                <a:ea typeface="+mn-ea"/>
                <a:cs typeface="Arial"/>
              </a:rPr>
            </a:br>
            <a:endParaRPr lang="en-US" sz="1996" dirty="0">
              <a:solidFill>
                <a:srgbClr val="003399"/>
              </a:solidFill>
              <a:latin typeface="EC Square Sans Pro"/>
              <a:ea typeface="+mn-ea"/>
              <a:cs typeface="Arial"/>
            </a:endParaRPr>
          </a:p>
          <a:p>
            <a:pPr marL="285115" indent="-285115" algn="l" defTabSz="912754" rtl="0">
              <a:buFont typeface="Wingdings" panose="05000000000000000000" pitchFamily="2" charset="2"/>
              <a:buChar char="ü"/>
            </a:pPr>
            <a:r>
              <a:rPr lang="es" sz="1996" dirty="0">
                <a:solidFill>
                  <a:srgbClr val="003399"/>
                </a:solidFill>
                <a:latin typeface="EC Square Sans Pro" panose="020B0506040000020004" pitchFamily="34" charset="0"/>
                <a:ea typeface="+mn-ea"/>
                <a:cs typeface="Arial" panose="020B0604020202020204" pitchFamily="34" charset="0"/>
              </a:rPr>
              <a:t>Tenga cuidado con los biocidas, aditivos alimentarios u otras sustancias utilizadas simultáneamente, pueden interactuar.</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255732"/>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s" sz="1048" b="1" dirty="0">
                <a:solidFill>
                  <a:srgbClr val="FFFFFF"/>
                </a:solidFill>
                <a:latin typeface="Montserrat" panose="00000500000000000000" pitchFamily="2" charset="0"/>
              </a:rPr>
              <a:t>Establece normas para garantizar el uso eficaz y seguro de los medicamentos veterinarios autorizados y prescritos para administración oral a través de vías distintas de los alimentos medicamentosos y administrados por el cuidador del animal a los animales productores de alimentos.</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1077978368"/>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Props1.xml><?xml version="1.0" encoding="utf-8"?>
<ds:datastoreItem xmlns:ds="http://schemas.openxmlformats.org/officeDocument/2006/customXml" ds:itemID="{ACB9A90A-C50D-4150-8BCC-EC7D6D522666}">
  <ds:schemaRefs>
    <ds:schemaRef ds:uri="http://schemas.microsoft.com/sharepoint/v3/contenttype/forms"/>
  </ds:schemaRefs>
</ds:datastoreItem>
</file>

<file path=customXml/itemProps2.xml><?xml version="1.0" encoding="utf-8"?>
<ds:datastoreItem xmlns:ds="http://schemas.openxmlformats.org/officeDocument/2006/customXml" ds:itemID="{A06CF253-0012-45C9-A2A3-7F5F972D1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071E07-8CD9-438B-B677-22896A62062D}">
  <ds:schemaRefs>
    <ds:schemaRef ds:uri="http://schemas.microsoft.com/office/infopath/2007/PartnerControls"/>
    <ds:schemaRef ds:uri="647396e3-6a7c-49e4-86bb-38ecec5b669c"/>
    <ds:schemaRef ds:uri="http://schemas.microsoft.com/office/2006/documentManagement/types"/>
    <ds:schemaRef ds:uri="http://purl.org/dc/elements/1.1/"/>
    <ds:schemaRef ds:uri="http://purl.org/dc/dcmitype/"/>
    <ds:schemaRef ds:uri="http://www.w3.org/XML/1998/namespace"/>
    <ds:schemaRef ds:uri="http://schemas.microsoft.com/office/2006/metadata/properties"/>
    <ds:schemaRef ds:uri="http://purl.org/dc/terms/"/>
    <ds:schemaRef ds:uri="cf327815-79d0-4fc2-8b8d-cf7e72fbbfb7"/>
    <ds:schemaRef ds:uri="http://schemas.openxmlformats.org/package/2006/metadata/core-properties"/>
  </ds:schemaRefs>
</ds:datastoreItem>
</file>

<file path=docMetadata/LabelInfo.xml><?xml version="1.0" encoding="utf-8"?>
<clbl:labelList xmlns:clbl="http://schemas.microsoft.com/office/2020/mipLabelMetadata">
  <clbl:label id="{b7d496d2-000f-45f3-9009-092c46fa1887}" enabled="0" method="" siteId="{b7d496d2-000f-45f3-9009-092c46fa1887}" removed="1"/>
</clbl:labelList>
</file>

<file path=docProps/app.xml><?xml version="1.0" encoding="utf-8"?>
<Properties xmlns="http://schemas.openxmlformats.org/officeDocument/2006/extended-properties" xmlns:vt="http://schemas.openxmlformats.org/officeDocument/2006/docPropsVTypes">
  <Template/>
  <TotalTime>828</TotalTime>
  <Words>3962</Words>
  <Application>Microsoft Office PowerPoint</Application>
  <PresentationFormat>Personalizado</PresentationFormat>
  <Paragraphs>263</Paragraphs>
  <Slides>21</Slides>
  <Notes>17</Notes>
  <HiddenSlides>3</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21</vt:i4>
      </vt:variant>
    </vt:vector>
  </HeadingPairs>
  <TitlesOfParts>
    <vt:vector size="33" baseType="lpstr">
      <vt:lpstr>Aptos</vt:lpstr>
      <vt:lpstr>Arial</vt:lpstr>
      <vt:lpstr>Arial Unicode MS</vt:lpstr>
      <vt:lpstr>Calibri</vt:lpstr>
      <vt:lpstr>Courier New</vt:lpstr>
      <vt:lpstr>EC Square Sans Pro</vt:lpstr>
      <vt:lpstr>EUAlbertina</vt:lpstr>
      <vt:lpstr>Gill Sans</vt:lpstr>
      <vt:lpstr>Montserrat</vt:lpstr>
      <vt:lpstr>Wingdings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112</cp:revision>
  <dcterms:created xsi:type="dcterms:W3CDTF">2023-11-20T15:58:16Z</dcterms:created>
  <dcterms:modified xsi:type="dcterms:W3CDTF">2025-03-07T12:14:46Z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2024-04-25T09:31:17Z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211e64c5-db1a-4a44-8ea2-58c1c8b1c140</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Order">
    <vt:r8>13363200</vt:r8>
  </property>
  <property fmtid="{D5CDD505-2E9C-101B-9397-08002B2CF9AE}" pid="16" name="MediaServiceImageTags">
    <vt:lpwstr/>
  </property>
</Properties>
</file>