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61" r:id="rId5"/>
    <p:sldId id="262" r:id="rId6"/>
    <p:sldId id="264" r:id="rId7"/>
    <p:sldId id="2434" r:id="rId8"/>
    <p:sldId id="288" r:id="rId9"/>
    <p:sldId id="287" r:id="rId10"/>
    <p:sldId id="2445" r:id="rId11"/>
    <p:sldId id="284" r:id="rId12"/>
    <p:sldId id="2447" r:id="rId13"/>
    <p:sldId id="2446" r:id="rId14"/>
    <p:sldId id="295" r:id="rId15"/>
    <p:sldId id="297" r:id="rId16"/>
    <p:sldId id="2428" r:id="rId17"/>
    <p:sldId id="286" r:id="rId18"/>
    <p:sldId id="276" r:id="rId19"/>
    <p:sldId id="2443" r:id="rId20"/>
    <p:sldId id="2448" r:id="rId21"/>
    <p:sldId id="2449" r:id="rId22"/>
    <p:sldId id="2450" r:id="rId23"/>
    <p:sldId id="2451" r:id="rId24"/>
    <p:sldId id="2455" r:id="rId25"/>
    <p:sldId id="2453" r:id="rId26"/>
    <p:sldId id="2456" r:id="rId27"/>
    <p:sldId id="2460" r:id="rId28"/>
    <p:sldId id="2457" r:id="rId29"/>
    <p:sldId id="2458" r:id="rId30"/>
    <p:sldId id="2454" r:id="rId31"/>
    <p:sldId id="2459" r:id="rId32"/>
    <p:sldId id="270" r:id="rId33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95D854A1-7B95-F89F-8A0F-1160B2213964}" name="GORANOV Luben (SANTE)" initials="EC" userId="GORANOV Luben (SANTE)" providerId="None"/>
  <p188:author id="{95F4DDA3-1A2D-18BE-0C05-087E103B53BC}" name="Nancy De Briyne" initials="ND" userId="7477b57e3544f6d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ED473-2784-480A-9046-0E4C384EDFE1}" v="9" dt="2024-11-20T17:54:25.2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67" autoAdjust="0"/>
  </p:normalViewPr>
  <p:slideViewPr>
    <p:cSldViewPr>
      <p:cViewPr varScale="1">
        <p:scale>
          <a:sx n="89" d="100"/>
          <a:sy n="89" d="100"/>
        </p:scale>
        <p:origin x="13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Zabala Utrillas" userId="d2bf3cba-a650-4e0c-9b0d-61a84d2d83d5" providerId="ADAL" clId="{163ED473-2784-480A-9046-0E4C384EDFE1}"/>
    <pc:docChg chg="undo custSel addSld delSld modSld modMainMaster">
      <pc:chgData name="Monica Zabala Utrillas" userId="d2bf3cba-a650-4e0c-9b0d-61a84d2d83d5" providerId="ADAL" clId="{163ED473-2784-480A-9046-0E4C384EDFE1}" dt="2024-11-20T17:54:25.265" v="974"/>
      <pc:docMkLst>
        <pc:docMk/>
      </pc:docMkLst>
      <pc:sldChg chg="modSp mod">
        <pc:chgData name="Monica Zabala Utrillas" userId="d2bf3cba-a650-4e0c-9b0d-61a84d2d83d5" providerId="ADAL" clId="{163ED473-2784-480A-9046-0E4C384EDFE1}" dt="2024-11-19T15:46:37.043" v="96" actId="20577"/>
        <pc:sldMkLst>
          <pc:docMk/>
          <pc:sldMk cId="2499853343" sldId="261"/>
        </pc:sldMkLst>
        <pc:spChg chg="mod">
          <ac:chgData name="Monica Zabala Utrillas" userId="d2bf3cba-a650-4e0c-9b0d-61a84d2d83d5" providerId="ADAL" clId="{163ED473-2784-480A-9046-0E4C384EDFE1}" dt="2024-11-19T15:46:28.678" v="76" actId="20577"/>
          <ac:spMkLst>
            <pc:docMk/>
            <pc:sldMk cId="2499853343" sldId="261"/>
            <ac:spMk id="2" creationId="{FFCA7E40-6B2B-9773-C96F-35BFBF3437D7}"/>
          </ac:spMkLst>
        </pc:spChg>
        <pc:spChg chg="mod">
          <ac:chgData name="Monica Zabala Utrillas" userId="d2bf3cba-a650-4e0c-9b0d-61a84d2d83d5" providerId="ADAL" clId="{163ED473-2784-480A-9046-0E4C384EDFE1}" dt="2024-11-19T15:46:37.043" v="96" actId="20577"/>
          <ac:spMkLst>
            <pc:docMk/>
            <pc:sldMk cId="2499853343" sldId="261"/>
            <ac:spMk id="3" creationId="{6199F5CC-8AF0-EA86-41C2-17755419A88E}"/>
          </ac:spMkLst>
        </pc:spChg>
      </pc:sldChg>
      <pc:sldChg chg="modSp mod">
        <pc:chgData name="Monica Zabala Utrillas" userId="d2bf3cba-a650-4e0c-9b0d-61a84d2d83d5" providerId="ADAL" clId="{163ED473-2784-480A-9046-0E4C384EDFE1}" dt="2024-11-19T15:47:50.968" v="185" actId="20577"/>
        <pc:sldMkLst>
          <pc:docMk/>
          <pc:sldMk cId="3971793997" sldId="262"/>
        </pc:sldMkLst>
        <pc:spChg chg="mod">
          <ac:chgData name="Monica Zabala Utrillas" userId="d2bf3cba-a650-4e0c-9b0d-61a84d2d83d5" providerId="ADAL" clId="{163ED473-2784-480A-9046-0E4C384EDFE1}" dt="2024-11-19T15:47:50.968" v="185" actId="20577"/>
          <ac:spMkLst>
            <pc:docMk/>
            <pc:sldMk cId="3971793997" sldId="262"/>
            <ac:spMk id="2" creationId="{411CE633-EB29-E927-F456-A78DDF0F09C5}"/>
          </ac:spMkLst>
        </pc:spChg>
        <pc:spChg chg="mod">
          <ac:chgData name="Monica Zabala Utrillas" userId="d2bf3cba-a650-4e0c-9b0d-61a84d2d83d5" providerId="ADAL" clId="{163ED473-2784-480A-9046-0E4C384EDFE1}" dt="2024-11-19T15:47:17.890" v="134" actId="6549"/>
          <ac:spMkLst>
            <pc:docMk/>
            <pc:sldMk cId="3971793997" sldId="262"/>
            <ac:spMk id="3" creationId="{A38D9E58-19B1-E7ED-7608-24282A0A681D}"/>
          </ac:spMkLst>
        </pc:spChg>
      </pc:sldChg>
      <pc:sldChg chg="modSp mod">
        <pc:chgData name="Monica Zabala Utrillas" userId="d2bf3cba-a650-4e0c-9b0d-61a84d2d83d5" providerId="ADAL" clId="{163ED473-2784-480A-9046-0E4C384EDFE1}" dt="2024-11-20T17:53:19.740" v="940" actId="20577"/>
        <pc:sldMkLst>
          <pc:docMk/>
          <pc:sldMk cId="2101256733" sldId="276"/>
        </pc:sldMkLst>
        <pc:spChg chg="mod">
          <ac:chgData name="Monica Zabala Utrillas" userId="d2bf3cba-a650-4e0c-9b0d-61a84d2d83d5" providerId="ADAL" clId="{163ED473-2784-480A-9046-0E4C384EDFE1}" dt="2024-11-20T17:52:29.664" v="896" actId="6549"/>
          <ac:spMkLst>
            <pc:docMk/>
            <pc:sldMk cId="2101256733" sldId="276"/>
            <ac:spMk id="2" creationId="{C0D00EA2-ADF9-4541-BC2E-B213C063CD0E}"/>
          </ac:spMkLst>
        </pc:spChg>
        <pc:spChg chg="mod">
          <ac:chgData name="Monica Zabala Utrillas" userId="d2bf3cba-a650-4e0c-9b0d-61a84d2d83d5" providerId="ADAL" clId="{163ED473-2784-480A-9046-0E4C384EDFE1}" dt="2024-11-20T17:53:19.740" v="940" actId="20577"/>
          <ac:spMkLst>
            <pc:docMk/>
            <pc:sldMk cId="2101256733" sldId="276"/>
            <ac:spMk id="3" creationId="{1773ED4B-94AE-4043-B465-D839C22AE128}"/>
          </ac:spMkLst>
        </pc:spChg>
        <pc:spChg chg="mod">
          <ac:chgData name="Monica Zabala Utrillas" userId="d2bf3cba-a650-4e0c-9b0d-61a84d2d83d5" providerId="ADAL" clId="{163ED473-2784-480A-9046-0E4C384EDFE1}" dt="2024-11-20T17:53:15.209" v="934" actId="20577"/>
          <ac:spMkLst>
            <pc:docMk/>
            <pc:sldMk cId="2101256733" sldId="276"/>
            <ac:spMk id="9" creationId="{D3D5898F-F375-489E-901B-A22AC9EFCE86}"/>
          </ac:spMkLst>
        </pc:spChg>
      </pc:sldChg>
      <pc:sldChg chg="modSp add del mod">
        <pc:chgData name="Monica Zabala Utrillas" userId="d2bf3cba-a650-4e0c-9b0d-61a84d2d83d5" providerId="ADAL" clId="{163ED473-2784-480A-9046-0E4C384EDFE1}" dt="2024-11-19T15:47:00.562" v="97" actId="47"/>
        <pc:sldMkLst>
          <pc:docMk/>
          <pc:sldMk cId="749809264" sldId="277"/>
        </pc:sldMkLst>
        <pc:spChg chg="mod">
          <ac:chgData name="Monica Zabala Utrillas" userId="d2bf3cba-a650-4e0c-9b0d-61a84d2d83d5" providerId="ADAL" clId="{163ED473-2784-480A-9046-0E4C384EDFE1}" dt="2024-11-19T15:37:58.753" v="21" actId="20577"/>
          <ac:spMkLst>
            <pc:docMk/>
            <pc:sldMk cId="749809264" sldId="277"/>
            <ac:spMk id="2" creationId="{FFCA7E40-6B2B-9773-C96F-35BFBF3437D7}"/>
          </ac:spMkLst>
        </pc:spChg>
      </pc:sldChg>
      <pc:sldChg chg="addSp delSp modSp mod">
        <pc:chgData name="Monica Zabala Utrillas" userId="d2bf3cba-a650-4e0c-9b0d-61a84d2d83d5" providerId="ADAL" clId="{163ED473-2784-480A-9046-0E4C384EDFE1}" dt="2024-11-20T17:45:12.097" v="629" actId="14100"/>
        <pc:sldMkLst>
          <pc:docMk/>
          <pc:sldMk cId="470014596" sldId="284"/>
        </pc:sldMkLst>
        <pc:spChg chg="mod">
          <ac:chgData name="Monica Zabala Utrillas" userId="d2bf3cba-a650-4e0c-9b0d-61a84d2d83d5" providerId="ADAL" clId="{163ED473-2784-480A-9046-0E4C384EDFE1}" dt="2024-11-20T17:37:24.374" v="615" actId="14100"/>
          <ac:spMkLst>
            <pc:docMk/>
            <pc:sldMk cId="470014596" sldId="284"/>
            <ac:spMk id="4" creationId="{9E312FE7-A2CE-48CA-B86B-F83B7E492A64}"/>
          </ac:spMkLst>
        </pc:spChg>
        <pc:spChg chg="mod">
          <ac:chgData name="Monica Zabala Utrillas" userId="d2bf3cba-a650-4e0c-9b0d-61a84d2d83d5" providerId="ADAL" clId="{163ED473-2784-480A-9046-0E4C384EDFE1}" dt="2024-11-20T17:44:55.675" v="624" actId="1076"/>
          <ac:spMkLst>
            <pc:docMk/>
            <pc:sldMk cId="470014596" sldId="284"/>
            <ac:spMk id="12" creationId="{8D0FB960-6059-446B-95AD-429679DDAB84}"/>
          </ac:spMkLst>
        </pc:spChg>
        <pc:picChg chg="add mod">
          <ac:chgData name="Monica Zabala Utrillas" userId="d2bf3cba-a650-4e0c-9b0d-61a84d2d83d5" providerId="ADAL" clId="{163ED473-2784-480A-9046-0E4C384EDFE1}" dt="2024-11-20T17:45:12.097" v="629" actId="14100"/>
          <ac:picMkLst>
            <pc:docMk/>
            <pc:sldMk cId="470014596" sldId="284"/>
            <ac:picMk id="5" creationId="{6E2D632C-86D5-46E3-5806-02DF59608EE5}"/>
          </ac:picMkLst>
        </pc:picChg>
        <pc:picChg chg="mod">
          <ac:chgData name="Monica Zabala Utrillas" userId="d2bf3cba-a650-4e0c-9b0d-61a84d2d83d5" providerId="ADAL" clId="{163ED473-2784-480A-9046-0E4C384EDFE1}" dt="2024-11-20T17:37:33.038" v="617" actId="1076"/>
          <ac:picMkLst>
            <pc:docMk/>
            <pc:sldMk cId="470014596" sldId="284"/>
            <ac:picMk id="10" creationId="{DAC0FEF2-480E-4D1B-B524-08451014FA98}"/>
          </ac:picMkLst>
        </pc:picChg>
        <pc:picChg chg="del">
          <ac:chgData name="Monica Zabala Utrillas" userId="d2bf3cba-a650-4e0c-9b0d-61a84d2d83d5" providerId="ADAL" clId="{163ED473-2784-480A-9046-0E4C384EDFE1}" dt="2024-11-20T17:44:09.137" v="618" actId="478"/>
          <ac:picMkLst>
            <pc:docMk/>
            <pc:sldMk cId="470014596" sldId="284"/>
            <ac:picMk id="13" creationId="{59F32520-B60E-47FB-9FBD-A69264318212}"/>
          </ac:picMkLst>
        </pc:picChg>
      </pc:sldChg>
      <pc:sldChg chg="modSp mod">
        <pc:chgData name="Monica Zabala Utrillas" userId="d2bf3cba-a650-4e0c-9b0d-61a84d2d83d5" providerId="ADAL" clId="{163ED473-2784-480A-9046-0E4C384EDFE1}" dt="2024-11-20T17:51:24.693" v="873" actId="20577"/>
        <pc:sldMkLst>
          <pc:docMk/>
          <pc:sldMk cId="2806054308" sldId="286"/>
        </pc:sldMkLst>
        <pc:spChg chg="mod">
          <ac:chgData name="Monica Zabala Utrillas" userId="d2bf3cba-a650-4e0c-9b0d-61a84d2d83d5" providerId="ADAL" clId="{163ED473-2784-480A-9046-0E4C384EDFE1}" dt="2024-11-20T17:51:12.318" v="870" actId="6549"/>
          <ac:spMkLst>
            <pc:docMk/>
            <pc:sldMk cId="2806054308" sldId="286"/>
            <ac:spMk id="4" creationId="{1C1F76AE-BB65-4126-9BB2-46C4F9E6FDE6}"/>
          </ac:spMkLst>
        </pc:spChg>
        <pc:spChg chg="mod">
          <ac:chgData name="Monica Zabala Utrillas" userId="d2bf3cba-a650-4e0c-9b0d-61a84d2d83d5" providerId="ADAL" clId="{163ED473-2784-480A-9046-0E4C384EDFE1}" dt="2024-11-20T17:51:24.693" v="873" actId="20577"/>
          <ac:spMkLst>
            <pc:docMk/>
            <pc:sldMk cId="2806054308" sldId="286"/>
            <ac:spMk id="8" creationId="{74AB7E57-D92C-1F72-0297-1EA5121A2B31}"/>
          </ac:spMkLst>
        </pc:spChg>
      </pc:sldChg>
      <pc:sldChg chg="modSp mod">
        <pc:chgData name="Monica Zabala Utrillas" userId="d2bf3cba-a650-4e0c-9b0d-61a84d2d83d5" providerId="ADAL" clId="{163ED473-2784-480A-9046-0E4C384EDFE1}" dt="2024-11-20T17:36:47.687" v="614" actId="20577"/>
        <pc:sldMkLst>
          <pc:docMk/>
          <pc:sldMk cId="2485187562" sldId="287"/>
        </pc:sldMkLst>
        <pc:spChg chg="mod">
          <ac:chgData name="Monica Zabala Utrillas" userId="d2bf3cba-a650-4e0c-9b0d-61a84d2d83d5" providerId="ADAL" clId="{163ED473-2784-480A-9046-0E4C384EDFE1}" dt="2024-11-20T17:35:25.654" v="550" actId="1076"/>
          <ac:spMkLst>
            <pc:docMk/>
            <pc:sldMk cId="2485187562" sldId="287"/>
            <ac:spMk id="2" creationId="{724BB1BD-B7B1-4E70-ABA2-FDDD49A09615}"/>
          </ac:spMkLst>
        </pc:spChg>
        <pc:spChg chg="mod">
          <ac:chgData name="Monica Zabala Utrillas" userId="d2bf3cba-a650-4e0c-9b0d-61a84d2d83d5" providerId="ADAL" clId="{163ED473-2784-480A-9046-0E4C384EDFE1}" dt="2024-11-20T17:36:47.687" v="614" actId="20577"/>
          <ac:spMkLst>
            <pc:docMk/>
            <pc:sldMk cId="2485187562" sldId="287"/>
            <ac:spMk id="3" creationId="{37A1712A-12B1-48B4-3847-F1672708EEA6}"/>
          </ac:spMkLst>
        </pc:spChg>
      </pc:sldChg>
      <pc:sldChg chg="addSp delSp modSp mod">
        <pc:chgData name="Monica Zabala Utrillas" userId="d2bf3cba-a650-4e0c-9b0d-61a84d2d83d5" providerId="ADAL" clId="{163ED473-2784-480A-9046-0E4C384EDFE1}" dt="2024-11-20T17:35:06.291" v="549" actId="1076"/>
        <pc:sldMkLst>
          <pc:docMk/>
          <pc:sldMk cId="2536004283" sldId="288"/>
        </pc:sldMkLst>
        <pc:spChg chg="add mod">
          <ac:chgData name="Monica Zabala Utrillas" userId="d2bf3cba-a650-4e0c-9b0d-61a84d2d83d5" providerId="ADAL" clId="{163ED473-2784-480A-9046-0E4C384EDFE1}" dt="2024-11-20T17:34:30.220" v="540" actId="6549"/>
          <ac:spMkLst>
            <pc:docMk/>
            <pc:sldMk cId="2536004283" sldId="288"/>
            <ac:spMk id="2" creationId="{2570B92F-346E-ACAD-D277-0964BF732F70}"/>
          </ac:spMkLst>
        </pc:spChg>
        <pc:spChg chg="add mod">
          <ac:chgData name="Monica Zabala Utrillas" userId="d2bf3cba-a650-4e0c-9b0d-61a84d2d83d5" providerId="ADAL" clId="{163ED473-2784-480A-9046-0E4C384EDFE1}" dt="2024-11-20T17:33:25.368" v="487" actId="6549"/>
          <ac:spMkLst>
            <pc:docMk/>
            <pc:sldMk cId="2536004283" sldId="288"/>
            <ac:spMk id="3" creationId="{4B27DDFC-538F-C945-114A-480F894E4EB2}"/>
          </ac:spMkLst>
        </pc:spChg>
        <pc:spChg chg="add mod">
          <ac:chgData name="Monica Zabala Utrillas" userId="d2bf3cba-a650-4e0c-9b0d-61a84d2d83d5" providerId="ADAL" clId="{163ED473-2784-480A-9046-0E4C384EDFE1}" dt="2024-11-20T17:35:00.924" v="548" actId="14100"/>
          <ac:spMkLst>
            <pc:docMk/>
            <pc:sldMk cId="2536004283" sldId="288"/>
            <ac:spMk id="4" creationId="{913EE7ED-7325-7AB3-E9B9-DDA49C77BA0C}"/>
          </ac:spMkLst>
        </pc:spChg>
        <pc:spChg chg="del">
          <ac:chgData name="Monica Zabala Utrillas" userId="d2bf3cba-a650-4e0c-9b0d-61a84d2d83d5" providerId="ADAL" clId="{163ED473-2784-480A-9046-0E4C384EDFE1}" dt="2024-11-20T17:30:11.734" v="409" actId="478"/>
          <ac:spMkLst>
            <pc:docMk/>
            <pc:sldMk cId="2536004283" sldId="288"/>
            <ac:spMk id="17" creationId="{845CAFF2-BFC2-41BD-A8E2-0C608AD73A14}"/>
          </ac:spMkLst>
        </pc:spChg>
        <pc:spChg chg="mod">
          <ac:chgData name="Monica Zabala Utrillas" userId="d2bf3cba-a650-4e0c-9b0d-61a84d2d83d5" providerId="ADAL" clId="{163ED473-2784-480A-9046-0E4C384EDFE1}" dt="2024-11-20T17:26:56.952" v="390" actId="14100"/>
          <ac:spMkLst>
            <pc:docMk/>
            <pc:sldMk cId="2536004283" sldId="288"/>
            <ac:spMk id="24" creationId="{A8E2F320-47EB-4C37-B9E4-0F1154B7B1B0}"/>
          </ac:spMkLst>
        </pc:spChg>
        <pc:spChg chg="mod">
          <ac:chgData name="Monica Zabala Utrillas" userId="d2bf3cba-a650-4e0c-9b0d-61a84d2d83d5" providerId="ADAL" clId="{163ED473-2784-480A-9046-0E4C384EDFE1}" dt="2024-11-20T17:35:06.291" v="549" actId="1076"/>
          <ac:spMkLst>
            <pc:docMk/>
            <pc:sldMk cId="2536004283" sldId="288"/>
            <ac:spMk id="28" creationId="{712C8666-2A72-4450-93DC-9CF50DD49CA4}"/>
          </ac:spMkLst>
        </pc:spChg>
        <pc:picChg chg="del">
          <ac:chgData name="Monica Zabala Utrillas" userId="d2bf3cba-a650-4e0c-9b0d-61a84d2d83d5" providerId="ADAL" clId="{163ED473-2784-480A-9046-0E4C384EDFE1}" dt="2024-11-20T17:29:33.345" v="393" actId="478"/>
          <ac:picMkLst>
            <pc:docMk/>
            <pc:sldMk cId="2536004283" sldId="288"/>
            <ac:picMk id="6" creationId="{00000000-0000-0000-0000-000000000000}"/>
          </ac:picMkLst>
        </pc:picChg>
        <pc:picChg chg="del mod">
          <ac:chgData name="Monica Zabala Utrillas" userId="d2bf3cba-a650-4e0c-9b0d-61a84d2d83d5" providerId="ADAL" clId="{163ED473-2784-480A-9046-0E4C384EDFE1}" dt="2024-11-20T17:30:04.363" v="408" actId="478"/>
          <ac:picMkLst>
            <pc:docMk/>
            <pc:sldMk cId="2536004283" sldId="288"/>
            <ac:picMk id="21" creationId="{EC60EA5D-EDCD-4CB7-9DBF-4B36BB404C83}"/>
          </ac:picMkLst>
        </pc:picChg>
        <pc:picChg chg="del">
          <ac:chgData name="Monica Zabala Utrillas" userId="d2bf3cba-a650-4e0c-9b0d-61a84d2d83d5" providerId="ADAL" clId="{163ED473-2784-480A-9046-0E4C384EDFE1}" dt="2024-11-20T17:30:36.625" v="416" actId="478"/>
          <ac:picMkLst>
            <pc:docMk/>
            <pc:sldMk cId="2536004283" sldId="288"/>
            <ac:picMk id="23" creationId="{66E371D6-5589-4B16-8C65-86003F95D1D8}"/>
          </ac:picMkLst>
        </pc:picChg>
      </pc:sldChg>
      <pc:sldChg chg="modSp mod">
        <pc:chgData name="Monica Zabala Utrillas" userId="d2bf3cba-a650-4e0c-9b0d-61a84d2d83d5" providerId="ADAL" clId="{163ED473-2784-480A-9046-0E4C384EDFE1}" dt="2024-11-20T17:49:00.753" v="784" actId="20577"/>
        <pc:sldMkLst>
          <pc:docMk/>
          <pc:sldMk cId="400258492" sldId="295"/>
        </pc:sldMkLst>
        <pc:spChg chg="mod">
          <ac:chgData name="Monica Zabala Utrillas" userId="d2bf3cba-a650-4e0c-9b0d-61a84d2d83d5" providerId="ADAL" clId="{163ED473-2784-480A-9046-0E4C384EDFE1}" dt="2024-11-20T17:49:00.753" v="784" actId="20577"/>
          <ac:spMkLst>
            <pc:docMk/>
            <pc:sldMk cId="400258492" sldId="295"/>
            <ac:spMk id="6" creationId="{00000000-0000-0000-0000-000000000000}"/>
          </ac:spMkLst>
        </pc:spChg>
      </pc:sldChg>
      <pc:sldChg chg="modSp mod">
        <pc:chgData name="Monica Zabala Utrillas" userId="d2bf3cba-a650-4e0c-9b0d-61a84d2d83d5" providerId="ADAL" clId="{163ED473-2784-480A-9046-0E4C384EDFE1}" dt="2024-11-20T17:49:40.812" v="786" actId="14100"/>
        <pc:sldMkLst>
          <pc:docMk/>
          <pc:sldMk cId="3203044313" sldId="297"/>
        </pc:sldMkLst>
        <pc:spChg chg="mod">
          <ac:chgData name="Monica Zabala Utrillas" userId="d2bf3cba-a650-4e0c-9b0d-61a84d2d83d5" providerId="ADAL" clId="{163ED473-2784-480A-9046-0E4C384EDFE1}" dt="2024-11-20T17:49:29.527" v="785" actId="207"/>
          <ac:spMkLst>
            <pc:docMk/>
            <pc:sldMk cId="3203044313" sldId="297"/>
            <ac:spMk id="7" creationId="{00000000-0000-0000-0000-000000000000}"/>
          </ac:spMkLst>
        </pc:spChg>
        <pc:spChg chg="mod">
          <ac:chgData name="Monica Zabala Utrillas" userId="d2bf3cba-a650-4e0c-9b0d-61a84d2d83d5" providerId="ADAL" clId="{163ED473-2784-480A-9046-0E4C384EDFE1}" dt="2024-11-20T17:49:40.812" v="786" actId="14100"/>
          <ac:spMkLst>
            <pc:docMk/>
            <pc:sldMk cId="3203044313" sldId="297"/>
            <ac:spMk id="11" creationId="{00000000-0000-0000-0000-000000000000}"/>
          </ac:spMkLst>
        </pc:spChg>
      </pc:sldChg>
      <pc:sldChg chg="modSp mod">
        <pc:chgData name="Monica Zabala Utrillas" userId="d2bf3cba-a650-4e0c-9b0d-61a84d2d83d5" providerId="ADAL" clId="{163ED473-2784-480A-9046-0E4C384EDFE1}" dt="2024-11-20T17:50:09.080" v="789" actId="14100"/>
        <pc:sldMkLst>
          <pc:docMk/>
          <pc:sldMk cId="944194152" sldId="2428"/>
        </pc:sldMkLst>
        <pc:spChg chg="mod">
          <ac:chgData name="Monica Zabala Utrillas" userId="d2bf3cba-a650-4e0c-9b0d-61a84d2d83d5" providerId="ADAL" clId="{163ED473-2784-480A-9046-0E4C384EDFE1}" dt="2024-11-20T17:50:03.894" v="788" actId="14100"/>
          <ac:spMkLst>
            <pc:docMk/>
            <pc:sldMk cId="944194152" sldId="2428"/>
            <ac:spMk id="9" creationId="{6BABE3B0-7BDF-4FDC-974A-6A3F8E5F6899}"/>
          </ac:spMkLst>
        </pc:spChg>
        <pc:spChg chg="mod">
          <ac:chgData name="Monica Zabala Utrillas" userId="d2bf3cba-a650-4e0c-9b0d-61a84d2d83d5" providerId="ADAL" clId="{163ED473-2784-480A-9046-0E4C384EDFE1}" dt="2024-11-20T17:50:09.080" v="789" actId="14100"/>
          <ac:spMkLst>
            <pc:docMk/>
            <pc:sldMk cId="944194152" sldId="2428"/>
            <ac:spMk id="12" creationId="{FB890F7B-FD8B-4B2B-B7E0-AA6C2D64ACC7}"/>
          </ac:spMkLst>
        </pc:spChg>
        <pc:picChg chg="mod">
          <ac:chgData name="Monica Zabala Utrillas" userId="d2bf3cba-a650-4e0c-9b0d-61a84d2d83d5" providerId="ADAL" clId="{163ED473-2784-480A-9046-0E4C384EDFE1}" dt="2024-11-20T17:49:59.057" v="787" actId="1076"/>
          <ac:picMkLst>
            <pc:docMk/>
            <pc:sldMk cId="944194152" sldId="2428"/>
            <ac:picMk id="18" creationId="{9D236A0E-7B83-4899-85A1-F5EB0981C801}"/>
          </ac:picMkLst>
        </pc:picChg>
      </pc:sldChg>
      <pc:sldChg chg="addSp delSp modSp mod">
        <pc:chgData name="Monica Zabala Utrillas" userId="d2bf3cba-a650-4e0c-9b0d-61a84d2d83d5" providerId="ADAL" clId="{163ED473-2784-480A-9046-0E4C384EDFE1}" dt="2024-11-20T17:26:45.680" v="389" actId="1076"/>
        <pc:sldMkLst>
          <pc:docMk/>
          <pc:sldMk cId="1932159135" sldId="2434"/>
        </pc:sldMkLst>
        <pc:spChg chg="mod">
          <ac:chgData name="Monica Zabala Utrillas" userId="d2bf3cba-a650-4e0c-9b0d-61a84d2d83d5" providerId="ADAL" clId="{163ED473-2784-480A-9046-0E4C384EDFE1}" dt="2024-11-20T17:26:45.680" v="389" actId="1076"/>
          <ac:spMkLst>
            <pc:docMk/>
            <pc:sldMk cId="1932159135" sldId="2434"/>
            <ac:spMk id="2" creationId="{8AA6D533-5045-43BA-9B12-C06A15751DE9}"/>
          </ac:spMkLst>
        </pc:spChg>
        <pc:spChg chg="add mod">
          <ac:chgData name="Monica Zabala Utrillas" userId="d2bf3cba-a650-4e0c-9b0d-61a84d2d83d5" providerId="ADAL" clId="{163ED473-2784-480A-9046-0E4C384EDFE1}" dt="2024-11-20T17:26:24.914" v="387" actId="14100"/>
          <ac:spMkLst>
            <pc:docMk/>
            <pc:sldMk cId="1932159135" sldId="2434"/>
            <ac:spMk id="7" creationId="{D1943CAF-5478-4463-AA84-1FFA92F30628}"/>
          </ac:spMkLst>
        </pc:spChg>
        <pc:spChg chg="mod">
          <ac:chgData name="Monica Zabala Utrillas" userId="d2bf3cba-a650-4e0c-9b0d-61a84d2d83d5" providerId="ADAL" clId="{163ED473-2784-480A-9046-0E4C384EDFE1}" dt="2024-11-20T17:25:48.508" v="378" actId="1076"/>
          <ac:spMkLst>
            <pc:docMk/>
            <pc:sldMk cId="1932159135" sldId="2434"/>
            <ac:spMk id="16" creationId="{C79C4BED-479A-45B6-97C3-BC92A7F5A580}"/>
          </ac:spMkLst>
        </pc:spChg>
        <pc:spChg chg="del">
          <ac:chgData name="Monica Zabala Utrillas" userId="d2bf3cba-a650-4e0c-9b0d-61a84d2d83d5" providerId="ADAL" clId="{163ED473-2784-480A-9046-0E4C384EDFE1}" dt="2024-11-20T17:26:08.441" v="382" actId="21"/>
          <ac:spMkLst>
            <pc:docMk/>
            <pc:sldMk cId="1932159135" sldId="2434"/>
            <ac:spMk id="19" creationId="{D1943CAF-5478-4463-AA84-1FFA92F30628}"/>
          </ac:spMkLst>
        </pc:spChg>
        <pc:picChg chg="add del mod">
          <ac:chgData name="Monica Zabala Utrillas" userId="d2bf3cba-a650-4e0c-9b0d-61a84d2d83d5" providerId="ADAL" clId="{163ED473-2784-480A-9046-0E4C384EDFE1}" dt="2024-11-20T17:25:26.850" v="371" actId="478"/>
          <ac:picMkLst>
            <pc:docMk/>
            <pc:sldMk cId="1932159135" sldId="2434"/>
            <ac:picMk id="4" creationId="{7F8B95D7-6BA0-481A-2A45-571483D8BC27}"/>
          </ac:picMkLst>
        </pc:picChg>
        <pc:picChg chg="add mod">
          <ac:chgData name="Monica Zabala Utrillas" userId="d2bf3cba-a650-4e0c-9b0d-61a84d2d83d5" providerId="ADAL" clId="{163ED473-2784-480A-9046-0E4C384EDFE1}" dt="2024-11-20T17:26:00.390" v="381" actId="14100"/>
          <ac:picMkLst>
            <pc:docMk/>
            <pc:sldMk cId="1932159135" sldId="2434"/>
            <ac:picMk id="6" creationId="{DC31EB34-76FD-626F-A3F4-DBC62BCAEC09}"/>
          </ac:picMkLst>
        </pc:picChg>
        <pc:picChg chg="del">
          <ac:chgData name="Monica Zabala Utrillas" userId="d2bf3cba-a650-4e0c-9b0d-61a84d2d83d5" providerId="ADAL" clId="{163ED473-2784-480A-9046-0E4C384EDFE1}" dt="2024-11-20T17:24:58.977" v="366" actId="478"/>
          <ac:picMkLst>
            <pc:docMk/>
            <pc:sldMk cId="1932159135" sldId="2434"/>
            <ac:picMk id="17" creationId="{69EEDB9F-1083-41DA-9AD0-3F26A694B7A3}"/>
          </ac:picMkLst>
        </pc:picChg>
      </pc:sldChg>
      <pc:sldChg chg="addSp delSp modSp mod">
        <pc:chgData name="Monica Zabala Utrillas" userId="d2bf3cba-a650-4e0c-9b0d-61a84d2d83d5" providerId="ADAL" clId="{163ED473-2784-480A-9046-0E4C384EDFE1}" dt="2024-11-20T17:54:25.265" v="974"/>
        <pc:sldMkLst>
          <pc:docMk/>
          <pc:sldMk cId="534925672" sldId="2443"/>
        </pc:sldMkLst>
        <pc:spChg chg="mod">
          <ac:chgData name="Monica Zabala Utrillas" userId="d2bf3cba-a650-4e0c-9b0d-61a84d2d83d5" providerId="ADAL" clId="{163ED473-2784-480A-9046-0E4C384EDFE1}" dt="2024-11-20T17:54:00.347" v="973" actId="14100"/>
          <ac:spMkLst>
            <pc:docMk/>
            <pc:sldMk cId="534925672" sldId="2443"/>
            <ac:spMk id="2" creationId="{8FF0C3B0-8099-791F-475C-767B65B12EB5}"/>
          </ac:spMkLst>
        </pc:spChg>
        <pc:picChg chg="add mod">
          <ac:chgData name="Monica Zabala Utrillas" userId="d2bf3cba-a650-4e0c-9b0d-61a84d2d83d5" providerId="ADAL" clId="{163ED473-2784-480A-9046-0E4C384EDFE1}" dt="2024-11-20T17:54:25.265" v="974"/>
          <ac:picMkLst>
            <pc:docMk/>
            <pc:sldMk cId="534925672" sldId="2443"/>
            <ac:picMk id="3" creationId="{4B7C907C-DC39-F378-597A-EF954A8D5241}"/>
          </ac:picMkLst>
        </pc:picChg>
        <pc:picChg chg="del">
          <ac:chgData name="Monica Zabala Utrillas" userId="d2bf3cba-a650-4e0c-9b0d-61a84d2d83d5" providerId="ADAL" clId="{163ED473-2784-480A-9046-0E4C384EDFE1}" dt="2024-11-20T17:53:45.220" v="941" actId="478"/>
          <ac:picMkLst>
            <pc:docMk/>
            <pc:sldMk cId="534925672" sldId="2443"/>
            <ac:picMk id="1026" creationId="{F208CF0B-FC71-EA31-B631-34D0372A3340}"/>
          </ac:picMkLst>
        </pc:picChg>
      </pc:sldChg>
      <pc:sldChg chg="modSp mod">
        <pc:chgData name="Monica Zabala Utrillas" userId="d2bf3cba-a650-4e0c-9b0d-61a84d2d83d5" providerId="ADAL" clId="{163ED473-2784-480A-9046-0E4C384EDFE1}" dt="2024-11-20T17:47:36.890" v="709" actId="14100"/>
        <pc:sldMkLst>
          <pc:docMk/>
          <pc:sldMk cId="2054384386" sldId="2446"/>
        </pc:sldMkLst>
        <pc:spChg chg="mod">
          <ac:chgData name="Monica Zabala Utrillas" userId="d2bf3cba-a650-4e0c-9b0d-61a84d2d83d5" providerId="ADAL" clId="{163ED473-2784-480A-9046-0E4C384EDFE1}" dt="2024-11-20T17:46:31.132" v="668" actId="20577"/>
          <ac:spMkLst>
            <pc:docMk/>
            <pc:sldMk cId="2054384386" sldId="2446"/>
            <ac:spMk id="4" creationId="{5E626828-67E9-C1A7-7219-349BBCA3B24B}"/>
          </ac:spMkLst>
        </pc:spChg>
        <pc:spChg chg="mod">
          <ac:chgData name="Monica Zabala Utrillas" userId="d2bf3cba-a650-4e0c-9b0d-61a84d2d83d5" providerId="ADAL" clId="{163ED473-2784-480A-9046-0E4C384EDFE1}" dt="2024-11-20T17:47:36.890" v="709" actId="14100"/>
          <ac:spMkLst>
            <pc:docMk/>
            <pc:sldMk cId="2054384386" sldId="2446"/>
            <ac:spMk id="5" creationId="{FC1A1F8C-AE51-78BD-FBBB-8533FF0C7835}"/>
          </ac:spMkLst>
        </pc:spChg>
        <pc:spChg chg="mod">
          <ac:chgData name="Monica Zabala Utrillas" userId="d2bf3cba-a650-4e0c-9b0d-61a84d2d83d5" providerId="ADAL" clId="{163ED473-2784-480A-9046-0E4C384EDFE1}" dt="2024-11-20T17:46:38.824" v="669" actId="14100"/>
          <ac:spMkLst>
            <pc:docMk/>
            <pc:sldMk cId="2054384386" sldId="2446"/>
            <ac:spMk id="7" creationId="{F8FD1B9D-9852-04F1-8D08-ADBE1CE5FC21}"/>
          </ac:spMkLst>
        </pc:spChg>
      </pc:sldChg>
      <pc:sldChg chg="modSp mod">
        <pc:chgData name="Monica Zabala Utrillas" userId="d2bf3cba-a650-4e0c-9b0d-61a84d2d83d5" providerId="ADAL" clId="{163ED473-2784-480A-9046-0E4C384EDFE1}" dt="2024-11-20T17:45:56.530" v="658" actId="6549"/>
        <pc:sldMkLst>
          <pc:docMk/>
          <pc:sldMk cId="3507371764" sldId="2447"/>
        </pc:sldMkLst>
        <pc:spChg chg="mod">
          <ac:chgData name="Monica Zabala Utrillas" userId="d2bf3cba-a650-4e0c-9b0d-61a84d2d83d5" providerId="ADAL" clId="{163ED473-2784-480A-9046-0E4C384EDFE1}" dt="2024-11-20T17:45:56.530" v="658" actId="6549"/>
          <ac:spMkLst>
            <pc:docMk/>
            <pc:sldMk cId="3507371764" sldId="2447"/>
            <ac:spMk id="3" creationId="{8D0FB960-6059-446B-95AD-429679DDAB84}"/>
          </ac:spMkLst>
        </pc:spChg>
      </pc:sldChg>
      <pc:sldChg chg="new del">
        <pc:chgData name="Monica Zabala Utrillas" userId="d2bf3cba-a650-4e0c-9b0d-61a84d2d83d5" providerId="ADAL" clId="{163ED473-2784-480A-9046-0E4C384EDFE1}" dt="2024-11-20T17:32:48" v="453" actId="680"/>
        <pc:sldMkLst>
          <pc:docMk/>
          <pc:sldMk cId="2386371349" sldId="2448"/>
        </pc:sldMkLst>
      </pc:sldChg>
      <pc:sldMasterChg chg="modSldLayout">
        <pc:chgData name="Monica Zabala Utrillas" userId="d2bf3cba-a650-4e0c-9b0d-61a84d2d83d5" providerId="ADAL" clId="{163ED473-2784-480A-9046-0E4C384EDFE1}" dt="2024-11-19T15:48:47.076" v="365" actId="20577"/>
        <pc:sldMasterMkLst>
          <pc:docMk/>
          <pc:sldMasterMk cId="0" sldId="2147483648"/>
        </pc:sldMasterMkLst>
        <pc:sldLayoutChg chg="addSp delSp modSp mod">
          <pc:chgData name="Monica Zabala Utrillas" userId="d2bf3cba-a650-4e0c-9b0d-61a84d2d83d5" providerId="ADAL" clId="{163ED473-2784-480A-9046-0E4C384EDFE1}" dt="2024-11-19T15:48:47.076" v="365" actId="20577"/>
          <pc:sldLayoutMkLst>
            <pc:docMk/>
            <pc:sldMasterMk cId="0" sldId="2147483648"/>
            <pc:sldLayoutMk cId="0" sldId="2147483662"/>
          </pc:sldLayoutMkLst>
          <pc:spChg chg="mod">
            <ac:chgData name="Monica Zabala Utrillas" userId="d2bf3cba-a650-4e0c-9b0d-61a84d2d83d5" providerId="ADAL" clId="{163ED473-2784-480A-9046-0E4C384EDFE1}" dt="2024-11-19T15:48:47.076" v="365" actId="20577"/>
            <ac:spMkLst>
              <pc:docMk/>
              <pc:sldMasterMk cId="0" sldId="2147483648"/>
              <pc:sldLayoutMk cId="0" sldId="2147483662"/>
              <ac:spMk id="5" creationId="{CBC18AA7-8C1D-4C1C-B629-AA10E16721CA}"/>
            </ac:spMkLst>
          </pc:spChg>
          <pc:picChg chg="add mod">
            <ac:chgData name="Monica Zabala Utrillas" userId="d2bf3cba-a650-4e0c-9b0d-61a84d2d83d5" providerId="ADAL" clId="{163ED473-2784-480A-9046-0E4C384EDFE1}" dt="2024-11-19T15:39:56.903" v="38" actId="14100"/>
            <ac:picMkLst>
              <pc:docMk/>
              <pc:sldMasterMk cId="0" sldId="2147483648"/>
              <pc:sldLayoutMk cId="0" sldId="2147483662"/>
              <ac:picMk id="3" creationId="{23415300-583D-CF59-BE4A-B01E9E7802BF}"/>
            </ac:picMkLst>
          </pc:picChg>
          <pc:picChg chg="del">
            <ac:chgData name="Monica Zabala Utrillas" userId="d2bf3cba-a650-4e0c-9b0d-61a84d2d83d5" providerId="ADAL" clId="{163ED473-2784-480A-9046-0E4C384EDFE1}" dt="2024-11-19T15:39:25.767" v="30" actId="478"/>
            <ac:picMkLst>
              <pc:docMk/>
              <pc:sldMasterMk cId="0" sldId="2147483648"/>
              <pc:sldLayoutMk cId="0" sldId="2147483662"/>
              <ac:picMk id="51" creationId="{1007B104-92BA-4BA5-A656-DA433D20A54C}"/>
            </ac:picMkLst>
          </pc:picChg>
        </pc:sldLayoutChg>
        <pc:sldLayoutChg chg="addSp delSp modSp mod">
          <pc:chgData name="Monica Zabala Utrillas" userId="d2bf3cba-a650-4e0c-9b0d-61a84d2d83d5" providerId="ADAL" clId="{163ED473-2784-480A-9046-0E4C384EDFE1}" dt="2024-11-19T15:40:31.162" v="50" actId="1076"/>
          <pc:sldLayoutMkLst>
            <pc:docMk/>
            <pc:sldMasterMk cId="0" sldId="2147483648"/>
            <pc:sldLayoutMk cId="1616781686" sldId="2147483670"/>
          </pc:sldLayoutMkLst>
          <pc:picChg chg="add mod">
            <ac:chgData name="Monica Zabala Utrillas" userId="d2bf3cba-a650-4e0c-9b0d-61a84d2d83d5" providerId="ADAL" clId="{163ED473-2784-480A-9046-0E4C384EDFE1}" dt="2024-11-19T15:40:31.162" v="50" actId="1076"/>
            <ac:picMkLst>
              <pc:docMk/>
              <pc:sldMasterMk cId="0" sldId="2147483648"/>
              <pc:sldLayoutMk cId="1616781686" sldId="2147483670"/>
              <ac:picMk id="4" creationId="{C7540A0A-C4BA-659C-D916-974BD7D4DFD8}"/>
            </ac:picMkLst>
          </pc:picChg>
          <pc:picChg chg="del">
            <ac:chgData name="Monica Zabala Utrillas" userId="d2bf3cba-a650-4e0c-9b0d-61a84d2d83d5" providerId="ADAL" clId="{163ED473-2784-480A-9046-0E4C384EDFE1}" dt="2024-11-19T15:40:19.112" v="45" actId="478"/>
            <ac:picMkLst>
              <pc:docMk/>
              <pc:sldMasterMk cId="0" sldId="2147483648"/>
              <pc:sldLayoutMk cId="1616781686" sldId="2147483670"/>
              <ac:picMk id="37" creationId="{C53E509D-9C05-4F64-B596-3792F76B9CA7}"/>
            </ac:picMkLst>
          </pc:picChg>
        </pc:sldLayoutChg>
        <pc:sldLayoutChg chg="addSp delSp modSp mod">
          <pc:chgData name="Monica Zabala Utrillas" userId="d2bf3cba-a650-4e0c-9b0d-61a84d2d83d5" providerId="ADAL" clId="{163ED473-2784-480A-9046-0E4C384EDFE1}" dt="2024-11-19T15:40:55.413" v="58" actId="1036"/>
          <pc:sldLayoutMkLst>
            <pc:docMk/>
            <pc:sldMasterMk cId="0" sldId="2147483648"/>
            <pc:sldLayoutMk cId="2338063851" sldId="2147483671"/>
          </pc:sldLayoutMkLst>
          <pc:picChg chg="add mod">
            <ac:chgData name="Monica Zabala Utrillas" userId="d2bf3cba-a650-4e0c-9b0d-61a84d2d83d5" providerId="ADAL" clId="{163ED473-2784-480A-9046-0E4C384EDFE1}" dt="2024-11-19T15:40:55.413" v="58" actId="1036"/>
            <ac:picMkLst>
              <pc:docMk/>
              <pc:sldMasterMk cId="0" sldId="2147483648"/>
              <pc:sldLayoutMk cId="2338063851" sldId="2147483671"/>
              <ac:picMk id="3" creationId="{94BEC527-8E47-CFE5-D65B-3500A55E9822}"/>
            </ac:picMkLst>
          </pc:picChg>
          <pc:picChg chg="del">
            <ac:chgData name="Monica Zabala Utrillas" userId="d2bf3cba-a650-4e0c-9b0d-61a84d2d83d5" providerId="ADAL" clId="{163ED473-2784-480A-9046-0E4C384EDFE1}" dt="2024-11-19T15:39:00.724" v="22" actId="478"/>
            <ac:picMkLst>
              <pc:docMk/>
              <pc:sldMasterMk cId="0" sldId="2147483648"/>
              <pc:sldLayoutMk cId="2338063851" sldId="2147483671"/>
              <ac:picMk id="34" creationId="{582D17B3-5A6C-42CA-853B-4103A0708918}"/>
            </ac:picMkLst>
          </pc:picChg>
        </pc:sldLayoutChg>
        <pc:sldLayoutChg chg="addSp delSp modSp mod">
          <pc:chgData name="Monica Zabala Utrillas" userId="d2bf3cba-a650-4e0c-9b0d-61a84d2d83d5" providerId="ADAL" clId="{163ED473-2784-480A-9046-0E4C384EDFE1}" dt="2024-11-19T15:40:12.287" v="44" actId="1076"/>
          <pc:sldLayoutMkLst>
            <pc:docMk/>
            <pc:sldMasterMk cId="0" sldId="2147483648"/>
            <pc:sldLayoutMk cId="417991825" sldId="2147483672"/>
          </pc:sldLayoutMkLst>
          <pc:picChg chg="add mod">
            <ac:chgData name="Monica Zabala Utrillas" userId="d2bf3cba-a650-4e0c-9b0d-61a84d2d83d5" providerId="ADAL" clId="{163ED473-2784-480A-9046-0E4C384EDFE1}" dt="2024-11-19T15:40:12.287" v="44" actId="1076"/>
            <ac:picMkLst>
              <pc:docMk/>
              <pc:sldMasterMk cId="0" sldId="2147483648"/>
              <pc:sldLayoutMk cId="417991825" sldId="2147483672"/>
              <ac:picMk id="3" creationId="{89211C94-A22E-EB78-28C3-95478C7DDA34}"/>
            </ac:picMkLst>
          </pc:picChg>
          <pc:picChg chg="del">
            <ac:chgData name="Monica Zabala Utrillas" userId="d2bf3cba-a650-4e0c-9b0d-61a84d2d83d5" providerId="ADAL" clId="{163ED473-2784-480A-9046-0E4C384EDFE1}" dt="2024-11-19T15:40:03.082" v="39" actId="478"/>
            <ac:picMkLst>
              <pc:docMk/>
              <pc:sldMasterMk cId="0" sldId="2147483648"/>
              <pc:sldLayoutMk cId="417991825" sldId="2147483672"/>
              <ac:picMk id="37" creationId="{5505FB79-408A-43F3-9FF6-95F9DFF43961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6AD7C-A9EC-4F53-88F7-963AF2937F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1E4FA4-E3F6-4F3C-8A69-42C4295CDA99}">
      <dgm:prSet phldrT="[Text]"/>
      <dgm:spPr/>
      <dgm:t>
        <a:bodyPr/>
        <a:lstStyle/>
        <a:p>
          <a:r>
            <a:rPr lang="es" dirty="0"/>
            <a:t>desfavorable </a:t>
          </a:r>
          <a:r>
            <a:rPr lang="es" dirty="0" err="1"/>
            <a:t>e imprevista </a:t>
          </a:r>
          <a:r>
            <a:rPr lang="es" dirty="0"/>
            <a:t>en animales a un medicamento veterinario o humano</a:t>
          </a:r>
          <a:endParaRPr lang="en-GB" dirty="0"/>
        </a:p>
      </dgm:t>
    </dgm:pt>
    <dgm:pt modelId="{3418EE03-848B-4816-A6D4-F51ED2AD9A29}" type="parTrans" cxnId="{F085946F-D26C-4011-BD40-1975BEB19F79}">
      <dgm:prSet/>
      <dgm:spPr/>
      <dgm:t>
        <a:bodyPr/>
        <a:lstStyle/>
        <a:p>
          <a:endParaRPr lang="en-GB"/>
        </a:p>
      </dgm:t>
    </dgm:pt>
    <dgm:pt modelId="{42872792-1292-4646-B545-AB11FEC2B12A}" type="sibTrans" cxnId="{F085946F-D26C-4011-BD40-1975BEB19F79}">
      <dgm:prSet/>
      <dgm:spPr/>
      <dgm:t>
        <a:bodyPr/>
        <a:lstStyle/>
        <a:p>
          <a:endParaRPr lang="en-GB"/>
        </a:p>
      </dgm:t>
    </dgm:pt>
    <dgm:pt modelId="{009380A0-004B-48AE-A4E7-A33E872F2BA5}">
      <dgm:prSet phldrT="[Text]"/>
      <dgm:spPr/>
      <dgm:t>
        <a:bodyPr/>
        <a:lstStyle/>
        <a:p>
          <a:r>
            <a:rPr lang="es" b="1" dirty="0"/>
            <a:t>Falta de eficacia </a:t>
          </a:r>
          <a:r>
            <a:rPr lang="es" dirty="0"/>
            <a:t>de un medicamento veterinario</a:t>
          </a:r>
          <a:endParaRPr lang="en-GB" dirty="0"/>
        </a:p>
      </dgm:t>
    </dgm:pt>
    <dgm:pt modelId="{20EFA9A1-A24C-45D5-8A60-4A5725FC7DA2}" type="parTrans" cxnId="{A2658F25-1353-4EFC-A425-8AAD18C4D4E6}">
      <dgm:prSet/>
      <dgm:spPr/>
      <dgm:t>
        <a:bodyPr/>
        <a:lstStyle/>
        <a:p>
          <a:endParaRPr lang="en-GB"/>
        </a:p>
      </dgm:t>
    </dgm:pt>
    <dgm:pt modelId="{39D71728-8342-496E-A5B0-7758D6F5BECB}" type="sibTrans" cxnId="{A2658F25-1353-4EFC-A425-8AAD18C4D4E6}">
      <dgm:prSet/>
      <dgm:spPr/>
      <dgm:t>
        <a:bodyPr/>
        <a:lstStyle/>
        <a:p>
          <a:endParaRPr lang="en-GB"/>
        </a:p>
      </dgm:t>
    </dgm:pt>
    <dgm:pt modelId="{AA566B66-1C37-40E1-AF4F-2B4C69430EC3}">
      <dgm:prSet phldrT="[Text]"/>
      <dgm:spPr/>
      <dgm:t>
        <a:bodyPr/>
        <a:lstStyle/>
        <a:p>
          <a:r>
            <a:rPr lang="es" dirty="0"/>
            <a:t>Cualquier incidente </a:t>
          </a:r>
          <a:r>
            <a:rPr lang="es" b="1" dirty="0">
              <a:solidFill>
                <a:srgbClr val="FFFF00"/>
              </a:solidFill>
            </a:rPr>
            <a:t>ambiental </a:t>
          </a:r>
          <a:r>
            <a:rPr lang="es" dirty="0"/>
            <a:t>después de aplicar un medicamento veterinario</a:t>
          </a:r>
        </a:p>
      </dgm:t>
    </dgm:pt>
    <dgm:pt modelId="{CE637B9D-821B-4A0E-AEE5-706EC8CB7FF6}" type="parTrans" cxnId="{42A53D0C-9B95-48C2-8B30-DE473114B49C}">
      <dgm:prSet/>
      <dgm:spPr/>
      <dgm:t>
        <a:bodyPr/>
        <a:lstStyle/>
        <a:p>
          <a:endParaRPr lang="en-GB"/>
        </a:p>
      </dgm:t>
    </dgm:pt>
    <dgm:pt modelId="{DB3159B3-A07E-45C9-9DED-6402166F566F}" type="sibTrans" cxnId="{42A53D0C-9B95-48C2-8B30-DE473114B49C}">
      <dgm:prSet/>
      <dgm:spPr/>
      <dgm:t>
        <a:bodyPr/>
        <a:lstStyle/>
        <a:p>
          <a:endParaRPr lang="en-GB"/>
        </a:p>
      </dgm:t>
    </dgm:pt>
    <dgm:pt modelId="{1CA35AA6-2F22-4944-8CE3-B14B097F2CAB}">
      <dgm:prSet phldrT="[Text]"/>
      <dgm:spPr/>
      <dgm:t>
        <a:bodyPr/>
        <a:lstStyle/>
        <a:p>
          <a:r>
            <a:rPr lang="es" dirty="0"/>
            <a:t>Cualquier reacción nociva hacia </a:t>
          </a:r>
          <a:r>
            <a:rPr lang="es" b="1" dirty="0">
              <a:solidFill>
                <a:srgbClr val="FFFF00"/>
              </a:solidFill>
            </a:rPr>
            <a:t>los humanos.</a:t>
          </a:r>
        </a:p>
      </dgm:t>
    </dgm:pt>
    <dgm:pt modelId="{FE101BD6-3FEF-4DBF-B125-8A1861D0424D}" type="parTrans" cxnId="{3539EE44-5257-4FDE-B624-0C5AD8CBC2BD}">
      <dgm:prSet/>
      <dgm:spPr/>
      <dgm:t>
        <a:bodyPr/>
        <a:lstStyle/>
        <a:p>
          <a:endParaRPr lang="en-GB"/>
        </a:p>
      </dgm:t>
    </dgm:pt>
    <dgm:pt modelId="{A87EFFFA-D902-47DA-BAA7-FB236FA6C418}" type="sibTrans" cxnId="{3539EE44-5257-4FDE-B624-0C5AD8CBC2BD}">
      <dgm:prSet/>
      <dgm:spPr/>
      <dgm:t>
        <a:bodyPr/>
        <a:lstStyle/>
        <a:p>
          <a:endParaRPr lang="en-GB"/>
        </a:p>
      </dgm:t>
    </dgm:pt>
    <dgm:pt modelId="{BCED0F91-A659-4C6D-B4C2-4EFDEAFA6470}">
      <dgm:prSet phldrT="[Text]"/>
      <dgm:spPr/>
      <dgm:t>
        <a:bodyPr/>
        <a:lstStyle/>
        <a:p>
          <a:r>
            <a:rPr lang="es" dirty="0"/>
            <a:t>Superación del LMR cuando se respetó el período de espera</a:t>
          </a:r>
        </a:p>
      </dgm:t>
    </dgm:pt>
    <dgm:pt modelId="{7A128D80-C027-4BBF-80B2-7E8AAC36A026}" type="parTrans" cxnId="{11A4749A-F086-4B7C-846F-712DC457FB57}">
      <dgm:prSet/>
      <dgm:spPr/>
      <dgm:t>
        <a:bodyPr/>
        <a:lstStyle/>
        <a:p>
          <a:endParaRPr lang="en-GB"/>
        </a:p>
      </dgm:t>
    </dgm:pt>
    <dgm:pt modelId="{05F8176C-BE16-46DB-96DE-9A37D859287F}" type="sibTrans" cxnId="{11A4749A-F086-4B7C-846F-712DC457FB57}">
      <dgm:prSet/>
      <dgm:spPr/>
      <dgm:t>
        <a:bodyPr/>
        <a:lstStyle/>
        <a:p>
          <a:endParaRPr lang="en-GB"/>
        </a:p>
      </dgm:t>
    </dgm:pt>
    <dgm:pt modelId="{89F8A6F4-5B7B-4916-A231-B5D87ED62E39}">
      <dgm:prSet phldrT="[Text]"/>
      <dgm:spPr/>
      <dgm:t>
        <a:bodyPr/>
        <a:lstStyle/>
        <a:p>
          <a:r>
            <a:rPr lang="es" dirty="0"/>
            <a:t>Cualquier sospecha de transmisión de un agente infeccioso a través del medicamento.</a:t>
          </a:r>
        </a:p>
      </dgm:t>
    </dgm:pt>
    <dgm:pt modelId="{D47EB2B3-CA2D-4C02-9C49-6CEB51888425}" type="parTrans" cxnId="{02853DA6-692F-414B-AACD-A6927E4B3825}">
      <dgm:prSet/>
      <dgm:spPr/>
      <dgm:t>
        <a:bodyPr/>
        <a:lstStyle/>
        <a:p>
          <a:endParaRPr lang="en-GB"/>
        </a:p>
      </dgm:t>
    </dgm:pt>
    <dgm:pt modelId="{28EB3569-C8AB-46B6-948C-AF34CB43C354}" type="sibTrans" cxnId="{02853DA6-692F-414B-AACD-A6927E4B3825}">
      <dgm:prSet/>
      <dgm:spPr/>
      <dgm:t>
        <a:bodyPr/>
        <a:lstStyle/>
        <a:p>
          <a:endParaRPr lang="en-GB"/>
        </a:p>
      </dgm:t>
    </dgm:pt>
    <dgm:pt modelId="{6AFD968A-4C7B-4949-BF4E-614DFCC27ED7}" type="pres">
      <dgm:prSet presAssocID="{5296AD7C-A9EC-4F53-88F7-963AF2937FC0}" presName="Name0" presStyleCnt="0">
        <dgm:presLayoutVars>
          <dgm:chMax val="7"/>
          <dgm:chPref val="7"/>
          <dgm:dir/>
        </dgm:presLayoutVars>
      </dgm:prSet>
      <dgm:spPr/>
    </dgm:pt>
    <dgm:pt modelId="{31161598-2E99-4A25-BC74-17820376D112}" type="pres">
      <dgm:prSet presAssocID="{5296AD7C-A9EC-4F53-88F7-963AF2937FC0}" presName="Name1" presStyleCnt="0"/>
      <dgm:spPr/>
    </dgm:pt>
    <dgm:pt modelId="{E6E673D8-F68B-41EA-8896-0B02F6C9BD8A}" type="pres">
      <dgm:prSet presAssocID="{5296AD7C-A9EC-4F53-88F7-963AF2937FC0}" presName="cycle" presStyleCnt="0"/>
      <dgm:spPr/>
    </dgm:pt>
    <dgm:pt modelId="{9DE5BF74-F10D-4219-B273-AD31F3513AB6}" type="pres">
      <dgm:prSet presAssocID="{5296AD7C-A9EC-4F53-88F7-963AF2937FC0}" presName="srcNode" presStyleLbl="node1" presStyleIdx="0" presStyleCnt="6"/>
      <dgm:spPr/>
    </dgm:pt>
    <dgm:pt modelId="{51A75133-46DD-4A8D-8131-84FD498D41F3}" type="pres">
      <dgm:prSet presAssocID="{5296AD7C-A9EC-4F53-88F7-963AF2937FC0}" presName="conn" presStyleLbl="parChTrans1D2" presStyleIdx="0" presStyleCnt="1"/>
      <dgm:spPr/>
    </dgm:pt>
    <dgm:pt modelId="{70DD336E-5E4C-4B70-8601-BF6004317DA2}" type="pres">
      <dgm:prSet presAssocID="{5296AD7C-A9EC-4F53-88F7-963AF2937FC0}" presName="extraNode" presStyleLbl="node1" presStyleIdx="0" presStyleCnt="6"/>
      <dgm:spPr/>
    </dgm:pt>
    <dgm:pt modelId="{8FBE2D77-5B0E-4A4D-86E3-A570288F89B0}" type="pres">
      <dgm:prSet presAssocID="{5296AD7C-A9EC-4F53-88F7-963AF2937FC0}" presName="dstNode" presStyleLbl="node1" presStyleIdx="0" presStyleCnt="6"/>
      <dgm:spPr/>
    </dgm:pt>
    <dgm:pt modelId="{A31A18A8-59AC-4D86-BCA3-418A794C19F0}" type="pres">
      <dgm:prSet presAssocID="{861E4FA4-E3F6-4F3C-8A69-42C4295CDA99}" presName="text_1" presStyleLbl="node1" presStyleIdx="0" presStyleCnt="6" custLinFactNeighborX="420" custLinFactNeighborY="4163">
        <dgm:presLayoutVars>
          <dgm:bulletEnabled val="1"/>
        </dgm:presLayoutVars>
      </dgm:prSet>
      <dgm:spPr/>
    </dgm:pt>
    <dgm:pt modelId="{9CC5CFC4-0290-46C7-AA4D-9B8E27221D3E}" type="pres">
      <dgm:prSet presAssocID="{861E4FA4-E3F6-4F3C-8A69-42C4295CDA99}" presName="accent_1" presStyleCnt="0"/>
      <dgm:spPr/>
    </dgm:pt>
    <dgm:pt modelId="{CD04DB5F-7094-41F9-81F1-88451018A60C}" type="pres">
      <dgm:prSet presAssocID="{861E4FA4-E3F6-4F3C-8A69-42C4295CDA99}" presName="accentRepeatNode" presStyleLbl="solidFgAcc1" presStyleIdx="0" presStyleCnt="6"/>
      <dgm:spPr/>
    </dgm:pt>
    <dgm:pt modelId="{EBB3077A-C06A-4664-A3D5-109D31229CD9}" type="pres">
      <dgm:prSet presAssocID="{009380A0-004B-48AE-A4E7-A33E872F2BA5}" presName="text_2" presStyleLbl="node1" presStyleIdx="1" presStyleCnt="6">
        <dgm:presLayoutVars>
          <dgm:bulletEnabled val="1"/>
        </dgm:presLayoutVars>
      </dgm:prSet>
      <dgm:spPr/>
    </dgm:pt>
    <dgm:pt modelId="{84BF26B4-04D1-41F5-8C48-E9151DF8C74C}" type="pres">
      <dgm:prSet presAssocID="{009380A0-004B-48AE-A4E7-A33E872F2BA5}" presName="accent_2" presStyleCnt="0"/>
      <dgm:spPr/>
    </dgm:pt>
    <dgm:pt modelId="{B2F7EF5A-42BA-456D-9233-CBB21F9DCF53}" type="pres">
      <dgm:prSet presAssocID="{009380A0-004B-48AE-A4E7-A33E872F2BA5}" presName="accentRepeatNode" presStyleLbl="solidFgAcc1" presStyleIdx="1" presStyleCnt="6"/>
      <dgm:spPr/>
    </dgm:pt>
    <dgm:pt modelId="{7CA5BEBE-59C9-4E31-AE2A-FCFA4454EA26}" type="pres">
      <dgm:prSet presAssocID="{AA566B66-1C37-40E1-AF4F-2B4C69430EC3}" presName="text_3" presStyleLbl="node1" presStyleIdx="2" presStyleCnt="6">
        <dgm:presLayoutVars>
          <dgm:bulletEnabled val="1"/>
        </dgm:presLayoutVars>
      </dgm:prSet>
      <dgm:spPr/>
    </dgm:pt>
    <dgm:pt modelId="{8BA00056-6601-4FF0-88E7-30ED7F04484B}" type="pres">
      <dgm:prSet presAssocID="{AA566B66-1C37-40E1-AF4F-2B4C69430EC3}" presName="accent_3" presStyleCnt="0"/>
      <dgm:spPr/>
    </dgm:pt>
    <dgm:pt modelId="{7E36C8E2-AD4A-4124-9A77-AA7F0C9760F8}" type="pres">
      <dgm:prSet presAssocID="{AA566B66-1C37-40E1-AF4F-2B4C69430EC3}" presName="accentRepeatNode" presStyleLbl="solidFgAcc1" presStyleIdx="2" presStyleCnt="6"/>
      <dgm:spPr/>
    </dgm:pt>
    <dgm:pt modelId="{6FA290B4-CE31-4C75-BAA2-350581B5DFED}" type="pres">
      <dgm:prSet presAssocID="{1CA35AA6-2F22-4944-8CE3-B14B097F2CAB}" presName="text_4" presStyleLbl="node1" presStyleIdx="3" presStyleCnt="6">
        <dgm:presLayoutVars>
          <dgm:bulletEnabled val="1"/>
        </dgm:presLayoutVars>
      </dgm:prSet>
      <dgm:spPr/>
    </dgm:pt>
    <dgm:pt modelId="{CF21CFFB-C29E-4C72-8BDB-01506C9DC67E}" type="pres">
      <dgm:prSet presAssocID="{1CA35AA6-2F22-4944-8CE3-B14B097F2CAB}" presName="accent_4" presStyleCnt="0"/>
      <dgm:spPr/>
    </dgm:pt>
    <dgm:pt modelId="{002ABF4F-09D0-48A9-9FA7-B93B606DD02F}" type="pres">
      <dgm:prSet presAssocID="{1CA35AA6-2F22-4944-8CE3-B14B097F2CAB}" presName="accentRepeatNode" presStyleLbl="solidFgAcc1" presStyleIdx="3" presStyleCnt="6"/>
      <dgm:spPr/>
    </dgm:pt>
    <dgm:pt modelId="{697F80A6-739E-46C1-B7A8-ABC1A3325588}" type="pres">
      <dgm:prSet presAssocID="{BCED0F91-A659-4C6D-B4C2-4EFDEAFA6470}" presName="text_5" presStyleLbl="node1" presStyleIdx="4" presStyleCnt="6">
        <dgm:presLayoutVars>
          <dgm:bulletEnabled val="1"/>
        </dgm:presLayoutVars>
      </dgm:prSet>
      <dgm:spPr/>
    </dgm:pt>
    <dgm:pt modelId="{65CC507E-DACC-4665-9E0C-3F75217FCAD0}" type="pres">
      <dgm:prSet presAssocID="{BCED0F91-A659-4C6D-B4C2-4EFDEAFA6470}" presName="accent_5" presStyleCnt="0"/>
      <dgm:spPr/>
    </dgm:pt>
    <dgm:pt modelId="{989DC285-43AD-4630-A85E-5D9F5C5E6801}" type="pres">
      <dgm:prSet presAssocID="{BCED0F91-A659-4C6D-B4C2-4EFDEAFA6470}" presName="accentRepeatNode" presStyleLbl="solidFgAcc1" presStyleIdx="4" presStyleCnt="6"/>
      <dgm:spPr/>
    </dgm:pt>
    <dgm:pt modelId="{32002815-90B2-4E0F-9890-66D3FAE4E08F}" type="pres">
      <dgm:prSet presAssocID="{89F8A6F4-5B7B-4916-A231-B5D87ED62E39}" presName="text_6" presStyleLbl="node1" presStyleIdx="5" presStyleCnt="6">
        <dgm:presLayoutVars>
          <dgm:bulletEnabled val="1"/>
        </dgm:presLayoutVars>
      </dgm:prSet>
      <dgm:spPr/>
    </dgm:pt>
    <dgm:pt modelId="{9F0C4B98-F563-45FB-9AF3-29A4CBCCACE6}" type="pres">
      <dgm:prSet presAssocID="{89F8A6F4-5B7B-4916-A231-B5D87ED62E39}" presName="accent_6" presStyleCnt="0"/>
      <dgm:spPr/>
    </dgm:pt>
    <dgm:pt modelId="{3B7CF105-8859-41CF-8500-898202B4DBBD}" type="pres">
      <dgm:prSet presAssocID="{89F8A6F4-5B7B-4916-A231-B5D87ED62E39}" presName="accentRepeatNode" presStyleLbl="solidFgAcc1" presStyleIdx="5" presStyleCnt="6"/>
      <dgm:spPr/>
    </dgm:pt>
  </dgm:ptLst>
  <dgm:cxnLst>
    <dgm:cxn modelId="{42A53D0C-9B95-48C2-8B30-DE473114B49C}" srcId="{5296AD7C-A9EC-4F53-88F7-963AF2937FC0}" destId="{AA566B66-1C37-40E1-AF4F-2B4C69430EC3}" srcOrd="2" destOrd="0" parTransId="{CE637B9D-821B-4A0E-AEE5-706EC8CB7FF6}" sibTransId="{DB3159B3-A07E-45C9-9DED-6402166F566F}"/>
    <dgm:cxn modelId="{CA7F1711-4D83-4890-8137-8AC269759AED}" type="presOf" srcId="{AA566B66-1C37-40E1-AF4F-2B4C69430EC3}" destId="{7CA5BEBE-59C9-4E31-AE2A-FCFA4454EA26}" srcOrd="0" destOrd="0" presId="urn:microsoft.com/office/officeart/2008/layout/VerticalCurvedList"/>
    <dgm:cxn modelId="{A28CEC12-8CF6-4487-8007-128A1CED7C92}" type="presOf" srcId="{BCED0F91-A659-4C6D-B4C2-4EFDEAFA6470}" destId="{697F80A6-739E-46C1-B7A8-ABC1A3325588}" srcOrd="0" destOrd="0" presId="urn:microsoft.com/office/officeart/2008/layout/VerticalCurvedList"/>
    <dgm:cxn modelId="{2C8B4120-C314-4375-BA60-9DCD860F5359}" type="presOf" srcId="{009380A0-004B-48AE-A4E7-A33E872F2BA5}" destId="{EBB3077A-C06A-4664-A3D5-109D31229CD9}" srcOrd="0" destOrd="0" presId="urn:microsoft.com/office/officeart/2008/layout/VerticalCurvedList"/>
    <dgm:cxn modelId="{A2658F25-1353-4EFC-A425-8AAD18C4D4E6}" srcId="{5296AD7C-A9EC-4F53-88F7-963AF2937FC0}" destId="{009380A0-004B-48AE-A4E7-A33E872F2BA5}" srcOrd="1" destOrd="0" parTransId="{20EFA9A1-A24C-45D5-8A60-4A5725FC7DA2}" sibTransId="{39D71728-8342-496E-A5B0-7758D6F5BECB}"/>
    <dgm:cxn modelId="{4ACFE344-9866-48AE-AD94-E4BDF7D41FDC}" type="presOf" srcId="{861E4FA4-E3F6-4F3C-8A69-42C4295CDA99}" destId="{A31A18A8-59AC-4D86-BCA3-418A794C19F0}" srcOrd="0" destOrd="0" presId="urn:microsoft.com/office/officeart/2008/layout/VerticalCurvedList"/>
    <dgm:cxn modelId="{3539EE44-5257-4FDE-B624-0C5AD8CBC2BD}" srcId="{5296AD7C-A9EC-4F53-88F7-963AF2937FC0}" destId="{1CA35AA6-2F22-4944-8CE3-B14B097F2CAB}" srcOrd="3" destOrd="0" parTransId="{FE101BD6-3FEF-4DBF-B125-8A1861D0424D}" sibTransId="{A87EFFFA-D902-47DA-BAA7-FB236FA6C418}"/>
    <dgm:cxn modelId="{F085946F-D26C-4011-BD40-1975BEB19F79}" srcId="{5296AD7C-A9EC-4F53-88F7-963AF2937FC0}" destId="{861E4FA4-E3F6-4F3C-8A69-42C4295CDA99}" srcOrd="0" destOrd="0" parTransId="{3418EE03-848B-4816-A6D4-F51ED2AD9A29}" sibTransId="{42872792-1292-4646-B545-AB11FEC2B12A}"/>
    <dgm:cxn modelId="{5123EC98-929A-470C-AB8E-CAB2E103F671}" type="presOf" srcId="{42872792-1292-4646-B545-AB11FEC2B12A}" destId="{51A75133-46DD-4A8D-8131-84FD498D41F3}" srcOrd="0" destOrd="0" presId="urn:microsoft.com/office/officeart/2008/layout/VerticalCurvedList"/>
    <dgm:cxn modelId="{11A4749A-F086-4B7C-846F-712DC457FB57}" srcId="{5296AD7C-A9EC-4F53-88F7-963AF2937FC0}" destId="{BCED0F91-A659-4C6D-B4C2-4EFDEAFA6470}" srcOrd="4" destOrd="0" parTransId="{7A128D80-C027-4BBF-80B2-7E8AAC36A026}" sibTransId="{05F8176C-BE16-46DB-96DE-9A37D859287F}"/>
    <dgm:cxn modelId="{02853DA6-692F-414B-AACD-A6927E4B3825}" srcId="{5296AD7C-A9EC-4F53-88F7-963AF2937FC0}" destId="{89F8A6F4-5B7B-4916-A231-B5D87ED62E39}" srcOrd="5" destOrd="0" parTransId="{D47EB2B3-CA2D-4C02-9C49-6CEB51888425}" sibTransId="{28EB3569-C8AB-46B6-948C-AF34CB43C354}"/>
    <dgm:cxn modelId="{4AEE7FA9-06C7-4119-8AF0-56C76F115C3E}" type="presOf" srcId="{89F8A6F4-5B7B-4916-A231-B5D87ED62E39}" destId="{32002815-90B2-4E0F-9890-66D3FAE4E08F}" srcOrd="0" destOrd="0" presId="urn:microsoft.com/office/officeart/2008/layout/VerticalCurvedList"/>
    <dgm:cxn modelId="{A2DBFAE1-EA05-4AB9-AF12-834F01FAE7F6}" type="presOf" srcId="{5296AD7C-A9EC-4F53-88F7-963AF2937FC0}" destId="{6AFD968A-4C7B-4949-BF4E-614DFCC27ED7}" srcOrd="0" destOrd="0" presId="urn:microsoft.com/office/officeart/2008/layout/VerticalCurvedList"/>
    <dgm:cxn modelId="{BDACB3F9-4F21-408D-B3B0-C9A022ABB373}" type="presOf" srcId="{1CA35AA6-2F22-4944-8CE3-B14B097F2CAB}" destId="{6FA290B4-CE31-4C75-BAA2-350581B5DFED}" srcOrd="0" destOrd="0" presId="urn:microsoft.com/office/officeart/2008/layout/VerticalCurvedList"/>
    <dgm:cxn modelId="{FDF22870-2617-463C-9F50-43FF1BB24D3F}" type="presParOf" srcId="{6AFD968A-4C7B-4949-BF4E-614DFCC27ED7}" destId="{31161598-2E99-4A25-BC74-17820376D112}" srcOrd="0" destOrd="0" presId="urn:microsoft.com/office/officeart/2008/layout/VerticalCurvedList"/>
    <dgm:cxn modelId="{4362D089-B618-4FAE-8F75-A1EC6D20E26E}" type="presParOf" srcId="{31161598-2E99-4A25-BC74-17820376D112}" destId="{E6E673D8-F68B-41EA-8896-0B02F6C9BD8A}" srcOrd="0" destOrd="0" presId="urn:microsoft.com/office/officeart/2008/layout/VerticalCurvedList"/>
    <dgm:cxn modelId="{363B4A6D-FC81-4C23-8592-490A801B5CC7}" type="presParOf" srcId="{E6E673D8-F68B-41EA-8896-0B02F6C9BD8A}" destId="{9DE5BF74-F10D-4219-B273-AD31F3513AB6}" srcOrd="0" destOrd="0" presId="urn:microsoft.com/office/officeart/2008/layout/VerticalCurvedList"/>
    <dgm:cxn modelId="{27AB6EB4-168D-4E6B-908C-A651B37581B2}" type="presParOf" srcId="{E6E673D8-F68B-41EA-8896-0B02F6C9BD8A}" destId="{51A75133-46DD-4A8D-8131-84FD498D41F3}" srcOrd="1" destOrd="0" presId="urn:microsoft.com/office/officeart/2008/layout/VerticalCurvedList"/>
    <dgm:cxn modelId="{78110CEE-952E-4608-90EB-CBA4164C438A}" type="presParOf" srcId="{E6E673D8-F68B-41EA-8896-0B02F6C9BD8A}" destId="{70DD336E-5E4C-4B70-8601-BF6004317DA2}" srcOrd="2" destOrd="0" presId="urn:microsoft.com/office/officeart/2008/layout/VerticalCurvedList"/>
    <dgm:cxn modelId="{EF627A9C-2CB1-4674-893A-9C2260D86DC6}" type="presParOf" srcId="{E6E673D8-F68B-41EA-8896-0B02F6C9BD8A}" destId="{8FBE2D77-5B0E-4A4D-86E3-A570288F89B0}" srcOrd="3" destOrd="0" presId="urn:microsoft.com/office/officeart/2008/layout/VerticalCurvedList"/>
    <dgm:cxn modelId="{4FB15A2B-1A6D-4189-9CEF-CC0E1F8E3294}" type="presParOf" srcId="{31161598-2E99-4A25-BC74-17820376D112}" destId="{A31A18A8-59AC-4D86-BCA3-418A794C19F0}" srcOrd="1" destOrd="0" presId="urn:microsoft.com/office/officeart/2008/layout/VerticalCurvedList"/>
    <dgm:cxn modelId="{395F517D-374E-40B4-A11E-E86B4E865941}" type="presParOf" srcId="{31161598-2E99-4A25-BC74-17820376D112}" destId="{9CC5CFC4-0290-46C7-AA4D-9B8E27221D3E}" srcOrd="2" destOrd="0" presId="urn:microsoft.com/office/officeart/2008/layout/VerticalCurvedList"/>
    <dgm:cxn modelId="{0A502258-E554-4D10-85DB-CBB0B2F394F0}" type="presParOf" srcId="{9CC5CFC4-0290-46C7-AA4D-9B8E27221D3E}" destId="{CD04DB5F-7094-41F9-81F1-88451018A60C}" srcOrd="0" destOrd="0" presId="urn:microsoft.com/office/officeart/2008/layout/VerticalCurvedList"/>
    <dgm:cxn modelId="{A00A8970-18EA-4650-AF51-CE229ACCD761}" type="presParOf" srcId="{31161598-2E99-4A25-BC74-17820376D112}" destId="{EBB3077A-C06A-4664-A3D5-109D31229CD9}" srcOrd="3" destOrd="0" presId="urn:microsoft.com/office/officeart/2008/layout/VerticalCurvedList"/>
    <dgm:cxn modelId="{C4073B6A-8DC8-43BC-910D-6163F4AF07FB}" type="presParOf" srcId="{31161598-2E99-4A25-BC74-17820376D112}" destId="{84BF26B4-04D1-41F5-8C48-E9151DF8C74C}" srcOrd="4" destOrd="0" presId="urn:microsoft.com/office/officeart/2008/layout/VerticalCurvedList"/>
    <dgm:cxn modelId="{93E2249A-BCE7-4BBA-B18A-0AEC13BCC8F0}" type="presParOf" srcId="{84BF26B4-04D1-41F5-8C48-E9151DF8C74C}" destId="{B2F7EF5A-42BA-456D-9233-CBB21F9DCF53}" srcOrd="0" destOrd="0" presId="urn:microsoft.com/office/officeart/2008/layout/VerticalCurvedList"/>
    <dgm:cxn modelId="{DBFB267E-5E07-4B9A-969B-4FFDF87EF031}" type="presParOf" srcId="{31161598-2E99-4A25-BC74-17820376D112}" destId="{7CA5BEBE-59C9-4E31-AE2A-FCFA4454EA26}" srcOrd="5" destOrd="0" presId="urn:microsoft.com/office/officeart/2008/layout/VerticalCurvedList"/>
    <dgm:cxn modelId="{286075A5-8607-4975-BBD8-99C7741E1116}" type="presParOf" srcId="{31161598-2E99-4A25-BC74-17820376D112}" destId="{8BA00056-6601-4FF0-88E7-30ED7F04484B}" srcOrd="6" destOrd="0" presId="urn:microsoft.com/office/officeart/2008/layout/VerticalCurvedList"/>
    <dgm:cxn modelId="{B630AB61-98EE-4E22-AE64-72F287C3D0E7}" type="presParOf" srcId="{8BA00056-6601-4FF0-88E7-30ED7F04484B}" destId="{7E36C8E2-AD4A-4124-9A77-AA7F0C9760F8}" srcOrd="0" destOrd="0" presId="urn:microsoft.com/office/officeart/2008/layout/VerticalCurvedList"/>
    <dgm:cxn modelId="{1D01B8C7-AD38-438E-BA7F-7BBC4D762050}" type="presParOf" srcId="{31161598-2E99-4A25-BC74-17820376D112}" destId="{6FA290B4-CE31-4C75-BAA2-350581B5DFED}" srcOrd="7" destOrd="0" presId="urn:microsoft.com/office/officeart/2008/layout/VerticalCurvedList"/>
    <dgm:cxn modelId="{23F1BCB8-137A-410A-890C-5C96B1DCBDA4}" type="presParOf" srcId="{31161598-2E99-4A25-BC74-17820376D112}" destId="{CF21CFFB-C29E-4C72-8BDB-01506C9DC67E}" srcOrd="8" destOrd="0" presId="urn:microsoft.com/office/officeart/2008/layout/VerticalCurvedList"/>
    <dgm:cxn modelId="{BB6C103E-78AA-4BAD-8888-FC30567A5FA5}" type="presParOf" srcId="{CF21CFFB-C29E-4C72-8BDB-01506C9DC67E}" destId="{002ABF4F-09D0-48A9-9FA7-B93B606DD02F}" srcOrd="0" destOrd="0" presId="urn:microsoft.com/office/officeart/2008/layout/VerticalCurvedList"/>
    <dgm:cxn modelId="{E9939BA2-0B22-4A4B-BC71-2A0A11FF4722}" type="presParOf" srcId="{31161598-2E99-4A25-BC74-17820376D112}" destId="{697F80A6-739E-46C1-B7A8-ABC1A3325588}" srcOrd="9" destOrd="0" presId="urn:microsoft.com/office/officeart/2008/layout/VerticalCurvedList"/>
    <dgm:cxn modelId="{0A0B2B1E-0CBB-4FCC-87BC-3BEDF72FDBD3}" type="presParOf" srcId="{31161598-2E99-4A25-BC74-17820376D112}" destId="{65CC507E-DACC-4665-9E0C-3F75217FCAD0}" srcOrd="10" destOrd="0" presId="urn:microsoft.com/office/officeart/2008/layout/VerticalCurvedList"/>
    <dgm:cxn modelId="{670ADD96-85FE-4E34-A51F-64CA29581722}" type="presParOf" srcId="{65CC507E-DACC-4665-9E0C-3F75217FCAD0}" destId="{989DC285-43AD-4630-A85E-5D9F5C5E6801}" srcOrd="0" destOrd="0" presId="urn:microsoft.com/office/officeart/2008/layout/VerticalCurvedList"/>
    <dgm:cxn modelId="{E243C463-5BDD-4D61-88C2-CD16EE5A89AC}" type="presParOf" srcId="{31161598-2E99-4A25-BC74-17820376D112}" destId="{32002815-90B2-4E0F-9890-66D3FAE4E08F}" srcOrd="11" destOrd="0" presId="urn:microsoft.com/office/officeart/2008/layout/VerticalCurvedList"/>
    <dgm:cxn modelId="{52975BFC-C806-4836-AF8E-53855D41B8A5}" type="presParOf" srcId="{31161598-2E99-4A25-BC74-17820376D112}" destId="{9F0C4B98-F563-45FB-9AF3-29A4CBCCACE6}" srcOrd="12" destOrd="0" presId="urn:microsoft.com/office/officeart/2008/layout/VerticalCurvedList"/>
    <dgm:cxn modelId="{8E9EA5D4-0590-4F34-9B1A-C6EF616C1C2F}" type="presParOf" srcId="{9F0C4B98-F563-45FB-9AF3-29A4CBCCACE6}" destId="{3B7CF105-8859-41CF-8500-898202B4DB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A1684-6E93-4554-9ABC-D155D190EA5B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0F99B2F-A796-4DCF-AC4E-0A6CCEF4A171}">
      <dgm:prSet phldrT="[Texto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rgbClr val="003399"/>
            </a:solidFill>
            <a:latin typeface="Agency FB" panose="020B0503020202020204" pitchFamily="34" charset="0"/>
            <a:ea typeface="+mn-ea"/>
            <a:cs typeface="Arial" panose="020B0604020202020204" pitchFamily="34" charset="0"/>
          </a:endParaRPr>
        </a:p>
      </dgm:t>
    </dgm:pt>
    <dgm:pt modelId="{9642F099-9BD1-47C9-BA4A-261711032013}" type="parTrans" cxnId="{AB665C57-E1C0-4211-910C-9CAA12314347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8E79681D-8D99-49AA-9DAE-0CEEC6A3487B}" type="sibTrans" cxnId="{AB665C57-E1C0-4211-910C-9CAA12314347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AAFD06AE-5F87-499E-92D6-0F8C56056F41}">
      <dgm:prSet custT="1"/>
      <dgm:spPr/>
      <dgm:t>
        <a:bodyPr/>
        <a:lstStyle/>
        <a:p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Usar los medicamentos con prescripción según las indicaciones del veterinario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prescriptor y únicamente para el fin para el que hayan sido prescritos</a:t>
          </a: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183710C5-4A2A-45A7-87D8-E7A8C1AA6741}" type="parTrans" cxnId="{12B0EDCE-79E4-470B-83B5-348ED7B66624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C8422102-66E2-4DBD-AECB-79BD04C6CD57}" type="sibTrans" cxnId="{12B0EDCE-79E4-470B-83B5-348ED7B66624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A228F549-958F-4F9E-8C43-536387498EC7}">
      <dgm:prSet custT="1"/>
      <dgm:spPr/>
      <dgm:t>
        <a:bodyPr/>
        <a:lstStyle/>
        <a:p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Respetar el t de espera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indicado por el veterinario en la receta. </a:t>
          </a:r>
        </a:p>
        <a:p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Si vende el animal o grupo animales,  proporcionar copia de la receta al nuevo titular/ responsable junto con el MV restante para finalizar el </a:t>
          </a:r>
          <a:r>
            <a:rPr lang="es-ES" sz="1800" kern="1200" dirty="0" err="1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tto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. </a:t>
          </a: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3251B619-FE2C-47D8-844E-63BE243821D2}" type="parTrans" cxnId="{85C08B32-0D7D-4EEA-A805-91BAB6E54FE2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</a:endParaRPr>
        </a:p>
      </dgm:t>
    </dgm:pt>
    <dgm:pt modelId="{DC616E22-2A60-41B7-8923-DF82E669C86A}" type="sibTrans" cxnId="{85C08B32-0D7D-4EEA-A805-91BAB6E54FE2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</a:endParaRPr>
        </a:p>
      </dgm:t>
    </dgm:pt>
    <dgm:pt modelId="{E080B6E2-FF5A-4DF3-9A4B-CEC02D6CE513}">
      <dgm:prSet custT="1"/>
      <dgm:spPr/>
      <dgm:t>
        <a:bodyPr/>
        <a:lstStyle/>
        <a:p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Conservar los medicamentos en lugares adecuados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, condiciones según fabricante.</a:t>
          </a:r>
        </a:p>
      </dgm:t>
    </dgm:pt>
    <dgm:pt modelId="{15946F8A-6720-4980-B8F6-6A2E624921D0}" type="parTrans" cxnId="{2F17926F-246E-48D3-BACD-E2F260DBFEB9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</a:endParaRPr>
        </a:p>
      </dgm:t>
    </dgm:pt>
    <dgm:pt modelId="{8480CFFC-EE62-493D-ADA8-6D2B7EEB115A}" type="sibTrans" cxnId="{2F17926F-246E-48D3-BACD-E2F260DBFEB9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</a:endParaRPr>
        </a:p>
      </dgm:t>
    </dgm:pt>
    <dgm:pt modelId="{DA3FE6A3-44EF-4839-9612-88441769E41A}">
      <dgm:prSet custT="1"/>
      <dgm:spPr/>
      <dgm:t>
        <a:bodyPr/>
        <a:lstStyle/>
        <a:p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No utilizar los sobrantes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de medicamentos,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salvo autorización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y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prescripción de un veterinario</a:t>
          </a:r>
        </a:p>
      </dgm:t>
    </dgm:pt>
    <dgm:pt modelId="{102799ED-3F3C-43EF-82A5-CB2FA0827C24}" type="parTrans" cxnId="{ED313C25-3FC1-47EF-9C25-D7D7A0A40FA2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</a:endParaRPr>
        </a:p>
      </dgm:t>
    </dgm:pt>
    <dgm:pt modelId="{3211616C-762D-4BE9-B779-EA81CB155D9B}" type="sibTrans" cxnId="{ED313C25-3FC1-47EF-9C25-D7D7A0A40FA2}">
      <dgm:prSet/>
      <dgm:spPr/>
      <dgm:t>
        <a:bodyPr/>
        <a:lstStyle/>
        <a:p>
          <a:endParaRPr lang="es-ES" sz="1800">
            <a:solidFill>
              <a:srgbClr val="003399"/>
            </a:solidFill>
            <a:latin typeface="Agency FB" panose="020B0503020202020204" pitchFamily="34" charset="0"/>
          </a:endParaRPr>
        </a:p>
      </dgm:t>
    </dgm:pt>
    <dgm:pt modelId="{DEAB56AC-7415-4D13-8AC8-6E6D40263463}">
      <dgm:prSet custT="1"/>
      <dgm:spPr/>
      <dgm:t>
        <a:bodyPr/>
        <a:lstStyle/>
        <a:p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0AF9ED3B-68C6-4640-863D-1C22122C909D}" type="parTrans" cxnId="{B8AE2262-9AAD-492B-8060-21C015299CAE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4E271543-ED8A-4521-882E-912D25C85184}" type="sibTrans" cxnId="{B8AE2262-9AAD-492B-8060-21C015299CAE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69211517-31F4-435D-B107-B0E2B3277E8D}">
      <dgm:prSet custT="1"/>
      <dgm:spPr/>
      <dgm:t>
        <a:bodyPr/>
        <a:lstStyle/>
        <a:p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B5049619-AF73-459D-8EE7-6B22F5806038}" type="parTrans" cxnId="{AD9AAF39-A7B4-48A0-A288-69CDEC1A9642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BE31EC91-6962-490E-9F90-CECE063EA6DF}" type="sibTrans" cxnId="{AD9AAF39-A7B4-48A0-A288-69CDEC1A9642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CB81C9A0-6C4B-4ADA-B573-CE7715E68126}">
      <dgm:prSet custT="1"/>
      <dgm:spPr/>
      <dgm:t>
        <a:bodyPr/>
        <a:lstStyle/>
        <a:p>
          <a:endParaRPr lang="es-ES" sz="180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AAB739B5-C8D1-4866-B3D3-DAFFCAF58A98}" type="parTrans" cxnId="{4B47F3AA-EE7D-4E29-9933-314D39FA897C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918536B7-DBB0-4FE9-8D00-CFF8D72AF15D}" type="sibTrans" cxnId="{4B47F3AA-EE7D-4E29-9933-314D39FA897C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B6425E3D-40D0-40F7-8A89-67DC3D2BBDD8}">
      <dgm:prSet custT="1"/>
      <dgm:spPr/>
      <dgm:t>
        <a:bodyPr/>
        <a:lstStyle/>
        <a:p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Lugares: señalizados, con separación física (evitar posible contaminación y accesibles a la inspección)</a:t>
          </a:r>
        </a:p>
      </dgm:t>
    </dgm:pt>
    <dgm:pt modelId="{08EF4FFB-C44D-45D4-BC71-E69F70DE3DF1}" type="parTrans" cxnId="{44CF095E-7DB9-473B-9470-F2B9AEA14740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C6DEE3CC-989F-4B46-A8D4-125B25098398}" type="sibTrans" cxnId="{44CF095E-7DB9-473B-9470-F2B9AEA14740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806FEE3A-47B7-46B0-829D-3537556856CC}">
      <dgm:prSet custT="1"/>
      <dgm:spPr/>
      <dgm:t>
        <a:bodyPr/>
        <a:lstStyle/>
        <a:p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MV caducados o restos MV no vayan a utilizarse, separados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del resto y eliminarlos de acuerdo con lo establecido en la normativa de residuos aplicable.</a:t>
          </a: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5ADB2E1A-5F5A-48BD-B13F-31C1B8E70826}" type="parTrans" cxnId="{546582A6-4C53-4E53-ACC2-91E3A5713FF8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4D0DF02C-47B7-4DAE-B1C7-C978EF73A2E4}" type="sibTrans" cxnId="{546582A6-4C53-4E53-ACC2-91E3A5713FF8}">
      <dgm:prSet/>
      <dgm:spPr/>
      <dgm:t>
        <a:bodyPr/>
        <a:lstStyle/>
        <a:p>
          <a:endParaRPr lang="es-ES" sz="1400">
            <a:solidFill>
              <a:srgbClr val="003399"/>
            </a:solidFill>
          </a:endParaRPr>
        </a:p>
      </dgm:t>
    </dgm:pt>
    <dgm:pt modelId="{ECB7E07C-43DB-482A-A65B-0251AD88CBDB}">
      <dgm:prSet custT="1"/>
      <dgm:spPr/>
      <dgm:t>
        <a:bodyPr/>
        <a:lstStyle/>
        <a:p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08FAEF5E-627E-4E3E-96EE-524BD78A8297}" type="parTrans" cxnId="{EE6787DF-155C-487F-A2DF-E15360CE2EFC}">
      <dgm:prSet/>
      <dgm:spPr/>
    </dgm:pt>
    <dgm:pt modelId="{6DD6C3A2-1AC7-43C8-92E5-715A8F1D40D9}" type="sibTrans" cxnId="{EE6787DF-155C-487F-A2DF-E15360CE2EFC}">
      <dgm:prSet/>
      <dgm:spPr/>
    </dgm:pt>
    <dgm:pt modelId="{964E29C0-537E-4DB7-B678-5DA1F462ED1A}" type="pres">
      <dgm:prSet presAssocID="{8BDA1684-6E93-4554-9ABC-D155D190EA5B}" presName="Name0" presStyleCnt="0">
        <dgm:presLayoutVars>
          <dgm:dir/>
          <dgm:animLvl val="lvl"/>
          <dgm:resizeHandles val="exact"/>
        </dgm:presLayoutVars>
      </dgm:prSet>
      <dgm:spPr/>
    </dgm:pt>
    <dgm:pt modelId="{B22D6545-38F4-4FA6-AD15-710BFA534EF3}" type="pres">
      <dgm:prSet presAssocID="{20F99B2F-A796-4DCF-AC4E-0A6CCEF4A171}" presName="composite" presStyleCnt="0"/>
      <dgm:spPr/>
    </dgm:pt>
    <dgm:pt modelId="{9035DC8B-435A-4E8E-8844-3C5C8BA196A6}" type="pres">
      <dgm:prSet presAssocID="{20F99B2F-A796-4DCF-AC4E-0A6CCEF4A171}" presName="parTx" presStyleLbl="alignNode1" presStyleIdx="0" presStyleCnt="1" custScaleY="51014" custLinFactNeighborX="-44" custLinFactNeighborY="39020">
        <dgm:presLayoutVars>
          <dgm:chMax val="0"/>
          <dgm:chPref val="0"/>
          <dgm:bulletEnabled val="1"/>
        </dgm:presLayoutVars>
      </dgm:prSet>
      <dgm:spPr/>
    </dgm:pt>
    <dgm:pt modelId="{32E587A3-3DA3-40BD-B3AC-02E5F3FBDAD7}" type="pres">
      <dgm:prSet presAssocID="{20F99B2F-A796-4DCF-AC4E-0A6CCEF4A171}" presName="desTx" presStyleLbl="alignAccFollowNode1" presStyleIdx="0" presStyleCnt="1" custScaleY="105406" custLinFactNeighborX="-44" custLinFactNeighborY="-14148">
        <dgm:presLayoutVars>
          <dgm:bulletEnabled val="1"/>
        </dgm:presLayoutVars>
      </dgm:prSet>
      <dgm:spPr/>
    </dgm:pt>
  </dgm:ptLst>
  <dgm:cxnLst>
    <dgm:cxn modelId="{ED313C25-3FC1-47EF-9C25-D7D7A0A40FA2}" srcId="{20F99B2F-A796-4DCF-AC4E-0A6CCEF4A171}" destId="{DA3FE6A3-44EF-4839-9612-88441769E41A}" srcOrd="7" destOrd="0" parTransId="{102799ED-3F3C-43EF-82A5-CB2FA0827C24}" sibTransId="{3211616C-762D-4BE9-B779-EA81CB155D9B}"/>
    <dgm:cxn modelId="{8704912D-61E4-4DDF-9DE7-948B28FB4E9D}" type="presOf" srcId="{806FEE3A-47B7-46B0-829D-3537556856CC}" destId="{32E587A3-3DA3-40BD-B3AC-02E5F3FBDAD7}" srcOrd="0" destOrd="9" presId="urn:microsoft.com/office/officeart/2005/8/layout/hList1"/>
    <dgm:cxn modelId="{85C08B32-0D7D-4EEA-A805-91BAB6E54FE2}" srcId="{20F99B2F-A796-4DCF-AC4E-0A6CCEF4A171}" destId="{A228F549-958F-4F9E-8C43-536387498EC7}" srcOrd="2" destOrd="0" parTransId="{3251B619-FE2C-47D8-844E-63BE243821D2}" sibTransId="{DC616E22-2A60-41B7-8923-DF82E669C86A}"/>
    <dgm:cxn modelId="{AD9AAF39-A7B4-48A0-A288-69CDEC1A9642}" srcId="{20F99B2F-A796-4DCF-AC4E-0A6CCEF4A171}" destId="{69211517-31F4-435D-B107-B0E2B3277E8D}" srcOrd="3" destOrd="0" parTransId="{B5049619-AF73-459D-8EE7-6B22F5806038}" sibTransId="{BE31EC91-6962-490E-9F90-CECE063EA6DF}"/>
    <dgm:cxn modelId="{44CF095E-7DB9-473B-9470-F2B9AEA14740}" srcId="{20F99B2F-A796-4DCF-AC4E-0A6CCEF4A171}" destId="{B6425E3D-40D0-40F7-8A89-67DC3D2BBDD8}" srcOrd="5" destOrd="0" parTransId="{08EF4FFB-C44D-45D4-BC71-E69F70DE3DF1}" sibTransId="{C6DEE3CC-989F-4B46-A8D4-125B25098398}"/>
    <dgm:cxn modelId="{58944F5F-F910-4ECC-89D1-CAC1C7C9035D}" type="presOf" srcId="{B6425E3D-40D0-40F7-8A89-67DC3D2BBDD8}" destId="{32E587A3-3DA3-40BD-B3AC-02E5F3FBDAD7}" srcOrd="0" destOrd="5" presId="urn:microsoft.com/office/officeart/2005/8/layout/hList1"/>
    <dgm:cxn modelId="{B8AE2262-9AAD-492B-8060-21C015299CAE}" srcId="{20F99B2F-A796-4DCF-AC4E-0A6CCEF4A171}" destId="{DEAB56AC-7415-4D13-8AC8-6E6D40263463}" srcOrd="1" destOrd="0" parTransId="{0AF9ED3B-68C6-4640-863D-1C22122C909D}" sibTransId="{4E271543-ED8A-4521-882E-912D25C85184}"/>
    <dgm:cxn modelId="{D38B2D63-D420-4CA9-B864-CED72C864916}" type="presOf" srcId="{AAFD06AE-5F87-499E-92D6-0F8C56056F41}" destId="{32E587A3-3DA3-40BD-B3AC-02E5F3FBDAD7}" srcOrd="0" destOrd="0" presId="urn:microsoft.com/office/officeart/2005/8/layout/hList1"/>
    <dgm:cxn modelId="{71FFE44E-3C78-459C-BB18-484C3FA583FB}" type="presOf" srcId="{20F99B2F-A796-4DCF-AC4E-0A6CCEF4A171}" destId="{9035DC8B-435A-4E8E-8844-3C5C8BA196A6}" srcOrd="0" destOrd="0" presId="urn:microsoft.com/office/officeart/2005/8/layout/hList1"/>
    <dgm:cxn modelId="{2F17926F-246E-48D3-BACD-E2F260DBFEB9}" srcId="{20F99B2F-A796-4DCF-AC4E-0A6CCEF4A171}" destId="{E080B6E2-FF5A-4DF3-9A4B-CEC02D6CE513}" srcOrd="4" destOrd="0" parTransId="{15946F8A-6720-4980-B8F6-6A2E624921D0}" sibTransId="{8480CFFC-EE62-493D-ADA8-6D2B7EEB115A}"/>
    <dgm:cxn modelId="{AB665C57-E1C0-4211-910C-9CAA12314347}" srcId="{8BDA1684-6E93-4554-9ABC-D155D190EA5B}" destId="{20F99B2F-A796-4DCF-AC4E-0A6CCEF4A171}" srcOrd="0" destOrd="0" parTransId="{9642F099-9BD1-47C9-BA4A-261711032013}" sibTransId="{8E79681D-8D99-49AA-9DAE-0CEEC6A3487B}"/>
    <dgm:cxn modelId="{9627897E-E359-4A06-95D8-8F15C04BD188}" type="presOf" srcId="{A228F549-958F-4F9E-8C43-536387498EC7}" destId="{32E587A3-3DA3-40BD-B3AC-02E5F3FBDAD7}" srcOrd="0" destOrd="2" presId="urn:microsoft.com/office/officeart/2005/8/layout/hList1"/>
    <dgm:cxn modelId="{0A1DB091-2796-433E-BA04-5FCB171C26CD}" type="presOf" srcId="{ECB7E07C-43DB-482A-A65B-0251AD88CBDB}" destId="{32E587A3-3DA3-40BD-B3AC-02E5F3FBDAD7}" srcOrd="0" destOrd="8" presId="urn:microsoft.com/office/officeart/2005/8/layout/hList1"/>
    <dgm:cxn modelId="{FEBE9B97-F471-41AB-8926-A02673D63B4F}" type="presOf" srcId="{69211517-31F4-435D-B107-B0E2B3277E8D}" destId="{32E587A3-3DA3-40BD-B3AC-02E5F3FBDAD7}" srcOrd="0" destOrd="3" presId="urn:microsoft.com/office/officeart/2005/8/layout/hList1"/>
    <dgm:cxn modelId="{4205C3A1-907C-4C1E-A797-26293EEF8FE3}" type="presOf" srcId="{CB81C9A0-6C4B-4ADA-B573-CE7715E68126}" destId="{32E587A3-3DA3-40BD-B3AC-02E5F3FBDAD7}" srcOrd="0" destOrd="6" presId="urn:microsoft.com/office/officeart/2005/8/layout/hList1"/>
    <dgm:cxn modelId="{546582A6-4C53-4E53-ACC2-91E3A5713FF8}" srcId="{20F99B2F-A796-4DCF-AC4E-0A6CCEF4A171}" destId="{806FEE3A-47B7-46B0-829D-3537556856CC}" srcOrd="9" destOrd="0" parTransId="{5ADB2E1A-5F5A-48BD-B13F-31C1B8E70826}" sibTransId="{4D0DF02C-47B7-4DAE-B1C7-C978EF73A2E4}"/>
    <dgm:cxn modelId="{4B47F3AA-EE7D-4E29-9933-314D39FA897C}" srcId="{20F99B2F-A796-4DCF-AC4E-0A6CCEF4A171}" destId="{CB81C9A0-6C4B-4ADA-B573-CE7715E68126}" srcOrd="6" destOrd="0" parTransId="{AAB739B5-C8D1-4866-B3D3-DAFFCAF58A98}" sibTransId="{918536B7-DBB0-4FE9-8D00-CFF8D72AF15D}"/>
    <dgm:cxn modelId="{E01BF8B4-43F7-4BB3-A7CA-CC44A3E5E548}" type="presOf" srcId="{E080B6E2-FF5A-4DF3-9A4B-CEC02D6CE513}" destId="{32E587A3-3DA3-40BD-B3AC-02E5F3FBDAD7}" srcOrd="0" destOrd="4" presId="urn:microsoft.com/office/officeart/2005/8/layout/hList1"/>
    <dgm:cxn modelId="{12B0EDCE-79E4-470B-83B5-348ED7B66624}" srcId="{20F99B2F-A796-4DCF-AC4E-0A6CCEF4A171}" destId="{AAFD06AE-5F87-499E-92D6-0F8C56056F41}" srcOrd="0" destOrd="0" parTransId="{183710C5-4A2A-45A7-87D8-E7A8C1AA6741}" sibTransId="{C8422102-66E2-4DBD-AECB-79BD04C6CD57}"/>
    <dgm:cxn modelId="{9205E6D1-8578-42AB-A4F4-B130F83F88F4}" type="presOf" srcId="{DA3FE6A3-44EF-4839-9612-88441769E41A}" destId="{32E587A3-3DA3-40BD-B3AC-02E5F3FBDAD7}" srcOrd="0" destOrd="7" presId="urn:microsoft.com/office/officeart/2005/8/layout/hList1"/>
    <dgm:cxn modelId="{73CAFAD1-2392-423A-8630-78488683FC82}" type="presOf" srcId="{DEAB56AC-7415-4D13-8AC8-6E6D40263463}" destId="{32E587A3-3DA3-40BD-B3AC-02E5F3FBDAD7}" srcOrd="0" destOrd="1" presId="urn:microsoft.com/office/officeart/2005/8/layout/hList1"/>
    <dgm:cxn modelId="{EE6787DF-155C-487F-A2DF-E15360CE2EFC}" srcId="{20F99B2F-A796-4DCF-AC4E-0A6CCEF4A171}" destId="{ECB7E07C-43DB-482A-A65B-0251AD88CBDB}" srcOrd="8" destOrd="0" parTransId="{08FAEF5E-627E-4E3E-96EE-524BD78A8297}" sibTransId="{6DD6C3A2-1AC7-43C8-92E5-715A8F1D40D9}"/>
    <dgm:cxn modelId="{C1E764E5-095B-496B-82C1-410EA5E6ED24}" type="presOf" srcId="{8BDA1684-6E93-4554-9ABC-D155D190EA5B}" destId="{964E29C0-537E-4DB7-B678-5DA1F462ED1A}" srcOrd="0" destOrd="0" presId="urn:microsoft.com/office/officeart/2005/8/layout/hList1"/>
    <dgm:cxn modelId="{F3152857-A8D0-4C29-B96C-3133368D23C2}" type="presParOf" srcId="{964E29C0-537E-4DB7-B678-5DA1F462ED1A}" destId="{B22D6545-38F4-4FA6-AD15-710BFA534EF3}" srcOrd="0" destOrd="0" presId="urn:microsoft.com/office/officeart/2005/8/layout/hList1"/>
    <dgm:cxn modelId="{814B31A5-8FA6-4FA1-AA05-E51AC3576388}" type="presParOf" srcId="{B22D6545-38F4-4FA6-AD15-710BFA534EF3}" destId="{9035DC8B-435A-4E8E-8844-3C5C8BA196A6}" srcOrd="0" destOrd="0" presId="urn:microsoft.com/office/officeart/2005/8/layout/hList1"/>
    <dgm:cxn modelId="{756F61F6-5A54-4AC9-8AA9-AB0A755B1086}" type="presParOf" srcId="{B22D6545-38F4-4FA6-AD15-710BFA534EF3}" destId="{32E587A3-3DA3-40BD-B3AC-02E5F3FBDA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A1684-6E93-4554-9ABC-D155D190EA5B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A228F549-958F-4F9E-8C43-536387498EC7}">
      <dgm:prSet custT="1"/>
      <dgm:spPr/>
      <dgm:t>
        <a:bodyPr/>
        <a:lstStyle/>
        <a:p>
          <a:r>
            <a:rPr lang="es-ES" sz="1600" b="0" kern="120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a) fecha de la primera administración del medicamento a los animales;</a:t>
          </a:r>
          <a:endParaRPr lang="es-ES" sz="16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3251B619-FE2C-47D8-844E-63BE243821D2}" type="parTrans" cxnId="{85C08B32-0D7D-4EEA-A805-91BAB6E54FE2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DC616E22-2A60-41B7-8923-DF82E669C86A}" type="sibTrans" cxnId="{85C08B32-0D7D-4EEA-A805-91BAB6E54FE2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EC2A562B-F22B-4434-9BAD-D8343C08556C}">
      <dgm:prSet custT="1"/>
      <dgm:spPr/>
      <dgm:t>
        <a:bodyPr/>
        <a:lstStyle/>
        <a:p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i) duración del tratamiento.</a:t>
          </a:r>
        </a:p>
      </dgm:t>
    </dgm:pt>
    <dgm:pt modelId="{527AB3F3-F656-4247-92EF-2483199ADCD4}" type="parTrans" cxnId="{2FCD077D-E6D5-4CE3-BC9A-A41A89263BF6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C592BFD9-09A8-42B0-B726-4916E4E254CD}" type="sibTrans" cxnId="{2FCD077D-E6D5-4CE3-BC9A-A41A89263BF6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3DA24A55-C124-4C9B-B755-704956CEACAC}">
      <dgm:prSet custT="1"/>
      <dgm:spPr/>
      <dgm:t>
        <a:bodyPr/>
        <a:lstStyle/>
        <a:p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 Si información está en copia de las recetas veterinarias,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sólo registrar la fecha de la primera administración del MV y el número de la receta veterinaria</a:t>
          </a:r>
        </a:p>
      </dgm:t>
    </dgm:pt>
    <dgm:pt modelId="{C7E1A73B-84D8-4ABD-ABEF-7DB74C5820AB}" type="parTrans" cxnId="{D48F5AF4-9638-48E0-90A8-7A8645223439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578D18AF-8CBF-4B69-BC19-EBD4ABA31941}" type="sibTrans" cxnId="{D48F5AF4-9638-48E0-90A8-7A8645223439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05F08393-4314-453A-985D-C1B898CDBE2E}">
      <dgm:prSet custT="1"/>
      <dgm:spPr/>
      <dgm:t>
        <a:bodyPr/>
        <a:lstStyle/>
        <a:p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 Si especie no tiene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libro visitas: </a:t>
          </a: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contendrá un apartado de visitas veterinarias. El veterinario deberá fechar y firmar la visita de forma manuscrita o cualquier otro sistema digital que garantice la presencia física del veterinario en la explotación</a:t>
          </a:r>
        </a:p>
      </dgm:t>
    </dgm:pt>
    <dgm:pt modelId="{C99752FA-C0AE-407C-9507-57335BD922EF}" type="parTrans" cxnId="{02A4EE76-BD29-4CFE-9710-7E963EBDDEE3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BE411446-45A3-4F4C-8DCD-E24D998D363E}" type="sibTrans" cxnId="{02A4EE76-BD29-4CFE-9710-7E963EBDDEE3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20F99B2F-A796-4DCF-AC4E-0A6CCEF4A171}">
      <dgm:prSet phldrT="[Texto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rPr>
            <a:t>Los titulares de explotaciones animales de producción deberán llevar un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rPr>
            <a:t>REGISTRO  DE LOS TRATAMIENTOS </a:t>
          </a: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rPr>
            <a:t>(electrónico o en papel</a:t>
          </a:r>
          <a:endParaRPr lang="es-ES" sz="18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8E79681D-8D99-49AA-9DAE-0CEEC6A3487B}" type="sibTrans" cxnId="{AB665C57-E1C0-4211-910C-9CAA12314347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  <a:cs typeface="Arial" panose="020B0604020202020204" pitchFamily="34" charset="0"/>
          </a:endParaRPr>
        </a:p>
      </dgm:t>
    </dgm:pt>
    <dgm:pt modelId="{9642F099-9BD1-47C9-BA4A-261711032013}" type="parTrans" cxnId="{AB665C57-E1C0-4211-910C-9CAA12314347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  <a:cs typeface="Arial" panose="020B0604020202020204" pitchFamily="34" charset="0"/>
          </a:endParaRPr>
        </a:p>
      </dgm:t>
    </dgm:pt>
    <dgm:pt modelId="{C041A2BA-3B3D-4C24-AB1E-92AED998D977}">
      <dgm:prSet custT="1"/>
      <dgm:spPr/>
      <dgm:t>
        <a:bodyPr/>
        <a:lstStyle/>
        <a:p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b) denominación del medicamento;</a:t>
          </a:r>
        </a:p>
      </dgm:t>
    </dgm:pt>
    <dgm:pt modelId="{06D4DA2A-3A22-4003-B16E-2B23DC0F7CE5}" type="sibTrans" cxnId="{67A60A8A-32B7-4A1D-BD29-B50A1B3F6C86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65C9D152-7C67-48B7-B40C-0E614BF72E27}" type="parTrans" cxnId="{67A60A8A-32B7-4A1D-BD29-B50A1B3F6C86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DCFDC32D-8DD0-4B6E-AF0E-20510E332817}">
      <dgm:prSet custT="1"/>
      <dgm:spPr/>
      <dgm:t>
        <a:bodyPr/>
        <a:lstStyle/>
        <a:p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c) cantidad de medicamento administrada;</a:t>
          </a:r>
        </a:p>
      </dgm:t>
    </dgm:pt>
    <dgm:pt modelId="{9731B893-EF1C-4BD2-8EA9-3FF5219A1A64}" type="sibTrans" cxnId="{A9338683-1AAF-41EE-8471-65BFD1CCE6A6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F9115BEB-E050-4D56-B2CD-4995B91410CC}" type="parTrans" cxnId="{A9338683-1AAF-41EE-8471-65BFD1CCE6A6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3C1BE51E-BBFE-4F6F-82D0-3EC7F8E70CA7}">
      <dgm:prSet custT="1"/>
      <dgm:spPr/>
      <dgm:t>
        <a:bodyPr/>
        <a:lstStyle/>
        <a:p>
          <a:r>
            <a:rPr lang="es-ES" sz="1600" b="0" kern="120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d) nombre o razón social y dirección permanente o domicilio social del proveedor;</a:t>
          </a:r>
          <a:endParaRPr lang="es-ES" sz="16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61490D38-EE07-4AAD-8CFC-8EDF86CF0794}" type="sibTrans" cxnId="{682E8B5C-F474-4CB3-8A2C-9D96537DF919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B2F0373C-9E35-4FF5-982A-0F32F366C417}" type="parTrans" cxnId="{682E8B5C-F474-4CB3-8A2C-9D96537DF919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DFC583B7-A354-423A-8134-0553F4FACF00}">
      <dgm:prSet custT="1"/>
      <dgm:spPr/>
      <dgm:t>
        <a:bodyPr/>
        <a:lstStyle/>
        <a:p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e) prueba de la compra de los medicamentos que utilicen;</a:t>
          </a:r>
        </a:p>
      </dgm:t>
    </dgm:pt>
    <dgm:pt modelId="{FD36DCB2-FF6C-48AD-88C2-523AC1082AFC}" type="sibTrans" cxnId="{07470152-B696-4AB8-B01C-4F2261C6AA14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34AF7C1F-EF98-4DFB-970F-15C365FE2172}" type="parTrans" cxnId="{07470152-B696-4AB8-B01C-4F2261C6AA14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2A68FECB-287A-4C54-A78B-B5EA00E88267}">
      <dgm:prSet custT="1"/>
      <dgm:spPr/>
      <dgm:t>
        <a:bodyPr/>
        <a:lstStyle/>
        <a:p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f) identificación del animal o grupo de animales tratados;</a:t>
          </a:r>
        </a:p>
      </dgm:t>
    </dgm:pt>
    <dgm:pt modelId="{986F6BD7-9B3A-4387-BEE5-1FB99BD952F3}" type="sibTrans" cxnId="{488AC084-0E83-4830-87F6-7BE977FC5DCE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8AFFE6BE-E5D4-45EB-9956-28ADFE4F5B57}" type="parTrans" cxnId="{488AC084-0E83-4830-87F6-7BE977FC5DCE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751FA66F-B2E7-4016-A22D-60D7F0E613D3}">
      <dgm:prSet custT="1"/>
      <dgm:spPr/>
      <dgm:t>
        <a:bodyPr/>
        <a:lstStyle/>
        <a:p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g) nombre y datos de contacto del veterinario prescriptor, en su caso;</a:t>
          </a:r>
        </a:p>
      </dgm:t>
    </dgm:pt>
    <dgm:pt modelId="{6523B722-24F7-4205-8DCE-76BA769D707A}" type="sibTrans" cxnId="{8FC4F858-0595-444F-A4A3-D73ABBF22110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2D3F195C-5535-4984-96A4-FCE106CD173B}" type="parTrans" cxnId="{8FC4F858-0595-444F-A4A3-D73ABBF22110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DA501D31-82DB-4EBE-B9BF-DC6BD7B40B40}">
      <dgm:prSet custT="1"/>
      <dgm:spPr/>
      <dgm:t>
        <a:bodyPr/>
        <a:lstStyle/>
        <a:p>
          <a:r>
            <a:rPr lang="es-ES" sz="1600" b="0" kern="120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h) tiempo de espera, aunque sea igual a cero;</a:t>
          </a:r>
          <a:endParaRPr lang="es-ES" sz="16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gm:t>
    </dgm:pt>
    <dgm:pt modelId="{4AA6100A-2574-4AA3-8B1F-B22E90F93F56}" type="sibTrans" cxnId="{68E1FB15-D9F6-417B-9218-2C5147E34E7A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F3CC516B-1892-460E-815E-E9D755DBC6B9}" type="parTrans" cxnId="{68E1FB15-D9F6-417B-9218-2C5147E34E7A}">
      <dgm:prSet/>
      <dgm:spPr/>
      <dgm:t>
        <a:bodyPr/>
        <a:lstStyle/>
        <a:p>
          <a:endParaRPr lang="es-ES" sz="1600" b="0">
            <a:solidFill>
              <a:srgbClr val="003399"/>
            </a:solidFill>
            <a:latin typeface="EC Square Sans Pro" panose="020B0506040000020004"/>
          </a:endParaRPr>
        </a:p>
      </dgm:t>
    </dgm:pt>
    <dgm:pt modelId="{9FB0449D-2E51-4A05-BE85-5270C1912C68}" type="pres">
      <dgm:prSet presAssocID="{8BDA1684-6E93-4554-9ABC-D155D190EA5B}" presName="linear" presStyleCnt="0">
        <dgm:presLayoutVars>
          <dgm:animLvl val="lvl"/>
          <dgm:resizeHandles val="exact"/>
        </dgm:presLayoutVars>
      </dgm:prSet>
      <dgm:spPr/>
    </dgm:pt>
    <dgm:pt modelId="{7E826E49-C04C-4EDE-AA4C-660371435B80}" type="pres">
      <dgm:prSet presAssocID="{20F99B2F-A796-4DCF-AC4E-0A6CCEF4A171}" presName="parentText" presStyleLbl="node1" presStyleIdx="0" presStyleCnt="3" custScaleY="54021">
        <dgm:presLayoutVars>
          <dgm:chMax val="0"/>
          <dgm:bulletEnabled val="1"/>
        </dgm:presLayoutVars>
      </dgm:prSet>
      <dgm:spPr/>
    </dgm:pt>
    <dgm:pt modelId="{0A1F772F-DA17-4D87-9BD6-53B2A2A509E6}" type="pres">
      <dgm:prSet presAssocID="{20F99B2F-A796-4DCF-AC4E-0A6CCEF4A171}" presName="childText" presStyleLbl="revTx" presStyleIdx="0" presStyleCnt="1">
        <dgm:presLayoutVars>
          <dgm:bulletEnabled val="1"/>
        </dgm:presLayoutVars>
      </dgm:prSet>
      <dgm:spPr/>
    </dgm:pt>
    <dgm:pt modelId="{03DDA8E7-3E9D-47D6-9674-6B3C15FD84BF}" type="pres">
      <dgm:prSet presAssocID="{3DA24A55-C124-4C9B-B755-704956CEAC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D4D34E-80ED-47A5-8963-B4C2F73615F4}" type="pres">
      <dgm:prSet presAssocID="{578D18AF-8CBF-4B69-BC19-EBD4ABA31941}" presName="spacer" presStyleCnt="0"/>
      <dgm:spPr/>
    </dgm:pt>
    <dgm:pt modelId="{FF87445B-5F94-4878-B896-C3C97EB253E8}" type="pres">
      <dgm:prSet presAssocID="{05F08393-4314-453A-985D-C1B898CDBE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67D508-E8E9-4B53-B57B-87D7B51BBFC0}" type="presOf" srcId="{3C1BE51E-BBFE-4F6F-82D0-3EC7F8E70CA7}" destId="{0A1F772F-DA17-4D87-9BD6-53B2A2A509E6}" srcOrd="0" destOrd="3" presId="urn:microsoft.com/office/officeart/2005/8/layout/vList2"/>
    <dgm:cxn modelId="{1B9F390D-050D-4B41-8EF7-4CC631273A6D}" type="presOf" srcId="{8BDA1684-6E93-4554-9ABC-D155D190EA5B}" destId="{9FB0449D-2E51-4A05-BE85-5270C1912C68}" srcOrd="0" destOrd="0" presId="urn:microsoft.com/office/officeart/2005/8/layout/vList2"/>
    <dgm:cxn modelId="{655F6610-FB1B-492C-8F67-A4530A49B44C}" type="presOf" srcId="{C041A2BA-3B3D-4C24-AB1E-92AED998D977}" destId="{0A1F772F-DA17-4D87-9BD6-53B2A2A509E6}" srcOrd="0" destOrd="1" presId="urn:microsoft.com/office/officeart/2005/8/layout/vList2"/>
    <dgm:cxn modelId="{68E1FB15-D9F6-417B-9218-2C5147E34E7A}" srcId="{20F99B2F-A796-4DCF-AC4E-0A6CCEF4A171}" destId="{DA501D31-82DB-4EBE-B9BF-DC6BD7B40B40}" srcOrd="7" destOrd="0" parTransId="{F3CC516B-1892-460E-815E-E9D755DBC6B9}" sibTransId="{4AA6100A-2574-4AA3-8B1F-B22E90F93F56}"/>
    <dgm:cxn modelId="{F3F97717-C5A6-4231-A6C5-5666210AC834}" type="presOf" srcId="{DCFDC32D-8DD0-4B6E-AF0E-20510E332817}" destId="{0A1F772F-DA17-4D87-9BD6-53B2A2A509E6}" srcOrd="0" destOrd="2" presId="urn:microsoft.com/office/officeart/2005/8/layout/vList2"/>
    <dgm:cxn modelId="{85C08B32-0D7D-4EEA-A805-91BAB6E54FE2}" srcId="{20F99B2F-A796-4DCF-AC4E-0A6CCEF4A171}" destId="{A228F549-958F-4F9E-8C43-536387498EC7}" srcOrd="0" destOrd="0" parTransId="{3251B619-FE2C-47D8-844E-63BE243821D2}" sibTransId="{DC616E22-2A60-41B7-8923-DF82E669C86A}"/>
    <dgm:cxn modelId="{682E8B5C-F474-4CB3-8A2C-9D96537DF919}" srcId="{20F99B2F-A796-4DCF-AC4E-0A6CCEF4A171}" destId="{3C1BE51E-BBFE-4F6F-82D0-3EC7F8E70CA7}" srcOrd="3" destOrd="0" parTransId="{B2F0373C-9E35-4FF5-982A-0F32F366C417}" sibTransId="{61490D38-EE07-4AAD-8CFC-8EDF86CF0794}"/>
    <dgm:cxn modelId="{BEE1F363-E085-4B09-8C10-FF8FDCBE751F}" type="presOf" srcId="{05F08393-4314-453A-985D-C1B898CDBE2E}" destId="{FF87445B-5F94-4878-B896-C3C97EB253E8}" srcOrd="0" destOrd="0" presId="urn:microsoft.com/office/officeart/2005/8/layout/vList2"/>
    <dgm:cxn modelId="{602B7D46-B4CF-45BD-A9B0-E37C4455A4AA}" type="presOf" srcId="{3DA24A55-C124-4C9B-B755-704956CEACAC}" destId="{03DDA8E7-3E9D-47D6-9674-6B3C15FD84BF}" srcOrd="0" destOrd="0" presId="urn:microsoft.com/office/officeart/2005/8/layout/vList2"/>
    <dgm:cxn modelId="{1B6A524D-9A48-4881-A1AD-F01AB3CD69D3}" type="presOf" srcId="{2A68FECB-287A-4C54-A78B-B5EA00E88267}" destId="{0A1F772F-DA17-4D87-9BD6-53B2A2A509E6}" srcOrd="0" destOrd="5" presId="urn:microsoft.com/office/officeart/2005/8/layout/vList2"/>
    <dgm:cxn modelId="{7F140051-CF9F-4D39-8288-556856E61E52}" type="presOf" srcId="{20F99B2F-A796-4DCF-AC4E-0A6CCEF4A171}" destId="{7E826E49-C04C-4EDE-AA4C-660371435B80}" srcOrd="0" destOrd="0" presId="urn:microsoft.com/office/officeart/2005/8/layout/vList2"/>
    <dgm:cxn modelId="{07470152-B696-4AB8-B01C-4F2261C6AA14}" srcId="{20F99B2F-A796-4DCF-AC4E-0A6CCEF4A171}" destId="{DFC583B7-A354-423A-8134-0553F4FACF00}" srcOrd="4" destOrd="0" parTransId="{34AF7C1F-EF98-4DFB-970F-15C365FE2172}" sibTransId="{FD36DCB2-FF6C-48AD-88C2-523AC1082AFC}"/>
    <dgm:cxn modelId="{02A4EE76-BD29-4CFE-9710-7E963EBDDEE3}" srcId="{8BDA1684-6E93-4554-9ABC-D155D190EA5B}" destId="{05F08393-4314-453A-985D-C1B898CDBE2E}" srcOrd="2" destOrd="0" parTransId="{C99752FA-C0AE-407C-9507-57335BD922EF}" sibTransId="{BE411446-45A3-4F4C-8DCD-E24D998D363E}"/>
    <dgm:cxn modelId="{AB665C57-E1C0-4211-910C-9CAA12314347}" srcId="{8BDA1684-6E93-4554-9ABC-D155D190EA5B}" destId="{20F99B2F-A796-4DCF-AC4E-0A6CCEF4A171}" srcOrd="0" destOrd="0" parTransId="{9642F099-9BD1-47C9-BA4A-261711032013}" sibTransId="{8E79681D-8D99-49AA-9DAE-0CEEC6A3487B}"/>
    <dgm:cxn modelId="{8FC4F858-0595-444F-A4A3-D73ABBF22110}" srcId="{20F99B2F-A796-4DCF-AC4E-0A6CCEF4A171}" destId="{751FA66F-B2E7-4016-A22D-60D7F0E613D3}" srcOrd="6" destOrd="0" parTransId="{2D3F195C-5535-4984-96A4-FCE106CD173B}" sibTransId="{6523B722-24F7-4205-8DCE-76BA769D707A}"/>
    <dgm:cxn modelId="{515C2A79-EB62-47F6-8407-9D2EB1421507}" type="presOf" srcId="{A228F549-958F-4F9E-8C43-536387498EC7}" destId="{0A1F772F-DA17-4D87-9BD6-53B2A2A509E6}" srcOrd="0" destOrd="0" presId="urn:microsoft.com/office/officeart/2005/8/layout/vList2"/>
    <dgm:cxn modelId="{2FCD077D-E6D5-4CE3-BC9A-A41A89263BF6}" srcId="{20F99B2F-A796-4DCF-AC4E-0A6CCEF4A171}" destId="{EC2A562B-F22B-4434-9BAD-D8343C08556C}" srcOrd="8" destOrd="0" parTransId="{527AB3F3-F656-4247-92EF-2483199ADCD4}" sibTransId="{C592BFD9-09A8-42B0-B726-4916E4E254CD}"/>
    <dgm:cxn modelId="{A9338683-1AAF-41EE-8471-65BFD1CCE6A6}" srcId="{20F99B2F-A796-4DCF-AC4E-0A6CCEF4A171}" destId="{DCFDC32D-8DD0-4B6E-AF0E-20510E332817}" srcOrd="2" destOrd="0" parTransId="{F9115BEB-E050-4D56-B2CD-4995B91410CC}" sibTransId="{9731B893-EF1C-4BD2-8EA9-3FF5219A1A64}"/>
    <dgm:cxn modelId="{488AC084-0E83-4830-87F6-7BE977FC5DCE}" srcId="{20F99B2F-A796-4DCF-AC4E-0A6CCEF4A171}" destId="{2A68FECB-287A-4C54-A78B-B5EA00E88267}" srcOrd="5" destOrd="0" parTransId="{8AFFE6BE-E5D4-45EB-9956-28ADFE4F5B57}" sibTransId="{986F6BD7-9B3A-4387-BEE5-1FB99BD952F3}"/>
    <dgm:cxn modelId="{67A60A8A-32B7-4A1D-BD29-B50A1B3F6C86}" srcId="{20F99B2F-A796-4DCF-AC4E-0A6CCEF4A171}" destId="{C041A2BA-3B3D-4C24-AB1E-92AED998D977}" srcOrd="1" destOrd="0" parTransId="{65C9D152-7C67-48B7-B40C-0E614BF72E27}" sibTransId="{06D4DA2A-3A22-4003-B16E-2B23DC0F7CE5}"/>
    <dgm:cxn modelId="{C20BC28D-DD03-40BF-BC65-CE89CF46CC7B}" type="presOf" srcId="{DFC583B7-A354-423A-8134-0553F4FACF00}" destId="{0A1F772F-DA17-4D87-9BD6-53B2A2A509E6}" srcOrd="0" destOrd="4" presId="urn:microsoft.com/office/officeart/2005/8/layout/vList2"/>
    <dgm:cxn modelId="{BB9A64D6-F976-4C6B-93C9-88C3055FC5F6}" type="presOf" srcId="{DA501D31-82DB-4EBE-B9BF-DC6BD7B40B40}" destId="{0A1F772F-DA17-4D87-9BD6-53B2A2A509E6}" srcOrd="0" destOrd="7" presId="urn:microsoft.com/office/officeart/2005/8/layout/vList2"/>
    <dgm:cxn modelId="{8B0869F3-3E97-4447-B768-CF61DFB989D2}" type="presOf" srcId="{EC2A562B-F22B-4434-9BAD-D8343C08556C}" destId="{0A1F772F-DA17-4D87-9BD6-53B2A2A509E6}" srcOrd="0" destOrd="8" presId="urn:microsoft.com/office/officeart/2005/8/layout/vList2"/>
    <dgm:cxn modelId="{D48F5AF4-9638-48E0-90A8-7A8645223439}" srcId="{8BDA1684-6E93-4554-9ABC-D155D190EA5B}" destId="{3DA24A55-C124-4C9B-B755-704956CEACAC}" srcOrd="1" destOrd="0" parTransId="{C7E1A73B-84D8-4ABD-ABEF-7DB74C5820AB}" sibTransId="{578D18AF-8CBF-4B69-BC19-EBD4ABA31941}"/>
    <dgm:cxn modelId="{44A773F7-3E84-4BAE-9833-F1F74BF6EB6C}" type="presOf" srcId="{751FA66F-B2E7-4016-A22D-60D7F0E613D3}" destId="{0A1F772F-DA17-4D87-9BD6-53B2A2A509E6}" srcOrd="0" destOrd="6" presId="urn:microsoft.com/office/officeart/2005/8/layout/vList2"/>
    <dgm:cxn modelId="{B5CB5F96-1F3B-49CE-9424-DC9A1F746604}" type="presParOf" srcId="{9FB0449D-2E51-4A05-BE85-5270C1912C68}" destId="{7E826E49-C04C-4EDE-AA4C-660371435B80}" srcOrd="0" destOrd="0" presId="urn:microsoft.com/office/officeart/2005/8/layout/vList2"/>
    <dgm:cxn modelId="{C91E235A-CC5A-4598-9726-2301DAEC5D13}" type="presParOf" srcId="{9FB0449D-2E51-4A05-BE85-5270C1912C68}" destId="{0A1F772F-DA17-4D87-9BD6-53B2A2A509E6}" srcOrd="1" destOrd="0" presId="urn:microsoft.com/office/officeart/2005/8/layout/vList2"/>
    <dgm:cxn modelId="{F2EC9785-67CE-41D0-90C5-6A7DE07FB837}" type="presParOf" srcId="{9FB0449D-2E51-4A05-BE85-5270C1912C68}" destId="{03DDA8E7-3E9D-47D6-9674-6B3C15FD84BF}" srcOrd="2" destOrd="0" presId="urn:microsoft.com/office/officeart/2005/8/layout/vList2"/>
    <dgm:cxn modelId="{44D269AB-8A19-4728-851B-C0ADE69ED044}" type="presParOf" srcId="{9FB0449D-2E51-4A05-BE85-5270C1912C68}" destId="{81D4D34E-80ED-47A5-8963-B4C2F73615F4}" srcOrd="3" destOrd="0" presId="urn:microsoft.com/office/officeart/2005/8/layout/vList2"/>
    <dgm:cxn modelId="{93804E42-AE59-49A0-A6A1-C38043B4EB6A}" type="presParOf" srcId="{9FB0449D-2E51-4A05-BE85-5270C1912C68}" destId="{FF87445B-5F94-4878-B896-C3C97EB253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75133-46DD-4A8D-8131-84FD498D41F3}">
      <dsp:nvSpPr>
        <dsp:cNvPr id="0" name=""/>
        <dsp:cNvSpPr/>
      </dsp:nvSpPr>
      <dsp:spPr>
        <a:xfrm>
          <a:off x="-5820451" y="-890810"/>
          <a:ext cx="6929353" cy="692935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A18A8-59AC-4D86-BCA3-418A794C19F0}">
      <dsp:nvSpPr>
        <dsp:cNvPr id="0" name=""/>
        <dsp:cNvSpPr/>
      </dsp:nvSpPr>
      <dsp:spPr>
        <a:xfrm>
          <a:off x="444373" y="293641"/>
          <a:ext cx="7439368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/>
            <a:t>desfavorable </a:t>
          </a:r>
          <a:r>
            <a:rPr lang="es" sz="1600" kern="1200" dirty="0" err="1"/>
            <a:t>e imprevista </a:t>
          </a:r>
          <a:r>
            <a:rPr lang="es" sz="1600" kern="1200" dirty="0"/>
            <a:t>en animales a un medicamento veterinario o humano</a:t>
          </a:r>
          <a:endParaRPr lang="en-GB" sz="1600" kern="1200" dirty="0"/>
        </a:p>
      </dsp:txBody>
      <dsp:txXfrm>
        <a:off x="444373" y="293641"/>
        <a:ext cx="7439368" cy="541953"/>
      </dsp:txXfrm>
    </dsp:sp>
    <dsp:sp modelId="{CD04DB5F-7094-41F9-81F1-88451018A60C}">
      <dsp:nvSpPr>
        <dsp:cNvPr id="0" name=""/>
        <dsp:cNvSpPr/>
      </dsp:nvSpPr>
      <dsp:spPr>
        <a:xfrm>
          <a:off x="74407" y="203335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3077A-C06A-4664-A3D5-109D31229CD9}">
      <dsp:nvSpPr>
        <dsp:cNvPr id="0" name=""/>
        <dsp:cNvSpPr/>
      </dsp:nvSpPr>
      <dsp:spPr>
        <a:xfrm>
          <a:off x="858921" y="1083906"/>
          <a:ext cx="6993575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b="1" kern="1200" dirty="0"/>
            <a:t>Falta de eficacia </a:t>
          </a:r>
          <a:r>
            <a:rPr lang="es" sz="1600" kern="1200" dirty="0"/>
            <a:t>de un medicamento veterinario</a:t>
          </a:r>
          <a:endParaRPr lang="en-GB" sz="1600" kern="1200" dirty="0"/>
        </a:p>
      </dsp:txBody>
      <dsp:txXfrm>
        <a:off x="858921" y="1083906"/>
        <a:ext cx="6993575" cy="541953"/>
      </dsp:txXfrm>
    </dsp:sp>
    <dsp:sp modelId="{B2F7EF5A-42BA-456D-9233-CBB21F9DCF53}">
      <dsp:nvSpPr>
        <dsp:cNvPr id="0" name=""/>
        <dsp:cNvSpPr/>
      </dsp:nvSpPr>
      <dsp:spPr>
        <a:xfrm>
          <a:off x="520201" y="1016162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5BEBE-59C9-4E31-AE2A-FCFA4454EA26}">
      <dsp:nvSpPr>
        <dsp:cNvPr id="0" name=""/>
        <dsp:cNvSpPr/>
      </dsp:nvSpPr>
      <dsp:spPr>
        <a:xfrm>
          <a:off x="1062772" y="1896733"/>
          <a:ext cx="6789724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/>
            <a:t>Cualquier incidente </a:t>
          </a:r>
          <a:r>
            <a:rPr lang="es" sz="1600" b="1" kern="1200" dirty="0">
              <a:solidFill>
                <a:srgbClr val="FFFF00"/>
              </a:solidFill>
            </a:rPr>
            <a:t>ambiental </a:t>
          </a:r>
          <a:r>
            <a:rPr lang="es" sz="1600" kern="1200" dirty="0"/>
            <a:t>después de aplicar un medicamento veterinario</a:t>
          </a:r>
        </a:p>
      </dsp:txBody>
      <dsp:txXfrm>
        <a:off x="1062772" y="1896733"/>
        <a:ext cx="6789724" cy="541953"/>
      </dsp:txXfrm>
    </dsp:sp>
    <dsp:sp modelId="{7E36C8E2-AD4A-4124-9A77-AA7F0C9760F8}">
      <dsp:nvSpPr>
        <dsp:cNvPr id="0" name=""/>
        <dsp:cNvSpPr/>
      </dsp:nvSpPr>
      <dsp:spPr>
        <a:xfrm>
          <a:off x="724051" y="1828989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90B4-CE31-4C75-BAA2-350581B5DFED}">
      <dsp:nvSpPr>
        <dsp:cNvPr id="0" name=""/>
        <dsp:cNvSpPr/>
      </dsp:nvSpPr>
      <dsp:spPr>
        <a:xfrm>
          <a:off x="1062772" y="2709045"/>
          <a:ext cx="6789724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/>
            <a:t>Cualquier reacción nociva hacia </a:t>
          </a:r>
          <a:r>
            <a:rPr lang="es" sz="1600" b="1" kern="1200" dirty="0">
              <a:solidFill>
                <a:srgbClr val="FFFF00"/>
              </a:solidFill>
            </a:rPr>
            <a:t>los humanos.</a:t>
          </a:r>
        </a:p>
      </dsp:txBody>
      <dsp:txXfrm>
        <a:off x="1062772" y="2709045"/>
        <a:ext cx="6789724" cy="541953"/>
      </dsp:txXfrm>
    </dsp:sp>
    <dsp:sp modelId="{002ABF4F-09D0-48A9-9FA7-B93B606DD02F}">
      <dsp:nvSpPr>
        <dsp:cNvPr id="0" name=""/>
        <dsp:cNvSpPr/>
      </dsp:nvSpPr>
      <dsp:spPr>
        <a:xfrm>
          <a:off x="724051" y="2641301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F80A6-739E-46C1-B7A8-ABC1A3325588}">
      <dsp:nvSpPr>
        <dsp:cNvPr id="0" name=""/>
        <dsp:cNvSpPr/>
      </dsp:nvSpPr>
      <dsp:spPr>
        <a:xfrm>
          <a:off x="858921" y="3521873"/>
          <a:ext cx="6993575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/>
            <a:t>Superación del LMR cuando se respetó el período de espera</a:t>
          </a:r>
        </a:p>
      </dsp:txBody>
      <dsp:txXfrm>
        <a:off x="858921" y="3521873"/>
        <a:ext cx="6993575" cy="541953"/>
      </dsp:txXfrm>
    </dsp:sp>
    <dsp:sp modelId="{989DC285-43AD-4630-A85E-5D9F5C5E6801}">
      <dsp:nvSpPr>
        <dsp:cNvPr id="0" name=""/>
        <dsp:cNvSpPr/>
      </dsp:nvSpPr>
      <dsp:spPr>
        <a:xfrm>
          <a:off x="520201" y="3454128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02815-90B2-4E0F-9890-66D3FAE4E08F}">
      <dsp:nvSpPr>
        <dsp:cNvPr id="0" name=""/>
        <dsp:cNvSpPr/>
      </dsp:nvSpPr>
      <dsp:spPr>
        <a:xfrm>
          <a:off x="413128" y="4334700"/>
          <a:ext cx="7439368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600" kern="1200" dirty="0"/>
            <a:t>Cualquier sospecha de transmisión de un agente infeccioso a través del medicamento.</a:t>
          </a:r>
        </a:p>
      </dsp:txBody>
      <dsp:txXfrm>
        <a:off x="413128" y="4334700"/>
        <a:ext cx="7439368" cy="541953"/>
      </dsp:txXfrm>
    </dsp:sp>
    <dsp:sp modelId="{3B7CF105-8859-41CF-8500-898202B4DBBD}">
      <dsp:nvSpPr>
        <dsp:cNvPr id="0" name=""/>
        <dsp:cNvSpPr/>
      </dsp:nvSpPr>
      <dsp:spPr>
        <a:xfrm>
          <a:off x="74407" y="4266955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5DC8B-435A-4E8E-8844-3C5C8BA196A6}">
      <dsp:nvSpPr>
        <dsp:cNvPr id="0" name=""/>
        <dsp:cNvSpPr/>
      </dsp:nvSpPr>
      <dsp:spPr>
        <a:xfrm>
          <a:off x="574" y="-7031"/>
          <a:ext cx="11783345" cy="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rgbClr val="003399"/>
            </a:solidFill>
            <a:latin typeface="Agency FB" panose="020B0503020202020204" pitchFamily="34" charset="0"/>
            <a:ea typeface="+mn-ea"/>
            <a:cs typeface="Arial" panose="020B0604020202020204" pitchFamily="34" charset="0"/>
          </a:endParaRPr>
        </a:p>
      </dsp:txBody>
      <dsp:txXfrm>
        <a:off x="574" y="-7031"/>
        <a:ext cx="11783345" cy="1"/>
      </dsp:txXfrm>
    </dsp:sp>
    <dsp:sp modelId="{32E587A3-3DA3-40BD-B3AC-02E5F3FBDAD7}">
      <dsp:nvSpPr>
        <dsp:cNvPr id="0" name=""/>
        <dsp:cNvSpPr/>
      </dsp:nvSpPr>
      <dsp:spPr>
        <a:xfrm>
          <a:off x="574" y="-119915"/>
          <a:ext cx="11783345" cy="44020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Usar los medicamentos con prescripción según las indicaciones del veterinario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prescriptor y únicamente para el fin para el que hayan sido prescritos</a:t>
          </a: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Respetar el t de espera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indicado por el veterinario en la receta.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Si vende el animal o grupo animales,  proporcionar copia de la receta al nuevo titular/ responsable junto con el MV restante para finalizar el </a:t>
          </a:r>
          <a:r>
            <a:rPr lang="es-ES" sz="1800" kern="1200" dirty="0" err="1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tto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. </a:t>
          </a: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Conservar los medicamentos en lugares adecuados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, condiciones según fabricante.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Lugares: señalizados, con separación física (evitar posible contaminación y accesibles a la inspección)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No utilizar los sobrantes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de medicamentos,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salvo autorización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y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prescripción de un veterinario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MV caducados o restos MV no vayan a utilizarse, separados </a:t>
          </a:r>
          <a:r>
            <a:rPr lang="es-ES" sz="180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del resto y eliminarlos de acuerdo con lo establecido en la normativa de residuos aplicable.</a:t>
          </a:r>
          <a:endParaRPr lang="es-ES" sz="1800" b="1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sp:txBody>
      <dsp:txXfrm>
        <a:off x="574" y="-119915"/>
        <a:ext cx="11783345" cy="4402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6E49-C04C-4EDE-AA4C-660371435B80}">
      <dsp:nvSpPr>
        <dsp:cNvPr id="0" name=""/>
        <dsp:cNvSpPr/>
      </dsp:nvSpPr>
      <dsp:spPr>
        <a:xfrm>
          <a:off x="0" y="15144"/>
          <a:ext cx="11430000" cy="616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rPr>
            <a:t>Los titulares de explotaciones animales de producción deberán llevar un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rPr>
            <a:t>REGISTRO  DE LOS TRATAMIENTOS </a:t>
          </a: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rPr>
            <a:t>(electrónico o en papel</a:t>
          </a:r>
          <a:endParaRPr lang="es-ES" sz="18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</dsp:txBody>
      <dsp:txXfrm>
        <a:off x="30113" y="45257"/>
        <a:ext cx="11369774" cy="556650"/>
      </dsp:txXfrm>
    </dsp:sp>
    <dsp:sp modelId="{0A1F772F-DA17-4D87-9BD6-53B2A2A509E6}">
      <dsp:nvSpPr>
        <dsp:cNvPr id="0" name=""/>
        <dsp:cNvSpPr/>
      </dsp:nvSpPr>
      <dsp:spPr>
        <a:xfrm>
          <a:off x="0" y="632020"/>
          <a:ext cx="11430000" cy="246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a) fecha de la primera administración del medicamento a los animales;</a:t>
          </a:r>
          <a:endParaRPr lang="es-ES" sz="16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b) denominación del medicamento;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c) cantidad de medicamento administrada;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d) nombre o razón social y dirección permanente o domicilio social del proveedor;</a:t>
          </a:r>
          <a:endParaRPr lang="es-ES" sz="16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e) prueba de la compra de los medicamentos que utilicen;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f) identificación del animal o grupo de animales tratados;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g) nombre y datos de contacto del veterinario prescriptor, en su caso;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h) tiempo de espera, aunque sea igual a cero;</a:t>
          </a:r>
          <a:endParaRPr lang="es-ES" sz="1600" b="0" kern="1200" dirty="0">
            <a:solidFill>
              <a:srgbClr val="003399"/>
            </a:solidFill>
            <a:latin typeface="EC Square Sans Pro" panose="020B0506040000020004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i) duración del tratamiento.</a:t>
          </a:r>
        </a:p>
      </dsp:txBody>
      <dsp:txXfrm>
        <a:off x="0" y="632020"/>
        <a:ext cx="11430000" cy="2462265"/>
      </dsp:txXfrm>
    </dsp:sp>
    <dsp:sp modelId="{03DDA8E7-3E9D-47D6-9674-6B3C15FD84BF}">
      <dsp:nvSpPr>
        <dsp:cNvPr id="0" name=""/>
        <dsp:cNvSpPr/>
      </dsp:nvSpPr>
      <dsp:spPr>
        <a:xfrm>
          <a:off x="0" y="3094285"/>
          <a:ext cx="11430000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 Si información está en copia de las recetas veterinarias,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sólo registrar la fecha de la primera administración del MV y el número de la receta veterinaria</a:t>
          </a:r>
        </a:p>
      </dsp:txBody>
      <dsp:txXfrm>
        <a:off x="55744" y="3150029"/>
        <a:ext cx="11318512" cy="1030432"/>
      </dsp:txXfrm>
    </dsp:sp>
    <dsp:sp modelId="{FF87445B-5F94-4878-B896-C3C97EB253E8}">
      <dsp:nvSpPr>
        <dsp:cNvPr id="0" name=""/>
        <dsp:cNvSpPr/>
      </dsp:nvSpPr>
      <dsp:spPr>
        <a:xfrm>
          <a:off x="0" y="4411885"/>
          <a:ext cx="11430000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 Si especie no tiene </a:t>
          </a:r>
          <a:r>
            <a:rPr lang="es-ES" sz="1800" b="1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libro visitas: </a:t>
          </a:r>
          <a:r>
            <a:rPr lang="es-ES" sz="1800" b="0" kern="1200" dirty="0">
              <a:solidFill>
                <a:srgbClr val="003399"/>
              </a:solidFill>
              <a:latin typeface="EC Square Sans Pro" panose="020B0506040000020004"/>
              <a:ea typeface="+mn-ea"/>
              <a:cs typeface="Arial" panose="020B0604020202020204" pitchFamily="34" charset="0"/>
            </a:rPr>
            <a:t>contendrá un apartado de visitas veterinarias. El veterinario deberá fechar y firmar la visita de forma manuscrita o cualquier otro sistema digital que garantice la presencia física del veterinario en la explotación</a:t>
          </a:r>
        </a:p>
      </dsp:txBody>
      <dsp:txXfrm>
        <a:off x="55744" y="4467629"/>
        <a:ext cx="1131851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7A1E-3FCC-4012-A166-DC12CA065424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69EE-8504-40E2-BDC7-DADBB7B681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21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716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201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0354-49AD-CA13-D476-327D4F0CB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9F91B-1ACD-EF74-F9F6-048CDA943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E0972-D6D7-22B9-B5E0-C4D799759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56914-DF06-E94A-FE93-0939CA555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0E61-D5D0-D316-60D0-EBA7A4C3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A10D2-B225-3D3C-F915-75BC4BE0D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489BB-FD0F-6D24-44E0-E39BD1F82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0AF0-946C-2C85-0E06-01A2D333C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5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A4CCD-96C8-B922-2BC8-796275B4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258B4-AF03-03E2-9FDF-8E7F6430C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02C58-79D3-FFAA-D284-2BF5B3313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F78BA-80CE-EBD7-598F-70DC3C6C8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8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4B4B1-3AE7-AF3A-504B-34E0F491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ACC06-CA3D-9CA2-222E-C221629CF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6F2E7-E0F3-0B65-3D9A-69C93486C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5B017-06CE-190D-88AF-2B43B4F33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A42B5-3C00-8502-0FB3-CA8FBC731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FB340-AC59-6C78-D5E3-FBB8F54E1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DDC06-CC82-3BFC-4F40-E26740CD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7AE1-7221-E589-4EDE-F20BBAA55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9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EB8B-7415-6FE3-23B9-7ED5CE5D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89C10-84B9-3D4B-FBCA-4A693ECD6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170EF-97B2-6108-F352-DF081B727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8E555-BCE7-FAAB-8D8A-913296196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04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25313-055B-F9FD-F070-C121310F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7A239-435B-918E-6F22-4BBE1A2A0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D0804-B425-8F45-75D1-D621DCCB0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4797A-1C07-5BD7-3979-B1415F184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90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40B3-4D9F-C7BF-754D-BC17256A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62FDD-E826-5EC1-4D16-C59308328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0C41C-560F-60A0-EFBC-ED0CC4EEA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F3F78-FE63-3B01-29FD-BA3EE93B2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3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7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2FCF-3349-A15F-65D3-CFC0896D9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E1767-4674-F2B7-9359-12963C936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648B1-2E9C-74A9-BEB5-3D08B8197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5AAD-7D43-2B1E-1AA2-B4D10DAAF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96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4BA2-E3AA-9079-B47D-92936F8E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90247-BDAE-4E4E-653E-2550D5518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AA18C-5B1F-9401-3130-1D5863C2E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45CC7-AAC4-F200-BFC4-F81C4A123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82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6E79C-52F9-04B5-01F7-E2A0A25FD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57BF4F-C425-CE39-A473-5CF72EF0B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F72BE-7883-ADE9-478D-D19D7297D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6136F-5AA1-734E-0D14-185BEA741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42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EC17-CD9C-3AA8-A33B-80D931BC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745D8-2F35-EF80-3924-FF966A57D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F410E-800C-1668-8841-CFFBC684B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86A45-5680-364D-641E-79E3DE3CD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0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D8A8-D8AA-4DF4-A8EE-1A55507FC33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715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798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837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dirty="0"/>
              <a:t>SI SE QUITA EL TIEMPO, SE PUEDE OCULTAR ESTA DIAPOSITIVA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21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dirty="0"/>
              <a:t>SI SE QUITA EL TIEMPO, SE PUEDE OCULTAR ESTA DIAPOSITIVA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32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4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601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7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4BEC527-8E47-CFE5-D65B-3500A55E982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36" y="5687698"/>
            <a:ext cx="3066094" cy="6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4" name="Picture 3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540A0A-C4BA-659C-D916-974BD7D4DFD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06" y="5781389"/>
            <a:ext cx="3848797" cy="8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Formación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práctica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para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ganaderos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/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acuicultores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y veterinaries: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nuevas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medidas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 para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luchar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contra la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resistencia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los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antimicrobianos</a:t>
            </a:r>
            <a:endParaRPr lang="en-GB" sz="2400" noProof="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23415300-583D-CF59-BE4A-B01E9E7802B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46" y="6232704"/>
            <a:ext cx="2331822" cy="489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9211C94-A22E-EB78-28C3-95478C7DDA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08" y="6143398"/>
            <a:ext cx="2594147" cy="5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pruma.eu/wp-content/uploads/2022/02/FACTSHEET_PharmaceuticalWasteDisposal.pdf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reg_impl/2024/1973/o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food.ec.europa.eu/animals/animal-health/vet-meds-med-feed/implementation_en" TargetMode="Externa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.ec.europa.eu/document/download/c98a296f-5589-4efe-9112-e0389b59058d_en?filename=ah_vet-med_imp-reg-2019-06_ema-advice_art-115-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" dirty="0"/>
              <a:t>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" dirty="0"/>
              <a:t>13 Y 14 MARZO 2024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9F1055A-BA09-8515-B87A-77FC82F3B10F}"/>
              </a:ext>
            </a:extLst>
          </p:cNvPr>
          <p:cNvSpPr/>
          <p:nvPr/>
        </p:nvSpPr>
        <p:spPr>
          <a:xfrm>
            <a:off x="9448800" y="2520950"/>
            <a:ext cx="2445213" cy="1217732"/>
          </a:xfrm>
          <a:prstGeom prst="wedgeRectCallout">
            <a:avLst>
              <a:gd name="adj1" fmla="val -69927"/>
              <a:gd name="adj2" fmla="val -183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¡No olvide informar los eventos adversos, incluida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falta de eficacia!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0134600" cy="476730"/>
          </a:xfrm>
        </p:spPr>
        <p:txBody>
          <a:bodyPr/>
          <a:lstStyle/>
          <a:p>
            <a:r>
              <a:rPr lang="es" sz="2800" b="1" dirty="0">
                <a:latin typeface="EC Square Sans Pro" panose="020B0506040000020004" pitchFamily="34" charset="0"/>
              </a:rPr>
              <a:t>Es crucial para notificar eventos adversos ( farmacovigilancia )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C1A1F8C-AE51-78BD-FBBB-8533FF0C7835}"/>
              </a:ext>
            </a:extLst>
          </p:cNvPr>
          <p:cNvSpPr/>
          <p:nvPr/>
        </p:nvSpPr>
        <p:spPr>
          <a:xfrm>
            <a:off x="9296400" y="4730749"/>
            <a:ext cx="2819400" cy="1947333"/>
          </a:xfrm>
          <a:prstGeom prst="wedgeRectCallout">
            <a:avLst>
              <a:gd name="adj1" fmla="val -61304"/>
              <a:gd name="adj2" fmla="val -632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¿Por qué informar? Para garantizar la seguridad, controlar la eficacia, prevenir daños, orientar la reglamentación y fundamentar la investigación.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65DF45-1A4A-43A0-4D72-FBBCAE837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755149"/>
              </p:ext>
            </p:extLst>
          </p:nvPr>
        </p:nvGraphicFramePr>
        <p:xfrm>
          <a:off x="990600" y="1530350"/>
          <a:ext cx="7924800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8FD1B9D-9852-04F1-8D08-ADBE1CE5FC21}"/>
              </a:ext>
            </a:extLst>
          </p:cNvPr>
          <p:cNvSpPr/>
          <p:nvPr/>
        </p:nvSpPr>
        <p:spPr>
          <a:xfrm>
            <a:off x="27354" y="3054350"/>
            <a:ext cx="1801446" cy="1981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400" b="1" dirty="0"/>
              <a:t>Los eventos adversos son: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5438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s" sz="2800" b="1" err="1">
                <a:latin typeface="EC Square Sans Pro"/>
                <a:cs typeface="Arial"/>
              </a:rPr>
              <a:t>Eliminación </a:t>
            </a:r>
            <a:r>
              <a:rPr lang="es" sz="2800" b="1" dirty="0">
                <a:latin typeface="EC Square Sans Pro"/>
                <a:cs typeface="Arial"/>
              </a:rPr>
              <a:t>de medicamentos </a:t>
            </a:r>
            <a:r>
              <a:rPr lang="es" sz="2800" b="1" err="1">
                <a:latin typeface="EC Square Sans Pro"/>
                <a:cs typeface="Arial"/>
              </a:rPr>
              <a:t>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00200" y="302660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Envase inmediato y restos de medicamentos en su interior tras su uso.</a:t>
            </a:r>
          </a:p>
          <a:p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Medicamentos veterinarios o piensos medicamentosos que hayan pasado su fecha de nto o que no hayan sido almacenados de acuerdo con las instrucciones.</a:t>
            </a:r>
          </a:p>
          <a:p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Prescripción de una cantidad superior a la requerida o tratamiento incompleto debido a dificultades en la administración, reacciones adversas, cambio en el tratamiento o porque los animales murieron durante el mismo.</a:t>
            </a:r>
            <a:endParaRPr lang="en-GB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1000" y="6407150"/>
            <a:ext cx="922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100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2"/>
              </a:rPr>
              <a:t>FICHA TÉCNICA_Eliminación de residuos farmacéuticos.pdf (epruma.eu)</a:t>
            </a:r>
            <a:endParaRPr lang="en-GB" sz="1100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4600" y="1535773"/>
            <a:ext cx="584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400" b="1" dirty="0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¿Cómo y dónde se generan los residuos farmacéuticos?</a:t>
            </a:r>
            <a:endParaRPr lang="en-GB" sz="2400" b="1" dirty="0">
              <a:solidFill>
                <a:schemeClr val="bg1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" sz="2800" b="1" dirty="0" err="1">
                <a:latin typeface="EC Square Sans Pro" panose="020B0506040000020004" pitchFamily="34" charset="0"/>
              </a:rPr>
              <a:t>Eliminación </a:t>
            </a:r>
            <a:r>
              <a:rPr lang="es" sz="2800" b="1" dirty="0">
                <a:latin typeface="EC Square Sans Pro" panose="020B0506040000020004" pitchFamily="34" charset="0"/>
              </a:rPr>
              <a:t>de medicamentos </a:t>
            </a:r>
            <a:r>
              <a:rPr lang="es" sz="2800" b="1" dirty="0" err="1">
                <a:latin typeface="EC Square Sans Pro" panose="020B0506040000020004" pitchFamily="34" charset="0"/>
              </a:rPr>
              <a:t>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0" y="2523841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Todos (prescriptores y usuarios) somos responsables de </a:t>
            </a:r>
            <a:r>
              <a:rPr lang="es" dirty="0" err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minimizar </a:t>
            </a: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el desperdicio farmacéutico.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Se debe excluir la eliminación de residuos farmacéuticos a través de vías fluviales.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Los desechos farmacéuticos deben almacenarse en un contenedor, papelera o instalación específica para garantizar la protección adecuada de la salud animal, la salud humana, los piensos, los alimentos y el medio ambiente, y deben estar separados de cualquier reserva de medicamentos veterinarios para garantizar que no se puedan utilizar inadvertidamente.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38026" y="1378754"/>
            <a:ext cx="575029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2800" b="1" dirty="0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Mejores prácticas para la eliminación</a:t>
            </a:r>
          </a:p>
          <a:p>
            <a:pPr algn="ctr"/>
            <a:r>
              <a:rPr lang="es" sz="1100" b="1" dirty="0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Eliminación de residuos farmacéuticos.pdf (epruma.eu)</a:t>
            </a:r>
            <a:endParaRPr lang="en-GB" sz="1100" b="1" dirty="0">
              <a:solidFill>
                <a:schemeClr val="bg1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90821" y="2523841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Los residuos deben eliminarse de acuerdo con el Resumen de las Características del Producto (RCP), la legislación sobre residuos y los sistemas nacionales desarrollados en consulta con todas las partes para la recolección, el transporte y la eliminación de los residuos.</a:t>
            </a:r>
          </a:p>
          <a:p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Los Estados miembros garantizarán que existan sistemas adecuados de recogida o descarte de residuos de medicamentos veterinarios (incluidos los piensos medicamentosos) y que la ubicación de los puntos de recogida o descarte, así como otra información pertinente, se ponga a disposición de los agricultores, ganaderos, veterinarios y otras personas pertinentes.</a:t>
            </a:r>
          </a:p>
          <a:p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4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9D236A0E-7B83-4899-85A1-F5EB0981C8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249060"/>
            <a:ext cx="4058816" cy="777394"/>
          </a:xfrm>
          <a:prstGeom prst="rect">
            <a:avLst/>
          </a:prstGeom>
        </p:spPr>
      </p:pic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609600" y="224483"/>
            <a:ext cx="7010400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609600" y="298802"/>
            <a:ext cx="70104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Otras consideraciones para las prescripciones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F94BF2AF-5A6C-4B2C-B014-C47A4CD105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63274"/>
            <a:ext cx="3927051" cy="5501491"/>
          </a:xfrm>
          <a:prstGeom prst="rect">
            <a:avLst/>
          </a:prstGeo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4ABD333F-97D8-41DE-B6F0-40ABA42FAC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193272"/>
            <a:ext cx="3918003" cy="5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D411D83-B87A-6460-82ED-63D29A760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s" b="1" err="1">
                <a:latin typeface="Arial"/>
                <a:cs typeface="Arial"/>
              </a:rPr>
              <a:t>Pautas 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71D7FC-38CE-C1DA-EBD7-7F51432E06CD}"/>
              </a:ext>
            </a:extLst>
          </p:cNvPr>
          <p:cNvSpPr/>
          <p:nvPr/>
        </p:nvSpPr>
        <p:spPr>
          <a:xfrm>
            <a:off x="383062" y="1759102"/>
            <a:ext cx="5635611" cy="465209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AB7E57-D92C-1F72-0297-1EA5121A2B31}"/>
              </a:ext>
            </a:extLst>
          </p:cNvPr>
          <p:cNvSpPr txBox="1"/>
          <p:nvPr/>
        </p:nvSpPr>
        <p:spPr>
          <a:xfrm>
            <a:off x="806145" y="2289174"/>
            <a:ext cx="4959259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2400" dirty="0">
                <a:solidFill>
                  <a:srgbClr val="002060"/>
                </a:solidFill>
                <a:latin typeface="EC Square Sans Pro"/>
              </a:rPr>
              <a:t>Directriz de </a:t>
            </a: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Uso </a:t>
            </a:r>
            <a:b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</a:b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prudente de los antimicrobianos en medicina veterinaria 2015/C 299/04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https://health.ec.europa.eu/system/files/2016-11/2015_prudent_use_guidelines_en_0.pdf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53290D-DC25-D02B-252D-06B24A349D71}"/>
              </a:ext>
            </a:extLst>
          </p:cNvPr>
          <p:cNvSpPr/>
          <p:nvPr/>
        </p:nvSpPr>
        <p:spPr>
          <a:xfrm>
            <a:off x="6146953" y="1777709"/>
            <a:ext cx="5431638" cy="4605729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B1CED-CE99-A895-64A0-46F5ADA70862}"/>
              </a:ext>
            </a:extLst>
          </p:cNvPr>
          <p:cNvSpPr txBox="1"/>
          <p:nvPr/>
        </p:nvSpPr>
        <p:spPr>
          <a:xfrm>
            <a:off x="6401228" y="2205816"/>
            <a:ext cx="4643854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Directrices de buenas prácticas para el uso de antimicrobianos en animales destinados a la producción de alimentos en la UE: alcanzar el siguiente nivel.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A6D4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https://epruma.eu/home/best-practice-guides/best-practice-framework-for-the-use-of-antimicrobianos-in-food-protaining-animals-in-the-eu-reaching-for- el-siguiente-nivel/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1F76AE-BB65-4126-9BB2-46C4F9E6FDE6}"/>
              </a:ext>
            </a:extLst>
          </p:cNvPr>
          <p:cNvSpPr txBox="1"/>
          <p:nvPr/>
        </p:nvSpPr>
        <p:spPr>
          <a:xfrm>
            <a:off x="271616" y="1291769"/>
            <a:ext cx="879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highlight>
                  <a:srgbClr val="ECEBEB"/>
                </a:highlight>
                <a:uLnTx/>
                <a:uFillTx/>
              </a:rPr>
              <a:t>¡No son jurídicamente vinculantes como lo son los actos y disposiciones anteriores!</a:t>
            </a:r>
          </a:p>
        </p:txBody>
      </p:sp>
    </p:spTree>
    <p:extLst>
      <p:ext uri="{BB962C8B-B14F-4D97-AF65-F5344CB8AC3E}">
        <p14:creationId xmlns:p14="http://schemas.microsoft.com/office/powerpoint/2010/main" val="280605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D00EA2-ADF9-4541-BC2E-B213C06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11150"/>
            <a:ext cx="11125200" cy="533400"/>
          </a:xfrm>
        </p:spPr>
        <p:txBody>
          <a:bodyPr/>
          <a:lstStyle/>
          <a:p>
            <a:pPr algn="ctr"/>
            <a:r>
              <a:rPr lang="es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Ley de sanidad animal </a:t>
            </a:r>
            <a:r>
              <a:rPr lang="es" dirty="0">
                <a:solidFill>
                  <a:srgbClr val="002060"/>
                </a:solidFill>
                <a:latin typeface="EC Square Sans Pro" panose="020B0506040000020004" pitchFamily="34" charset="0"/>
              </a:rPr>
              <a:t>(Reglamento (UE) 2016/429 sobre enfermedades transmisibles de los animales)</a:t>
            </a:r>
          </a:p>
        </p:txBody>
      </p:sp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1C8A5D96-79CC-49D4-9958-218917ABEFF5}"/>
              </a:ext>
            </a:extLst>
          </p:cNvPr>
          <p:cNvSpPr/>
          <p:nvPr/>
        </p:nvSpPr>
        <p:spPr>
          <a:xfrm>
            <a:off x="0" y="1377950"/>
            <a:ext cx="12192000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06E44-AA44-47B7-AAF6-04F925D1A917}"/>
              </a:ext>
            </a:extLst>
          </p:cNvPr>
          <p:cNvSpPr txBox="1"/>
          <p:nvPr/>
        </p:nvSpPr>
        <p:spPr>
          <a:xfrm>
            <a:off x="594851" y="1496775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“Es mejor prevenir que curar”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D5898F-F375-489E-901B-A22AC9EFCE86}"/>
              </a:ext>
            </a:extLst>
          </p:cNvPr>
          <p:cNvSpPr txBox="1"/>
          <p:nvPr/>
        </p:nvSpPr>
        <p:spPr>
          <a:xfrm>
            <a:off x="3429000" y="2970628"/>
            <a:ext cx="4309806" cy="3754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Responsabilidad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clara de todos los actores en materia de sanidad animal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Operadores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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garantizar un alto nivel de sanidad y bienestar animal y bioseguridad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Veterinarios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sym typeface="Wingdings" panose="05000000000000000000" pitchFamily="2" charset="2"/>
              </a:rPr>
              <a:t>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Concientizan y ayudan en la prevención y propagación de patógenos.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California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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proteger la s</a:t>
            </a:r>
            <a:r>
              <a:rPr lang="es" dirty="0">
                <a:solidFill>
                  <a:srgbClr val="002060"/>
                </a:solidFill>
                <a:latin typeface="EC Square Sans Pro"/>
              </a:rPr>
              <a:t>anidad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animal y humana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Sanidad y medio ambiente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4ED37D-C482-486E-AF69-173FCDD414FE}"/>
              </a:ext>
            </a:extLst>
          </p:cNvPr>
          <p:cNvSpPr txBox="1"/>
          <p:nvPr/>
        </p:nvSpPr>
        <p:spPr>
          <a:xfrm>
            <a:off x="7882194" y="2970628"/>
            <a:ext cx="4309806" cy="2769989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Priorizar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la intervención de la UE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Herramientas/intervenciones regulatorias para patógenos resistentes: “agentes de enfermedades”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Podrán aplicarse medidas de prevención y control de enfermedades (vigilancia, erradicación, etc.)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Base jurídica para el seguimiento de la resistencia a los antimicrobianos en patógenos animales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73ED4B-94AE-4043-B465-D839C22AE128}"/>
              </a:ext>
            </a:extLst>
          </p:cNvPr>
          <p:cNvSpPr/>
          <p:nvPr/>
        </p:nvSpPr>
        <p:spPr>
          <a:xfrm>
            <a:off x="76200" y="2970628"/>
            <a:ext cx="3157798" cy="276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Enfoque 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preventivo </a:t>
            </a: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:</a:t>
            </a: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Mejora de la sanidad animal y de las medidas de bioseguridad, buenas prácticas ganaderas</a:t>
            </a:r>
          </a:p>
        </p:txBody>
      </p:sp>
    </p:spTree>
    <p:extLst>
      <p:ext uri="{BB962C8B-B14F-4D97-AF65-F5344CB8AC3E}">
        <p14:creationId xmlns:p14="http://schemas.microsoft.com/office/powerpoint/2010/main" val="210125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2292350"/>
            <a:ext cx="4419600" cy="16376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lIns="91440" tIns="45720" rIns="91440" bIns="45720" anchor="t"/>
          <a:lstStyle/>
          <a:p>
            <a:r>
              <a:rPr lang="es" sz="4400" b="1" dirty="0">
                <a:solidFill>
                  <a:schemeClr val="tx2"/>
                </a:solidFill>
                <a:latin typeface="EC Square Sans Pro"/>
                <a:cs typeface="Arial"/>
              </a:rPr>
              <a:t>Disposiciones nacionales</a:t>
            </a:r>
            <a:endParaRPr lang="es-ES" sz="3200" b="1" dirty="0">
              <a:latin typeface="EC Square Sans Pro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C907C-DC39-F378-597A-EF954A8D5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2" t="40018" r="29928" b="36926"/>
          <a:stretch/>
        </p:blipFill>
        <p:spPr bwMode="auto">
          <a:xfrm>
            <a:off x="4788722" y="1911350"/>
            <a:ext cx="3124201" cy="24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2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8F3E-6895-53AE-9314-29143096A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300D0770-BE06-3968-1895-621C0ABA0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2800" b="1" dirty="0">
                <a:latin typeface="EC Square Sans Pro" panose="020B0506040000020004" pitchFamily="34" charset="0"/>
              </a:rPr>
              <a:t>Normativa nacional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E3714181-EF1A-8509-9D7E-38021BAF74A8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FDAACB3-A4C9-7B47-3C7F-B722B8B21C93}"/>
              </a:ext>
            </a:extLst>
          </p:cNvPr>
          <p:cNvGrpSpPr/>
          <p:nvPr/>
        </p:nvGrpSpPr>
        <p:grpSpPr>
          <a:xfrm>
            <a:off x="609600" y="2368550"/>
            <a:ext cx="10134600" cy="3682261"/>
            <a:chOff x="5710785" y="4775752"/>
            <a:chExt cx="5962386" cy="199469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F30DD47-4789-7415-27B8-1BCDEFFB83E7}"/>
                </a:ext>
              </a:extLst>
            </p:cNvPr>
            <p:cNvSpPr txBox="1"/>
            <p:nvPr/>
          </p:nvSpPr>
          <p:spPr>
            <a:xfrm>
              <a:off x="9152091" y="5787012"/>
              <a:ext cx="2521080" cy="9834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737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003399"/>
                  </a:solidFill>
                  <a:latin typeface="EC Square Sans Pro" panose="020B0506040000020004" pitchFamily="34" charset="0"/>
                  <a:cs typeface="Arial" panose="020B0604020202020204" pitchFamily="34" charset="0"/>
                </a:rPr>
                <a:t>RD 666/2023, de 18 de julio,  por el que se regula la distribución, prescripción, dispensación y uso de medicamentos veterinarios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309C1EE-E22A-E647-E264-64BB997B7CE1}"/>
                </a:ext>
              </a:extLst>
            </p:cNvPr>
            <p:cNvSpPr txBox="1"/>
            <p:nvPr/>
          </p:nvSpPr>
          <p:spPr>
            <a:xfrm>
              <a:off x="5710785" y="5787012"/>
              <a:ext cx="2337615" cy="6146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737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003399"/>
                  </a:solidFill>
                  <a:latin typeface="EC Square Sans Pro" panose="020B0506040000020004" pitchFamily="34" charset="0"/>
                  <a:cs typeface="Arial" panose="020B0604020202020204" pitchFamily="34" charset="0"/>
                </a:rPr>
                <a:t>RD 1157/2021</a:t>
              </a:r>
            </a:p>
            <a:p>
              <a:pPr algn="ctr"/>
              <a:r>
                <a:rPr lang="es-ES" dirty="0">
                  <a:solidFill>
                    <a:srgbClr val="003399"/>
                  </a:solidFill>
                  <a:latin typeface="EC Square Sans Pro" panose="020B0506040000020004" pitchFamily="34" charset="0"/>
                  <a:cs typeface="Arial" panose="020B0604020202020204" pitchFamily="34" charset="0"/>
                </a:rPr>
                <a:t>MV fabricados industrialmente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E56227F-59E0-7D9F-B9F3-EAF9CE635FF8}"/>
                </a:ext>
              </a:extLst>
            </p:cNvPr>
            <p:cNvSpPr txBox="1"/>
            <p:nvPr/>
          </p:nvSpPr>
          <p:spPr>
            <a:xfrm>
              <a:off x="7052419" y="4775752"/>
              <a:ext cx="3438614" cy="7990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737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003399"/>
                  </a:solidFill>
                  <a:latin typeface="EC Square Sans Pro" panose="020B0506040000020004" pitchFamily="34" charset="0"/>
                  <a:cs typeface="Arial" panose="020B0604020202020204" pitchFamily="34" charset="0"/>
                </a:rPr>
                <a:t>RDL 1/2015 de 24 de julio, por el que se aprueba el texto refundido de la Ley de garantías y uso racional de los medicamentos y productos sanitarios</a:t>
              </a:r>
            </a:p>
          </p:txBody>
        </p:sp>
        <p:cxnSp>
          <p:nvCxnSpPr>
            <p:cNvPr id="10" name="Conector: angular 9">
              <a:extLst>
                <a:ext uri="{FF2B5EF4-FFF2-40B4-BE49-F238E27FC236}">
                  <a16:creationId xmlns:a16="http://schemas.microsoft.com/office/drawing/2014/main" id="{EF75C98C-E1D4-0BD7-AC7B-7AA317C75299}"/>
                </a:ext>
              </a:extLst>
            </p:cNvPr>
            <p:cNvCxnSpPr>
              <a:cxnSpLocks/>
              <a:stCxn id="8" idx="2"/>
              <a:endCxn id="5" idx="0"/>
            </p:cNvCxnSpPr>
            <p:nvPr/>
          </p:nvCxnSpPr>
          <p:spPr>
            <a:xfrm rot="5400000">
              <a:off x="7719549" y="4734834"/>
              <a:ext cx="212222" cy="189213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: angular 11">
              <a:extLst>
                <a:ext uri="{FF2B5EF4-FFF2-40B4-BE49-F238E27FC236}">
                  <a16:creationId xmlns:a16="http://schemas.microsoft.com/office/drawing/2014/main" id="{89D005F3-CCC2-92A4-64FD-A5921F21BF28}"/>
                </a:ext>
              </a:extLst>
            </p:cNvPr>
            <p:cNvCxnSpPr>
              <a:cxnSpLocks/>
              <a:stCxn id="8" idx="2"/>
              <a:endCxn id="3" idx="0"/>
            </p:cNvCxnSpPr>
            <p:nvPr/>
          </p:nvCxnSpPr>
          <p:spPr>
            <a:xfrm rot="16200000" flipH="1">
              <a:off x="9486068" y="4860448"/>
              <a:ext cx="212222" cy="16409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485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F4DB7-7761-C150-0FE2-70563D3D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27CF49CB-7A9E-1DFD-FA87-977F8A802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24EEFE85-3CAF-1C34-1795-91FF9027E296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EC Square Sans Pro" panose="020B0506040000020004"/>
            </a:endParaRPr>
          </a:p>
        </p:txBody>
      </p:sp>
      <p:sp>
        <p:nvSpPr>
          <p:cNvPr id="7" name="Rectángulo 84">
            <a:extLst>
              <a:ext uri="{FF2B5EF4-FFF2-40B4-BE49-F238E27FC236}">
                <a16:creationId xmlns:a16="http://schemas.microsoft.com/office/drawing/2014/main" id="{FF44365D-816F-8A97-50F5-3CF718F7C4C7}"/>
              </a:ext>
            </a:extLst>
          </p:cNvPr>
          <p:cNvSpPr/>
          <p:nvPr/>
        </p:nvSpPr>
        <p:spPr>
          <a:xfrm>
            <a:off x="762000" y="2072062"/>
            <a:ext cx="10515600" cy="461664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ES" sz="1400" b="1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MEDICAMENTOS VETERINARIOS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Condiciones de uso de fórmulas magistrales y autovacunas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Restricciones al uso de antimicrobianos: categorización de riesgo</a:t>
            </a:r>
          </a:p>
          <a:p>
            <a:pPr lvl="1"/>
            <a:endParaRPr lang="es-ES" sz="16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z="1400" b="1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DISTRIBUCIÓN y DISPENSACIÓN DE MEDICAMENTOS</a:t>
            </a:r>
          </a:p>
          <a:p>
            <a:pPr marL="342900" indent="-342900">
              <a:buFont typeface="Wingdings" pitchFamily="2" charset="2"/>
              <a:buChar char="§"/>
            </a:pPr>
            <a:endParaRPr lang="es-ES" sz="16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z="1400" b="1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VENTA POR INTERNET DE MEDICAMENTOS NO SUJETOS A PRESCRIPCIÓN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Prohibida la venta de MV sujetos a prescripción</a:t>
            </a:r>
          </a:p>
          <a:p>
            <a:endParaRPr lang="es-ES" sz="16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z="1400" b="1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CONDICIONES DE PRESCRIPCIÓN Y EJERCICIO PROFESIONAL VETERINARIO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Condiciones de uso de prescripciones </a:t>
            </a:r>
            <a:r>
              <a:rPr lang="es-ES" sz="1600" dirty="0" err="1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metafilácticas</a:t>
            </a: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 de antimicrobianos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Justificación del examen clínico antes de realizar prescripción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Regulación de las plataformas de prescripción electrónica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Notificación de prescripciones de AMB por veterinarios</a:t>
            </a:r>
          </a:p>
          <a:p>
            <a:pPr lvl="1"/>
            <a:endParaRPr lang="es-ES" sz="1600" dirty="0">
              <a:solidFill>
                <a:srgbClr val="003399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z="1400" b="1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USO DE MEDICAMENTOS EN EXPLOTACIONES GANADERAS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Libro de registro de tratamientos: apartado de visitas veterinarias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Uso prudente por los responsables de los animales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s-ES" sz="1600" dirty="0">
                <a:solidFill>
                  <a:srgbClr val="003399"/>
                </a:solidFill>
                <a:latin typeface="EC Square Sans Pro" panose="020B0506040000020004"/>
                <a:cs typeface="Arial" panose="020B0604020202020204" pitchFamily="34" charset="0"/>
              </a:rPr>
              <a:t>Gestión de residuos en las explotaciones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BFACFE-4E80-1CF2-3A8B-321A18E114FF}"/>
              </a:ext>
            </a:extLst>
          </p:cNvPr>
          <p:cNvSpPr/>
          <p:nvPr/>
        </p:nvSpPr>
        <p:spPr>
          <a:xfrm>
            <a:off x="1324986" y="158194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0" dirty="0">
                <a:solidFill>
                  <a:schemeClr val="bg1"/>
                </a:solidFill>
                <a:latin typeface="Agency FB"/>
              </a:rPr>
              <a:t>X </a:t>
            </a:r>
            <a:r>
              <a:rPr lang="es-ES" b="1" kern="0" dirty="0">
                <a:solidFill>
                  <a:schemeClr val="bg1"/>
                </a:solidFill>
                <a:latin typeface="EC Square Sans Pro" panose="020B0506040000020004"/>
              </a:rPr>
              <a:t>CAPÍTULOS</a:t>
            </a:r>
            <a:endParaRPr lang="es-ES" dirty="0">
              <a:solidFill>
                <a:schemeClr val="bg1"/>
              </a:solidFill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74393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1D641-3443-CEB5-6A0E-C3B341AE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CD7D3632-653F-2F1E-0AEC-05755652E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FC3863D-BA7A-17A3-EC3A-D5C15F949C34}"/>
              </a:ext>
            </a:extLst>
          </p:cNvPr>
          <p:cNvSpPr/>
          <p:nvPr/>
        </p:nvSpPr>
        <p:spPr>
          <a:xfrm>
            <a:off x="0" y="1192639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sz="3200" b="1" kern="0" dirty="0">
                <a:solidFill>
                  <a:schemeClr val="bg1"/>
                </a:solidFill>
                <a:latin typeface="EC Square Sans Pro" panose="020B0506040000020004"/>
              </a:rPr>
              <a:t>Venta online y botiquín veterinario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6A44000-76A8-BAAB-507E-59761BCBA40D}"/>
              </a:ext>
            </a:extLst>
          </p:cNvPr>
          <p:cNvGrpSpPr/>
          <p:nvPr/>
        </p:nvGrpSpPr>
        <p:grpSpPr>
          <a:xfrm>
            <a:off x="204962" y="1943165"/>
            <a:ext cx="5156670" cy="2283924"/>
            <a:chOff x="3586670" y="1961933"/>
            <a:chExt cx="8308878" cy="1560484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3CDF797-CCE1-43AB-D8F8-5AAFC53F5D76}"/>
                </a:ext>
              </a:extLst>
            </p:cNvPr>
            <p:cNvSpPr/>
            <p:nvPr/>
          </p:nvSpPr>
          <p:spPr>
            <a:xfrm>
              <a:off x="3869895" y="1961933"/>
              <a:ext cx="7742428" cy="7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600" b="1" dirty="0">
                  <a:solidFill>
                    <a:srgbClr val="C00000"/>
                  </a:solidFill>
                  <a:latin typeface="EC Square Sans Pro" panose="020B0506040000020004"/>
                  <a:cs typeface="Arial" panose="020B0604020202020204" pitchFamily="34" charset="0"/>
                </a:rPr>
                <a:t>ESPAÑA NO SE PERMITIRÁ LA VENTA A DISTANCIA DE MEDICAMENTOS SUJETOS A PRESCRIPCIÓN   (RDL 1/2015)</a:t>
              </a:r>
              <a:endParaRPr lang="en-GB" sz="1600" b="1" dirty="0">
                <a:solidFill>
                  <a:schemeClr val="tx2"/>
                </a:solidFill>
                <a:latin typeface="EC Square Sans Pro" panose="020B0506040000020004"/>
                <a:cs typeface="Arial" panose="020B0604020202020204" pitchFamily="34" charset="0"/>
              </a:endParaRPr>
            </a:p>
            <a:p>
              <a:pPr algn="just"/>
              <a:endParaRPr lang="en-GB" sz="1600" b="1" dirty="0">
                <a:solidFill>
                  <a:srgbClr val="C00000"/>
                </a:solidFill>
                <a:latin typeface="EC Square Sans Pro" panose="020B0506040000020004"/>
                <a:cs typeface="Arial" panose="020B0604020202020204" pitchFamily="34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201D00E-D7B6-D711-B2BF-5C63F93A8419}"/>
                </a:ext>
              </a:extLst>
            </p:cNvPr>
            <p:cNvSpPr/>
            <p:nvPr/>
          </p:nvSpPr>
          <p:spPr>
            <a:xfrm>
              <a:off x="3586670" y="2576124"/>
              <a:ext cx="8308878" cy="946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El RD 666/2023 </a:t>
              </a:r>
              <a:r>
                <a:rPr lang="es-ES" sz="1400" dirty="0">
                  <a:solidFill>
                    <a:schemeClr val="tx2"/>
                  </a:solidFill>
                  <a:latin typeface="EC Square Sans Pro" panose="020B0506040000020004"/>
                  <a:cs typeface="Arial" panose="020B0604020202020204" pitchFamily="34" charset="0"/>
                </a:rPr>
                <a:t>Se permite la venta por medios telemáticos  a los veterinarios para el suministro al botiquín del veterinario (sujetos a prescripción, sólo en España):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400" b="1" dirty="0" err="1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condiciones</a:t>
              </a:r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 </a:t>
              </a:r>
              <a:r>
                <a:rPr lang="en-GB" sz="1400" b="1" dirty="0" err="1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acceso</a:t>
              </a:r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 </a:t>
              </a:r>
              <a:r>
                <a:rPr lang="en-GB" sz="1400" b="1" dirty="0" err="1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restringido</a:t>
              </a:r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 webs para </a:t>
              </a:r>
              <a:r>
                <a:rPr lang="en-GB" sz="1400" b="1" dirty="0" err="1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profesionales</a:t>
              </a:r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 </a:t>
              </a:r>
              <a:r>
                <a:rPr lang="en-GB" sz="1400" b="1" dirty="0" err="1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veterinarios</a:t>
              </a:r>
              <a:endParaRPr lang="en-GB" sz="1400" b="1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schemeClr val="tx2"/>
                  </a:solidFill>
                  <a:latin typeface="EC Square Sans Pro" panose="020B0506040000020004"/>
                  <a:cs typeface="Arial" panose="020B0604020202020204" pitchFamily="34" charset="0"/>
                </a:rPr>
                <a:t>comprobar a través ventanilla COLVET que están </a:t>
              </a:r>
              <a:r>
                <a:rPr lang="es-ES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colegiados</a:t>
              </a:r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  <a:latin typeface="EC Square Sans Pro" panose="020B0506040000020004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8" name="Rectangle 79">
            <a:extLst>
              <a:ext uri="{FF2B5EF4-FFF2-40B4-BE49-F238E27FC236}">
                <a16:creationId xmlns:a16="http://schemas.microsoft.com/office/drawing/2014/main" id="{667A8488-4D4D-A19F-D607-8EB6E385BD92}"/>
              </a:ext>
            </a:extLst>
          </p:cNvPr>
          <p:cNvSpPr/>
          <p:nvPr/>
        </p:nvSpPr>
        <p:spPr>
          <a:xfrm>
            <a:off x="5324426" y="1987850"/>
            <a:ext cx="69723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Requisitos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de las </a:t>
            </a:r>
            <a:r>
              <a:rPr lang="en-GB" sz="1600" b="1" u="sng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webs de </a:t>
            </a:r>
            <a:r>
              <a:rPr lang="en-GB" sz="1600" b="1" u="sng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venta</a:t>
            </a:r>
            <a:r>
              <a:rPr lang="en-GB" sz="1600" b="1" u="sng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a </a:t>
            </a:r>
            <a:r>
              <a:rPr lang="en-GB" sz="1600" b="1" u="sng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distancia</a:t>
            </a:r>
            <a:r>
              <a:rPr lang="en-GB" sz="1600" b="1" u="sng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GB" sz="14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GB" sz="1400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Farmacias</a:t>
            </a:r>
            <a:r>
              <a:rPr lang="en-GB" sz="14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y </a:t>
            </a:r>
            <a:r>
              <a:rPr lang="en-GB" sz="1400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comerciales</a:t>
            </a:r>
            <a:r>
              <a:rPr lang="en-GB" sz="14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detallistas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, no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entidades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ganaderas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(Nº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autorización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visible)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Comunicar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antes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inicio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actividad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a AC (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autonómica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Enlace web EM (CCAA, MAPA y AEMPS)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Logotipo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de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venta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a </a:t>
            </a:r>
            <a:r>
              <a:rPr lang="en-GB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distancia</a:t>
            </a:r>
            <a:r>
              <a:rPr lang="en-GB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de MV de la UE (RGTO 2021/1904)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s-ES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Un sitio web podrá depender de varios establecimientos dispensadores autorizados siempre que el titular sea el mismo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s-ES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No pueden enlazar con otros sitios webs en los que se publiciten o vendan medicamentos (por ejemplo, estar incluidos en un portal enlazador de tiendas tipo Amazon o </a:t>
            </a:r>
            <a:r>
              <a:rPr lang="es-ES" sz="14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Aliexpres</a:t>
            </a:r>
            <a:r>
              <a:rPr lang="es-ES" sz="14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rgbClr val="002060"/>
              </a:solidFill>
              <a:latin typeface="EC Square Sans Pro" panose="020B0506040000020004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B0F0BE5-9CEB-FD4A-2933-02B4FD14CCD8}"/>
              </a:ext>
            </a:extLst>
          </p:cNvPr>
          <p:cNvGrpSpPr/>
          <p:nvPr/>
        </p:nvGrpSpPr>
        <p:grpSpPr>
          <a:xfrm>
            <a:off x="11072638" y="4537133"/>
            <a:ext cx="914400" cy="1140928"/>
            <a:chOff x="2810020" y="2487336"/>
            <a:chExt cx="1182795" cy="1717347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4B2070F5-2DDC-598F-E31C-E9BAC93D6951}"/>
                </a:ext>
              </a:extLst>
            </p:cNvPr>
            <p:cNvGrpSpPr/>
            <p:nvPr/>
          </p:nvGrpSpPr>
          <p:grpSpPr>
            <a:xfrm>
              <a:off x="2810020" y="2567977"/>
              <a:ext cx="1182795" cy="1636706"/>
              <a:chOff x="456485" y="762511"/>
              <a:chExt cx="3555955" cy="5731918"/>
            </a:xfrm>
          </p:grpSpPr>
          <p:grpSp>
            <p:nvGrpSpPr>
              <p:cNvPr id="15" name="Grupo 80">
                <a:extLst>
                  <a:ext uri="{FF2B5EF4-FFF2-40B4-BE49-F238E27FC236}">
                    <a16:creationId xmlns:a16="http://schemas.microsoft.com/office/drawing/2014/main" id="{51561C24-0838-29AA-871D-F6EDDD932F79}"/>
                  </a:ext>
                </a:extLst>
              </p:cNvPr>
              <p:cNvGrpSpPr/>
              <p:nvPr/>
            </p:nvGrpSpPr>
            <p:grpSpPr>
              <a:xfrm rot="5400000">
                <a:off x="-631496" y="1850492"/>
                <a:ext cx="5731918" cy="3555955"/>
                <a:chOff x="5860809" y="1926623"/>
                <a:chExt cx="6191479" cy="4100936"/>
              </a:xfrm>
            </p:grpSpPr>
            <p:sp>
              <p:nvSpPr>
                <p:cNvPr id="17" name="Rectángulo: esquinas redondeadas 2">
                  <a:extLst>
                    <a:ext uri="{FF2B5EF4-FFF2-40B4-BE49-F238E27FC236}">
                      <a16:creationId xmlns:a16="http://schemas.microsoft.com/office/drawing/2014/main" id="{A02AF487-36B0-CBD2-9F78-F0085BDFBB99}"/>
                    </a:ext>
                  </a:extLst>
                </p:cNvPr>
                <p:cNvSpPr/>
                <p:nvPr/>
              </p:nvSpPr>
              <p:spPr>
                <a:xfrm>
                  <a:off x="6208642" y="1927576"/>
                  <a:ext cx="892648" cy="101360"/>
                </a:xfrm>
                <a:prstGeom prst="roundRect">
                  <a:avLst>
                    <a:gd name="adj" fmla="val 19853"/>
                  </a:avLst>
                </a:prstGeom>
                <a:gradFill flip="none" rotWithShape="1">
                  <a:gsLst>
                    <a:gs pos="8000">
                      <a:schemeClr val="bg1"/>
                    </a:gs>
                    <a:gs pos="91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18" name="Rectángulo: esquinas redondeadas 69">
                  <a:extLst>
                    <a:ext uri="{FF2B5EF4-FFF2-40B4-BE49-F238E27FC236}">
                      <a16:creationId xmlns:a16="http://schemas.microsoft.com/office/drawing/2014/main" id="{2BC802C6-2C21-A3CE-E059-F87BACC33B0B}"/>
                    </a:ext>
                  </a:extLst>
                </p:cNvPr>
                <p:cNvSpPr/>
                <p:nvPr/>
              </p:nvSpPr>
              <p:spPr>
                <a:xfrm>
                  <a:off x="7226887" y="1926623"/>
                  <a:ext cx="413300" cy="101360"/>
                </a:xfrm>
                <a:prstGeom prst="roundRect">
                  <a:avLst>
                    <a:gd name="adj" fmla="val 19853"/>
                  </a:avLst>
                </a:prstGeom>
                <a:gradFill flip="none" rotWithShape="1">
                  <a:gsLst>
                    <a:gs pos="8000">
                      <a:schemeClr val="bg1"/>
                    </a:gs>
                    <a:gs pos="91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19" name="Rectángulo: esquinas redondeadas 1">
                  <a:extLst>
                    <a:ext uri="{FF2B5EF4-FFF2-40B4-BE49-F238E27FC236}">
                      <a16:creationId xmlns:a16="http://schemas.microsoft.com/office/drawing/2014/main" id="{AED8EB83-5F93-D6CE-2569-CA62C5BA1BCD}"/>
                    </a:ext>
                  </a:extLst>
                </p:cNvPr>
                <p:cNvSpPr/>
                <p:nvPr/>
              </p:nvSpPr>
              <p:spPr>
                <a:xfrm>
                  <a:off x="5860809" y="1971270"/>
                  <a:ext cx="6191479" cy="4056289"/>
                </a:xfrm>
                <a:prstGeom prst="roundRect">
                  <a:avLst>
                    <a:gd name="adj" fmla="val 7868"/>
                  </a:avLst>
                </a:prstGeom>
                <a:gradFill flip="none" rotWithShape="1">
                  <a:gsLst>
                    <a:gs pos="98000">
                      <a:schemeClr val="bg1"/>
                    </a:gs>
                    <a:gs pos="91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  <p:sp>
              <p:nvSpPr>
                <p:cNvPr id="20" name="Rectángulo: esquinas redondeadas 67">
                  <a:extLst>
                    <a:ext uri="{FF2B5EF4-FFF2-40B4-BE49-F238E27FC236}">
                      <a16:creationId xmlns:a16="http://schemas.microsoft.com/office/drawing/2014/main" id="{F02322E0-E172-1CC9-79F6-FC1C8D7BD9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35910" y="1978257"/>
                  <a:ext cx="6041265" cy="3911169"/>
                </a:xfrm>
                <a:prstGeom prst="roundRect">
                  <a:avLst>
                    <a:gd name="adj" fmla="val 7868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350"/>
                </a:p>
              </p:txBody>
            </p:sp>
          </p:grpSp>
          <p:sp>
            <p:nvSpPr>
              <p:cNvPr id="16" name="Rectángulo: esquinas redondeadas 68">
                <a:extLst>
                  <a:ext uri="{FF2B5EF4-FFF2-40B4-BE49-F238E27FC236}">
                    <a16:creationId xmlns:a16="http://schemas.microsoft.com/office/drawing/2014/main" id="{508056B8-3C56-78E2-0460-4C76810170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-437306" y="2059013"/>
                <a:ext cx="5344713" cy="3075164"/>
              </a:xfrm>
              <a:prstGeom prst="roundRect">
                <a:avLst>
                  <a:gd name="adj" fmla="val 607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350"/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428D7B2-6FBF-23F3-7F79-9701412FE921}"/>
                </a:ext>
              </a:extLst>
            </p:cNvPr>
            <p:cNvSpPr/>
            <p:nvPr/>
          </p:nvSpPr>
          <p:spPr>
            <a:xfrm>
              <a:off x="2874514" y="2487336"/>
              <a:ext cx="905579" cy="651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  <a:latin typeface="Agency FB" panose="020B0503020202020204" pitchFamily="34" charset="77"/>
                </a:rPr>
                <a:t> </a:t>
              </a:r>
              <a:r>
                <a:rPr lang="en-GB" sz="1200" dirty="0" err="1">
                  <a:solidFill>
                    <a:schemeClr val="tx2"/>
                  </a:solidFill>
                  <a:latin typeface="Agency FB" panose="020B0503020202020204" pitchFamily="34" charset="77"/>
                </a:rPr>
                <a:t>aplicación</a:t>
              </a:r>
              <a:endParaRPr lang="en-GB" sz="1200" dirty="0">
                <a:solidFill>
                  <a:schemeClr val="tx2"/>
                </a:solidFill>
                <a:latin typeface="Agency FB" panose="020B0503020202020204" pitchFamily="34" charset="77"/>
              </a:endParaRPr>
            </a:p>
            <a:p>
              <a:pPr algn="ctr"/>
              <a:r>
                <a:rPr lang="en-GB" sz="1200" dirty="0">
                  <a:solidFill>
                    <a:schemeClr val="tx2"/>
                  </a:solidFill>
                  <a:latin typeface="Agency FB" panose="020B0503020202020204" pitchFamily="34" charset="77"/>
                </a:rPr>
                <a:t> </a:t>
              </a:r>
              <a:r>
                <a:rPr lang="en-GB" sz="1200" dirty="0" err="1">
                  <a:solidFill>
                    <a:schemeClr val="tx2"/>
                  </a:solidFill>
                  <a:latin typeface="Agency FB" panose="020B0503020202020204" pitchFamily="34" charset="77"/>
                </a:rPr>
                <a:t>móvil</a:t>
              </a:r>
              <a:r>
                <a:rPr lang="en-GB" sz="1200" dirty="0">
                  <a:solidFill>
                    <a:schemeClr val="tx2"/>
                  </a:solidFill>
                  <a:latin typeface="Agency FB" panose="020B0503020202020204" pitchFamily="34" charset="77"/>
                </a:rPr>
                <a:t> 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9D25328-A5C9-DCEB-DBDE-A89CBAF77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10" y="3223406"/>
              <a:ext cx="876873" cy="730727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7147974-3017-4509-63EC-15750EDCDB92}"/>
              </a:ext>
            </a:extLst>
          </p:cNvPr>
          <p:cNvSpPr/>
          <p:nvPr/>
        </p:nvSpPr>
        <p:spPr>
          <a:xfrm>
            <a:off x="204962" y="4527918"/>
            <a:ext cx="103085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u="sng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BOTIQUÍN (uso profesional, no permitida venta RDL 1/2015):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Comprar a minoristas. A mayoristas o TAC/TAF en el caso de gases medicinales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Comunicar a la AC 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la presencia de un botiquín y su ubicación: todos los medicamentos que incluyan para su ejercicio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Cumplir condiciones almacenamiento medicamentos condiciones autorización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Guardar los </a:t>
            </a: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albaranes de compra y recetas 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que emitan, incluidas las </a:t>
            </a: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fichas clínicas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. SE ELIMINA REGISTRO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Pueden </a:t>
            </a: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ceder medicamentos 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 los titulares de los animales cuando la continuidad se vea comprometida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No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puede estar alojado en una </a:t>
            </a: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explotación ganadera (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sólo si </a:t>
            </a:r>
            <a:r>
              <a:rPr lang="es-ES_tradnl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vet</a:t>
            </a: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trabaja en exclusividad)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Bajo custodia del veterinario</a:t>
            </a:r>
          </a:p>
          <a:p>
            <a:endParaRPr lang="es-ES_tradnl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9200" y="1073150"/>
            <a:ext cx="6082800" cy="3200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" sz="3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Legislación, disposiciones y/o directrices adicionales pertinentes que deben tener en cuenta los veterinarios y los ganaderos / acuicultores (II) </a:t>
            </a:r>
            <a:r>
              <a:rPr lang="es" sz="1600" i="1" dirty="0">
                <a:solidFill>
                  <a:srgbClr val="003399"/>
                </a:solidFill>
                <a:latin typeface="EC Square Sans Pro" panose="020B0506040000020004" pitchFamily="34" charset="0"/>
              </a:rPr>
              <a:t>Presentación 4</a:t>
            </a:r>
            <a:endParaRPr lang="es-ES" sz="160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" dirty="0">
                <a:latin typeface="EC Square Sans Pro" panose="020B0506040000020004" pitchFamily="34" charset="0"/>
              </a:rPr>
              <a:t>13 Y 14 DE MARZO DE 2025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79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6E9D-1C0B-9679-CDD2-DC36AF9D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8BA96DA-181B-A3B7-36A4-451F4CFB0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E2A937BA-F338-9149-CC3C-4FCEDD27F416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sz="2000" b="1" kern="0" dirty="0">
                <a:solidFill>
                  <a:schemeClr val="bg1"/>
                </a:solidFill>
                <a:latin typeface="EC Square Sans Pro" panose="020B0506040000020004"/>
              </a:rPr>
              <a:t>Venta al por menor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CF9C9D-1782-5129-F2E5-ED9158E2B45C}"/>
              </a:ext>
            </a:extLst>
          </p:cNvPr>
          <p:cNvSpPr/>
          <p:nvPr/>
        </p:nvSpPr>
        <p:spPr>
          <a:xfrm>
            <a:off x="361484" y="2137772"/>
            <a:ext cx="61184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Farmacias (estupefacientes y medicamentos humana)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Comerciales detallistas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Entidades o agrupaciones ganaderas: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Vender medicamentos solo a sus miembros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Medicamentos incluidos en su programa zoosanitario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Servicio farmacéutico y veterinario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No pueden vender MV a distancia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Pueden proveerse de MV a través de comerciales detallistas</a:t>
            </a:r>
          </a:p>
          <a:p>
            <a:pPr marL="742950" lvl="1" indent="-285750">
              <a:buFont typeface="Wingdings" panose="05000000000000000000" pitchFamily="2" charset="2"/>
              <a:buChar char="§"/>
              <a:tabLst>
                <a:tab pos="1038860" algn="l"/>
              </a:tabLst>
            </a:pPr>
            <a:r>
              <a:rPr lang="es-ES_tradnl" sz="1600" b="1" dirty="0">
                <a:solidFill>
                  <a:srgbClr val="C00000"/>
                </a:solidFill>
                <a:latin typeface="EC Square Sans Pro" panose="020B0506040000020004"/>
                <a:cs typeface="Arial" panose="020B0604020202020204" pitchFamily="34" charset="0"/>
              </a:rPr>
              <a:t>ADSG, COOPERATIVA, ASOC GAN., INTEGRADORA o figuras similares</a:t>
            </a:r>
          </a:p>
          <a:p>
            <a:pPr marL="742950" lvl="1" indent="-285750">
              <a:buFont typeface="Wingdings" panose="05000000000000000000" pitchFamily="2" charset="2"/>
              <a:buChar char="§"/>
              <a:tabLst>
                <a:tab pos="1038860" algn="l"/>
              </a:tabLst>
            </a:pPr>
            <a:r>
              <a:rPr lang="es-ES_tradnl" sz="1600" b="1" dirty="0">
                <a:solidFill>
                  <a:srgbClr val="C00000"/>
                </a:solidFill>
                <a:latin typeface="EC Square Sans Pro" panose="020B0506040000020004"/>
                <a:cs typeface="Arial" panose="020B0604020202020204" pitchFamily="34" charset="0"/>
              </a:rPr>
              <a:t>Si está registrada como EG no puede estar como minorista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4º canal</a:t>
            </a: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_tradnl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EC5462-CAE4-549E-D849-6AE87944050D}"/>
              </a:ext>
            </a:extLst>
          </p:cNvPr>
          <p:cNvSpPr/>
          <p:nvPr/>
        </p:nvSpPr>
        <p:spPr>
          <a:xfrm>
            <a:off x="53616" y="5161260"/>
            <a:ext cx="75520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s-ES_tradnl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4º CANAL: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Solo medicamentos no sujetos a prescripción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Destinados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perros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gatos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pájaros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animales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terrario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peces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y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pequeños</a:t>
            </a:r>
            <a:r>
              <a:rPr lang="en-GB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roedores</a:t>
            </a:r>
            <a:endParaRPr lang="en-GB" sz="1600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as clínicas veterinarias no pueden vender estos medicamentos (RDL 1/2015)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Se pueden proveer de entidades detallistas</a:t>
            </a:r>
          </a:p>
          <a:p>
            <a:pPr marL="342900" lvl="1" indent="-342900" algn="just">
              <a:buFont typeface="Wingdings" pitchFamily="2" charset="2"/>
              <a:buChar char="§"/>
            </a:pPr>
            <a:r>
              <a:rPr lang="es-ES_tradnl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Declaración responsable a AC CCAA antes iniciar actividad (registro, no autorización)</a:t>
            </a:r>
          </a:p>
        </p:txBody>
      </p:sp>
      <p:sp>
        <p:nvSpPr>
          <p:cNvPr id="21" name="Rectangle 90">
            <a:extLst>
              <a:ext uri="{FF2B5EF4-FFF2-40B4-BE49-F238E27FC236}">
                <a16:creationId xmlns:a16="http://schemas.microsoft.com/office/drawing/2014/main" id="{315F08B1-3AFB-2125-F561-CF479529E52E}"/>
              </a:ext>
            </a:extLst>
          </p:cNvPr>
          <p:cNvSpPr/>
          <p:nvPr/>
        </p:nvSpPr>
        <p:spPr>
          <a:xfrm>
            <a:off x="6282681" y="2209972"/>
            <a:ext cx="6306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ffectLst/>
                <a:latin typeface="EC Square Sans Pro" panose="020B0506040000020004"/>
                <a:cs typeface="Arial" panose="020B0604020202020204" pitchFamily="34" charset="0"/>
              </a:rPr>
              <a:t>*</a:t>
            </a:r>
            <a:r>
              <a:rPr lang="en-GB" dirty="0" err="1">
                <a:solidFill>
                  <a:srgbClr val="002060"/>
                </a:solidFill>
                <a:effectLst/>
                <a:latin typeface="EC Square Sans Pro" panose="020B0506040000020004"/>
                <a:cs typeface="Arial" panose="020B0604020202020204" pitchFamily="34" charset="0"/>
              </a:rPr>
              <a:t>Pequeñas</a:t>
            </a:r>
            <a:r>
              <a:rPr lang="en-GB" dirty="0">
                <a:solidFill>
                  <a:srgbClr val="002060"/>
                </a:solidFill>
                <a:effectLst/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ffectLst/>
                <a:latin typeface="EC Square Sans Pro" panose="020B0506040000020004"/>
                <a:cs typeface="Arial" panose="020B0604020202020204" pitchFamily="34" charset="0"/>
              </a:rPr>
              <a:t>cantidades</a:t>
            </a:r>
            <a:r>
              <a:rPr lang="en-GB" dirty="0">
                <a:solidFill>
                  <a:srgbClr val="002060"/>
                </a:solidFill>
                <a:effectLst/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si</a:t>
            </a:r>
            <a:r>
              <a:rPr lang="en-GB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lo </a:t>
            </a:r>
            <a:r>
              <a:rPr lang="en-GB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autoriza</a:t>
            </a:r>
            <a:r>
              <a:rPr lang="en-GB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España</a:t>
            </a:r>
            <a:r>
              <a:rPr lang="en-GB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: </a:t>
            </a:r>
            <a:r>
              <a:rPr lang="en-GB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20% </a:t>
            </a:r>
            <a:r>
              <a:rPr lang="en-GB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volumen</a:t>
            </a:r>
            <a:r>
              <a:rPr lang="en-GB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ventas</a:t>
            </a:r>
            <a:r>
              <a:rPr lang="en-GB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año</a:t>
            </a:r>
            <a:r>
              <a:rPr lang="en-GB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anterior </a:t>
            </a:r>
            <a:r>
              <a:rPr lang="en-GB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comerciales</a:t>
            </a:r>
            <a:r>
              <a:rPr lang="en-GB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detallista</a:t>
            </a:r>
            <a:endParaRPr lang="x-none" b="1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6E90450-50DE-33C5-2169-F80620064326}"/>
              </a:ext>
            </a:extLst>
          </p:cNvPr>
          <p:cNvSpPr txBox="1"/>
          <p:nvPr/>
        </p:nvSpPr>
        <p:spPr>
          <a:xfrm>
            <a:off x="6787832" y="3726778"/>
            <a:ext cx="52959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Sólo las FARMACIAS: </a:t>
            </a: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fórmulas magistrales, preparados oficinales, estupefacientes, medicamentos de uso humano a </a:t>
            </a:r>
            <a:r>
              <a:rPr lang="es-ES" sz="1600" dirty="0" err="1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vet</a:t>
            </a: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. ejercicio profesional, incluidos los hospitalarios</a:t>
            </a:r>
          </a:p>
        </p:txBody>
      </p:sp>
    </p:spTree>
    <p:extLst>
      <p:ext uri="{BB962C8B-B14F-4D97-AF65-F5344CB8AC3E}">
        <p14:creationId xmlns:p14="http://schemas.microsoft.com/office/powerpoint/2010/main" val="374378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4EA1-0FC5-7B8C-5CB7-2D7139CD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1619F985-ABB7-6445-4C2A-4032979DF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CE6884D7-B3A2-9160-D9DE-25DD3FB8D5D0}"/>
              </a:ext>
            </a:extLst>
          </p:cNvPr>
          <p:cNvSpPr/>
          <p:nvPr/>
        </p:nvSpPr>
        <p:spPr>
          <a:xfrm>
            <a:off x="0" y="1337760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b="1" kern="0" dirty="0">
                <a:solidFill>
                  <a:schemeClr val="bg1"/>
                </a:solidFill>
                <a:latin typeface="EC Square Sans Pro" panose="020B0506040000020004"/>
              </a:rPr>
              <a:t>PRESCRIPCIÓN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72DE26-C176-F453-666E-306EFA61F768}"/>
              </a:ext>
            </a:extLst>
          </p:cNvPr>
          <p:cNvSpPr/>
          <p:nvPr/>
        </p:nvSpPr>
        <p:spPr>
          <a:xfrm>
            <a:off x="26868" y="1888187"/>
            <a:ext cx="9165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rgbClr val="002060"/>
              </a:solidFill>
              <a:latin typeface="EC Square Sans Pro" panose="020B0506040000020004"/>
            </a:endParaRPr>
          </a:p>
          <a:p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El veterinario realizará </a:t>
            </a:r>
            <a:r>
              <a:rPr lang="es-ES" b="1" u="sng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un examen clínico antes de expedir una receta y justificarlo2, salvo en:</a:t>
            </a:r>
          </a:p>
          <a:p>
            <a:endParaRPr lang="es-ES" b="1" u="sng" dirty="0">
              <a:solidFill>
                <a:srgbClr val="2F7375"/>
              </a:solidFill>
              <a:latin typeface="EC Square Sans Pro" panose="020B0506040000020004"/>
            </a:endParaRPr>
          </a:p>
          <a:p>
            <a:r>
              <a:rPr lang="es-ES" b="1" u="sng" dirty="0">
                <a:solidFill>
                  <a:srgbClr val="2F7375"/>
                </a:solidFill>
                <a:latin typeface="EC Square Sans Pro" panose="020B0506040000020004"/>
              </a:rPr>
              <a:t>Animales de producción:</a:t>
            </a:r>
          </a:p>
          <a:p>
            <a:r>
              <a:rPr lang="es-ES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1. Patologías frecuentes: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veterinario explotación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Prescriptor lleve seguimiento 6 meses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Vigilancia sindrómica</a:t>
            </a:r>
          </a:p>
          <a:p>
            <a:r>
              <a:rPr lang="es-ES" sz="1600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2. </a:t>
            </a:r>
            <a:r>
              <a:rPr lang="es-ES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Planificación reproductiva o tratamientos con inmunológicos</a:t>
            </a:r>
          </a:p>
          <a:p>
            <a:endParaRPr lang="es-ES" sz="1600" b="1" u="sng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284528-57EE-8EEA-FAFE-7756EFBCC44D}"/>
              </a:ext>
            </a:extLst>
          </p:cNvPr>
          <p:cNvSpPr/>
          <p:nvPr/>
        </p:nvSpPr>
        <p:spPr>
          <a:xfrm>
            <a:off x="8763000" y="2468131"/>
            <a:ext cx="32700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solidFill>
                  <a:srgbClr val="2F7375"/>
                </a:solidFill>
                <a:latin typeface="EC Square Sans Pro" panose="020B0506040000020004"/>
              </a:rPr>
              <a:t>TIPOS RECETA: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F7375"/>
                </a:solidFill>
                <a:latin typeface="EC Square Sans Pro" panose="020B0506040000020004"/>
              </a:rPr>
              <a:t>Manuscrita con 3 copias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F7375"/>
                </a:solidFill>
                <a:latin typeface="EC Square Sans Pro" panose="020B0506040000020004"/>
              </a:rPr>
              <a:t>Receta electrónica (No firmada electrónicamente)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u="sng" dirty="0">
              <a:solidFill>
                <a:srgbClr val="2F7375"/>
              </a:solidFill>
              <a:latin typeface="EC Square Sans Pro" panose="020B050604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2F7375"/>
                </a:solidFill>
                <a:latin typeface="EC Square Sans Pro" panose="020B0506040000020004"/>
              </a:rPr>
              <a:t>Dispensación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2F7375"/>
                </a:solidFill>
                <a:latin typeface="EC Square Sans Pro" panose="020B0506040000020004"/>
              </a:rPr>
              <a:t>No dispensación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2F7375"/>
                </a:solidFill>
                <a:latin typeface="EC Square Sans Pro" panose="020B0506040000020004"/>
              </a:rPr>
              <a:t>Botiquín</a:t>
            </a:r>
          </a:p>
          <a:p>
            <a:endParaRPr lang="es-ES" sz="1600" b="1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" sz="1600" b="1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</a:p>
          <a:p>
            <a:endParaRPr lang="es-ES" sz="1600" b="1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" sz="1600" b="1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" sz="1600" b="1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endParaRPr lang="es-ES" sz="1600" b="1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C2539-DE2F-D49C-EA57-CB5D3861C51D}"/>
              </a:ext>
            </a:extLst>
          </p:cNvPr>
          <p:cNvSpPr txBox="1"/>
          <p:nvPr/>
        </p:nvSpPr>
        <p:spPr>
          <a:xfrm>
            <a:off x="1447800" y="6374884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1 RECETA: </a:t>
            </a:r>
            <a:r>
              <a:rPr lang="en-GB" sz="1800" b="1" dirty="0" err="1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todos</a:t>
            </a:r>
            <a:r>
              <a:rPr lang="en-GB" sz="1800" b="1" dirty="0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 los </a:t>
            </a:r>
            <a:r>
              <a:rPr lang="en-GB" sz="1800" b="1" dirty="0" err="1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medicam</a:t>
            </a:r>
            <a:r>
              <a:rPr lang="en-GB" b="1" dirty="0" err="1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e</a:t>
            </a:r>
            <a:r>
              <a:rPr lang="en-GB" sz="1800" b="1" dirty="0" err="1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ntos</a:t>
            </a:r>
            <a:r>
              <a:rPr lang="en-GB" sz="1800" b="1" dirty="0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 de un </a:t>
            </a:r>
            <a:r>
              <a:rPr lang="en-GB" sz="1800" b="1" dirty="0" err="1">
                <a:solidFill>
                  <a:srgbClr val="002060"/>
                </a:solidFill>
                <a:latin typeface="EC Square Sans Pro" panose="020B0506040000020004"/>
                <a:ea typeface="Segoe UI Black" panose="020B0A02040204020203" pitchFamily="34" charset="0"/>
                <a:sym typeface="Helvetica Neue"/>
              </a:rPr>
              <a:t>tratamiento</a:t>
            </a:r>
            <a:endParaRPr lang="en-GB" sz="1800" b="1" dirty="0">
              <a:solidFill>
                <a:srgbClr val="1F497D"/>
              </a:solidFill>
              <a:latin typeface="EC Square Sans Pro" panose="020B0506040000020004"/>
              <a:ea typeface="Segoe UI Black" panose="020B0A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F0ED24-7465-7CB5-E468-9C072A79B79E}"/>
              </a:ext>
            </a:extLst>
          </p:cNvPr>
          <p:cNvSpPr txBox="1"/>
          <p:nvPr/>
        </p:nvSpPr>
        <p:spPr>
          <a:xfrm>
            <a:off x="158961" y="5122003"/>
            <a:ext cx="6103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u="sng" dirty="0">
                <a:solidFill>
                  <a:srgbClr val="2F7375"/>
                </a:solidFill>
                <a:latin typeface="EC Square Sans Pro" panose="020B0506040000020004"/>
              </a:rPr>
              <a:t>Plazo de validez de la receta</a:t>
            </a:r>
            <a:r>
              <a:rPr lang="es-ES" sz="1800" b="1" dirty="0">
                <a:solidFill>
                  <a:srgbClr val="2F7375"/>
                </a:solidFill>
                <a:latin typeface="EC Square Sans Pro" panose="020B0506040000020004"/>
              </a:rPr>
              <a:t>: desde firma hasta dispensación</a:t>
            </a:r>
          </a:p>
          <a:p>
            <a:r>
              <a:rPr lang="es-ES" b="1" dirty="0">
                <a:solidFill>
                  <a:srgbClr val="2F7375"/>
                </a:solidFill>
                <a:latin typeface="EC Square Sans Pro" panose="020B0506040000020004"/>
              </a:rPr>
              <a:t>Autovacunas: desde firma hasta comienzo fabricación</a:t>
            </a:r>
          </a:p>
          <a:p>
            <a:pPr algn="ctr"/>
            <a:r>
              <a:rPr lang="es-ES" sz="1800" b="1" dirty="0">
                <a:solidFill>
                  <a:srgbClr val="2F7375"/>
                </a:solidFill>
                <a:latin typeface="EC Square Sans Pro" panose="020B0506040000020004"/>
              </a:rPr>
              <a:t>30 días </a:t>
            </a:r>
          </a:p>
        </p:txBody>
      </p:sp>
      <p:sp>
        <p:nvSpPr>
          <p:cNvPr id="11" name="Rectangle 153">
            <a:extLst>
              <a:ext uri="{FF2B5EF4-FFF2-40B4-BE49-F238E27FC236}">
                <a16:creationId xmlns:a16="http://schemas.microsoft.com/office/drawing/2014/main" id="{5C3AC075-15C0-5C73-F8B4-E35294D0306B}"/>
              </a:ext>
            </a:extLst>
          </p:cNvPr>
          <p:cNvSpPr/>
          <p:nvPr/>
        </p:nvSpPr>
        <p:spPr>
          <a:xfrm>
            <a:off x="7010400" y="4798838"/>
            <a:ext cx="4581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5 días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antimicrobianos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 (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dentro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de ese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plazo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se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tiene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que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iniciar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tto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3 meses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en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tratamientos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crónicos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o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periodicos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(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No AM,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estupef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, gases,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autovacunas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, FM o PO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6 meses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tratamientos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preventivos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animales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 de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compañía</a:t>
            </a:r>
            <a:endParaRPr lang="x-none" sz="1200" dirty="0">
              <a:solidFill>
                <a:schemeClr val="tx2">
                  <a:lumMod val="75000"/>
                </a:schemeClr>
              </a:solidFill>
              <a:latin typeface="EC Square Sans Pro" panose="020B05060400000200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0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F0B2D-104B-861D-ADC9-31D8CCAF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2C812517-6CB7-3521-495B-0AD867062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709C83EC-77E2-9A68-8A5D-FB19AAF45F56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b="1" kern="0" dirty="0">
                <a:solidFill>
                  <a:schemeClr val="bg1"/>
                </a:solidFill>
                <a:latin typeface="EC Square Sans Pro" panose="020B0506040000020004"/>
              </a:rPr>
              <a:t>PRESCRIPCIÓN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483C84-5C50-FAE7-4891-73CA1DDD6C12}"/>
              </a:ext>
            </a:extLst>
          </p:cNvPr>
          <p:cNvSpPr txBox="1"/>
          <p:nvPr/>
        </p:nvSpPr>
        <p:spPr>
          <a:xfrm>
            <a:off x="533400" y="2565140"/>
            <a:ext cx="109409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Medicamento de uso humano  de uso exclusivamente hospitalario (RD 666/2023)</a:t>
            </a: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Sólo podrá administrarse por el veterinario prescriptor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La CCAA establecerá el procedimiento y los controles necesarios para el suministro a profesionales veterinario</a:t>
            </a:r>
          </a:p>
          <a:p>
            <a:endParaRPr lang="es-ES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Medicamento inmunológico o antimicrobiano  autorizado en otro EM (RD 666/2023)</a:t>
            </a: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veterinario prescriptor deberá comunicar, con la antelación suficiente a la AC de la CCAA correspondiente. Veterinario custodiarlo hasta aplicación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AC podrá prohibir su uso por motivos de sanidad animal o salud pública (resolución motivada 3 d hábiles)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EC Square Sans Pro" panose="020B05060400000200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Medicamentos de </a:t>
            </a:r>
            <a:r>
              <a:rPr lang="es-ES" b="1" dirty="0">
                <a:solidFill>
                  <a:srgbClr val="002060"/>
                </a:solidFill>
                <a:latin typeface="EC Square Sans Pro" panose="020B0506040000020004"/>
                <a:cs typeface="Arial" panose="020B0604020202020204" pitchFamily="34" charset="0"/>
              </a:rPr>
              <a:t>administración exclusiva por el veterinario</a:t>
            </a:r>
          </a:p>
        </p:txBody>
      </p:sp>
    </p:spTree>
    <p:extLst>
      <p:ext uri="{BB962C8B-B14F-4D97-AF65-F5344CB8AC3E}">
        <p14:creationId xmlns:p14="http://schemas.microsoft.com/office/powerpoint/2010/main" val="3847000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EC07-F955-8DF7-DE46-3294CF25B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C0E253F5-606A-DEE2-DAAA-06C0FD02D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F74A3F59-C5B0-87AD-3E04-1CAA9D46DB42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b="1" kern="0" dirty="0">
                <a:solidFill>
                  <a:schemeClr val="bg1"/>
                </a:solidFill>
                <a:latin typeface="EC Square Sans Pro" panose="020B0506040000020004"/>
              </a:rPr>
              <a:t>PRESCRIPCIÓN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55A6E3A-D3BB-D07D-2D4E-ECE0F095A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" b="2361"/>
          <a:stretch/>
        </p:blipFill>
        <p:spPr>
          <a:xfrm>
            <a:off x="76200" y="2056852"/>
            <a:ext cx="10025960" cy="479007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DC593173-1ED8-B018-B22E-034DEF5E99D7}"/>
              </a:ext>
            </a:extLst>
          </p:cNvPr>
          <p:cNvSpPr txBox="1"/>
          <p:nvPr/>
        </p:nvSpPr>
        <p:spPr>
          <a:xfrm>
            <a:off x="9378054" y="5568950"/>
            <a:ext cx="2813946" cy="738664"/>
          </a:xfrm>
          <a:prstGeom prst="rect">
            <a:avLst/>
          </a:prstGeom>
          <a:solidFill>
            <a:srgbClr val="F08894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rgbClr val="0020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REGLAMENTO DE EJECUCIÓN (UE) 2022/1255 por el que se designan AM o grupos AM reservados para HUMANA </a:t>
            </a:r>
            <a:endParaRPr lang="es-ES" sz="1400" dirty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571963F-5731-37C0-9E52-3A0BDCA99725}"/>
              </a:ext>
            </a:extLst>
          </p:cNvPr>
          <p:cNvSpPr txBox="1"/>
          <p:nvPr/>
        </p:nvSpPr>
        <p:spPr>
          <a:xfrm>
            <a:off x="6987363" y="2236151"/>
            <a:ext cx="5105400" cy="30777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RD 666/2023</a:t>
            </a:r>
            <a:r>
              <a:rPr lang="es-ES" sz="1400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OBLIGATORIO: NO RECOMENDACIÓN 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2F65417-05D9-1D87-9A92-A718443A0842}"/>
              </a:ext>
            </a:extLst>
          </p:cNvPr>
          <p:cNvSpPr txBox="1"/>
          <p:nvPr/>
        </p:nvSpPr>
        <p:spPr>
          <a:xfrm>
            <a:off x="6917459" y="3977517"/>
            <a:ext cx="3266080" cy="461665"/>
          </a:xfrm>
          <a:prstGeom prst="rect">
            <a:avLst/>
          </a:prstGeom>
          <a:solidFill>
            <a:srgbClr val="FDC57B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B y C, permitido si difícil manej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 zonas de difícil acceso</a:t>
            </a:r>
            <a:endParaRPr lang="es-E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3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00DF-AADA-20AF-1FBE-D51A6476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28B4FD88-0657-53A8-DD38-A83FF46E42C3}"/>
              </a:ext>
            </a:extLst>
          </p:cNvPr>
          <p:cNvSpPr/>
          <p:nvPr/>
        </p:nvSpPr>
        <p:spPr>
          <a:xfrm>
            <a:off x="0" y="1266636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b="1" kern="0" dirty="0">
                <a:solidFill>
                  <a:schemeClr val="bg1"/>
                </a:solidFill>
                <a:latin typeface="EC Square Sans Pro" panose="020B0506040000020004"/>
              </a:rPr>
              <a:t>FARMACOVIGILANCIA ( artículo 39 d RD 1157/2011)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B5E93D-9694-1C83-1E53-02764A0F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50" t="13333" r="28125" b="7778"/>
          <a:stretch/>
        </p:blipFill>
        <p:spPr>
          <a:xfrm>
            <a:off x="6629400" y="1849188"/>
            <a:ext cx="5148316" cy="50072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A7293D-7312-64F8-38D9-4BC39DC81140}"/>
              </a:ext>
            </a:extLst>
          </p:cNvPr>
          <p:cNvSpPr txBox="1"/>
          <p:nvPr/>
        </p:nvSpPr>
        <p:spPr>
          <a:xfrm>
            <a:off x="-185690" y="2040917"/>
            <a:ext cx="6128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Montserrat-Black"/>
                <a:cs typeface="Arial" panose="020B0604020202020204" pitchFamily="34" charset="0"/>
              </a:rPr>
              <a:t>  </a:t>
            </a: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¿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QUÉ ES LA FARMACOVIGILANCIA VETERINARIA?</a:t>
            </a:r>
          </a:p>
          <a:p>
            <a:pPr algn="ctr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  <a:cs typeface="Arial" panose="020B0604020202020204" pitchFamily="34" charset="0"/>
              </a:rPr>
              <a:t>Actividad que evalúa la seguridad y eficacia de los</a:t>
            </a:r>
          </a:p>
          <a:p>
            <a:pPr algn="ctr"/>
            <a:r>
              <a:rPr lang="es-ES" sz="1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</a:rPr>
              <a:t>medicamentos veterinarios, incluidas las vacunas,</a:t>
            </a:r>
          </a:p>
          <a:p>
            <a:pPr algn="ctr"/>
            <a:r>
              <a:rPr lang="es-ES" sz="1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</a:rPr>
              <a:t>utilizados para la prevención, el diagnóstico o el</a:t>
            </a:r>
          </a:p>
          <a:p>
            <a:pPr algn="ctr"/>
            <a:r>
              <a:rPr lang="es-ES" sz="1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</a:rPr>
              <a:t>tratamiento de enfermedades en animales una vez</a:t>
            </a:r>
          </a:p>
          <a:p>
            <a:pPr algn="ctr"/>
            <a:r>
              <a:rPr lang="es-ES" sz="16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EC Square Sans Pro" panose="020B0506040000020004"/>
              </a:rPr>
              <a:t>que llegan al mercado tras su autorización.</a:t>
            </a:r>
            <a:endParaRPr lang="es-ES" sz="1600" dirty="0">
              <a:solidFill>
                <a:schemeClr val="accent5">
                  <a:lumMod val="75000"/>
                </a:schemeClr>
              </a:solidFill>
              <a:latin typeface="EC Square Sans Pro" panose="020B05060400000200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5BC2E2-1F9D-8E9B-0EE2-6BE1D7C79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29" t="26232" r="30707" b="11739"/>
          <a:stretch/>
        </p:blipFill>
        <p:spPr>
          <a:xfrm>
            <a:off x="3124200" y="4120358"/>
            <a:ext cx="2819060" cy="24674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27A42B9-7A98-8C38-B581-B2F4FDECDD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30" t="19083" r="21214" b="9114"/>
          <a:stretch/>
        </p:blipFill>
        <p:spPr>
          <a:xfrm flipH="1">
            <a:off x="152400" y="4359800"/>
            <a:ext cx="3180788" cy="2235962"/>
          </a:xfrm>
          <a:prstGeom prst="rect">
            <a:avLst/>
          </a:prstGeo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0AFB26F-995B-AF77-BBEE-DD1D70B2C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1800" b="0" i="0" u="none" strike="noStrike" baseline="0" dirty="0">
                <a:latin typeface="EC Square Sans Pro" panose="020B0506040000020004"/>
              </a:rPr>
              <a:t>Real Decreto 1157/2021, de 28 de diciembre, por el que se regulan los medicamentos veterinarios fabricados industrialmente.</a:t>
            </a:r>
            <a:endParaRPr lang="es-ES" dirty="0"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12870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2BA9C-CD16-314A-5221-851F4894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D342F02-C4C1-1333-D51F-817105103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3690D765-4AAC-5DCA-9D5F-C786829C4E7D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b="1" u="sng" kern="1200" dirty="0">
                <a:solidFill>
                  <a:schemeClr val="bg1"/>
                </a:solidFill>
                <a:latin typeface="EC Square Sans Pro" panose="020B0506040000020004"/>
                <a:cs typeface="Arial" panose="020B0604020202020204" pitchFamily="34" charset="0"/>
              </a:rPr>
              <a:t>Los titulares de explotaciones </a:t>
            </a:r>
            <a:r>
              <a:rPr lang="es-ES" kern="1200" dirty="0">
                <a:solidFill>
                  <a:schemeClr val="bg1"/>
                </a:solidFill>
                <a:latin typeface="EC Square Sans Pro" panose="020B0506040000020004"/>
                <a:cs typeface="Arial" panose="020B0604020202020204" pitchFamily="34" charset="0"/>
              </a:rPr>
              <a:t>deberán:</a:t>
            </a:r>
          </a:p>
          <a:p>
            <a:pPr algn="just">
              <a:lnSpc>
                <a:spcPct val="120000"/>
              </a:lnSpc>
              <a:defRPr/>
            </a:pPr>
            <a:endParaRPr lang="es-ES" b="1" kern="0" dirty="0">
              <a:solidFill>
                <a:schemeClr val="bg1"/>
              </a:solidFill>
              <a:latin typeface="EC Square Sans Pro" panose="020B05060400000200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8E5EDC9-28B7-B1B8-9181-1C5F75D8C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26367"/>
              </p:ext>
            </p:extLst>
          </p:nvPr>
        </p:nvGraphicFramePr>
        <p:xfrm>
          <a:off x="198568" y="2292350"/>
          <a:ext cx="11794864" cy="416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528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A923-49AA-FFBC-63D5-43B295DE8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19D47490-B76E-6812-C54B-3CCCA2989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FA8FE7-A51A-B7D9-6F6F-47124772A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784503"/>
              </p:ext>
            </p:extLst>
          </p:nvPr>
        </p:nvGraphicFramePr>
        <p:xfrm>
          <a:off x="152400" y="1301750"/>
          <a:ext cx="11430000" cy="556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878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5EC63-8AC6-5A5B-D397-1D9F91A9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60F52C5-6376-D60C-793E-15D25A59E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ABC47968-F079-2974-B8BE-E0C226E38F7D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b="1" kern="0" dirty="0">
                <a:solidFill>
                  <a:schemeClr val="bg1"/>
                </a:solidFill>
                <a:latin typeface="EC Square Sans Pro" panose="020B0506040000020004"/>
              </a:rPr>
              <a:t>PRESVET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BC89F0-A369-2E48-95B6-9E8296868A67}"/>
              </a:ext>
            </a:extLst>
          </p:cNvPr>
          <p:cNvGrpSpPr/>
          <p:nvPr/>
        </p:nvGrpSpPr>
        <p:grpSpPr>
          <a:xfrm>
            <a:off x="2058943" y="4367361"/>
            <a:ext cx="6338291" cy="2253358"/>
            <a:chOff x="2058943" y="4367361"/>
            <a:chExt cx="6338291" cy="225335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42258D3-38E1-4655-AC7A-FD8EB54BBF14}"/>
                </a:ext>
              </a:extLst>
            </p:cNvPr>
            <p:cNvSpPr/>
            <p:nvPr/>
          </p:nvSpPr>
          <p:spPr>
            <a:xfrm>
              <a:off x="2243071" y="4367361"/>
              <a:ext cx="6149564" cy="2253358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25000">
                  <a:srgbClr val="33CCCC">
                    <a:tint val="44500"/>
                    <a:satMod val="160000"/>
                  </a:srgbClr>
                </a:gs>
                <a:gs pos="88000">
                  <a:sysClr val="window" lastClr="FFFFFF"/>
                </a:gs>
                <a:gs pos="54000">
                  <a:srgbClr val="33CCC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ea typeface="+mn-ea"/>
                <a:cs typeface="+mn-cs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AE019D8-C444-3C49-60BB-F7125BFD5B36}"/>
                </a:ext>
              </a:extLst>
            </p:cNvPr>
            <p:cNvSpPr txBox="1"/>
            <p:nvPr/>
          </p:nvSpPr>
          <p:spPr>
            <a:xfrm>
              <a:off x="5708807" y="4459082"/>
              <a:ext cx="26884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73545">
                      <a:lumMod val="75000"/>
                    </a:srgb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Animales de producción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7392763-2E2A-EE0D-F7C4-EC265D122CBE}"/>
                </a:ext>
              </a:extLst>
            </p:cNvPr>
            <p:cNvSpPr txBox="1"/>
            <p:nvPr/>
          </p:nvSpPr>
          <p:spPr>
            <a:xfrm>
              <a:off x="2058943" y="5205610"/>
              <a:ext cx="42635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ESPECIES ANIMALES A NOTIFICAR</a:t>
              </a:r>
            </a:p>
          </p:txBody>
        </p:sp>
        <p:grpSp>
          <p:nvGrpSpPr>
            <p:cNvPr id="8" name="Grupo 422">
              <a:extLst>
                <a:ext uri="{FF2B5EF4-FFF2-40B4-BE49-F238E27FC236}">
                  <a16:creationId xmlns:a16="http://schemas.microsoft.com/office/drawing/2014/main" id="{944D3EF2-44B5-0F80-2516-05038ACB0A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72248" y="4867964"/>
              <a:ext cx="1828077" cy="1539669"/>
              <a:chOff x="6585675" y="6059216"/>
              <a:chExt cx="1434908" cy="12085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Pig">
                <a:extLst>
                  <a:ext uri="{FF2B5EF4-FFF2-40B4-BE49-F238E27FC236}">
                    <a16:creationId xmlns:a16="http://schemas.microsoft.com/office/drawing/2014/main" id="{FC8DC9B2-054D-18A7-9D16-A6D2FCFBB616}"/>
                  </a:ext>
                </a:extLst>
              </p:cNvPr>
              <p:cNvSpPr/>
              <p:nvPr/>
            </p:nvSpPr>
            <p:spPr>
              <a:xfrm>
                <a:off x="7338563" y="6324971"/>
                <a:ext cx="584463" cy="302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5" extrusionOk="0">
                    <a:moveTo>
                      <a:pt x="6179" y="3"/>
                    </a:moveTo>
                    <a:cubicBezTo>
                      <a:pt x="5828" y="14"/>
                      <a:pt x="5468" y="62"/>
                      <a:pt x="5092" y="155"/>
                    </a:cubicBezTo>
                    <a:cubicBezTo>
                      <a:pt x="3367" y="586"/>
                      <a:pt x="1606" y="1989"/>
                      <a:pt x="925" y="5005"/>
                    </a:cubicBezTo>
                    <a:cubicBezTo>
                      <a:pt x="682" y="4909"/>
                      <a:pt x="373" y="4943"/>
                      <a:pt x="289" y="5655"/>
                    </a:cubicBezTo>
                    <a:cubicBezTo>
                      <a:pt x="144" y="6877"/>
                      <a:pt x="511" y="7969"/>
                      <a:pt x="0" y="9197"/>
                    </a:cubicBezTo>
                    <a:cubicBezTo>
                      <a:pt x="241" y="9319"/>
                      <a:pt x="477" y="9162"/>
                      <a:pt x="663" y="8954"/>
                    </a:cubicBezTo>
                    <a:cubicBezTo>
                      <a:pt x="758" y="10576"/>
                      <a:pt x="1067" y="12461"/>
                      <a:pt x="1652" y="14651"/>
                    </a:cubicBezTo>
                    <a:cubicBezTo>
                      <a:pt x="2479" y="17568"/>
                      <a:pt x="2642" y="18693"/>
                      <a:pt x="2535" y="20189"/>
                    </a:cubicBezTo>
                    <a:cubicBezTo>
                      <a:pt x="2517" y="20439"/>
                      <a:pt x="2595" y="20675"/>
                      <a:pt x="2716" y="20774"/>
                    </a:cubicBezTo>
                    <a:cubicBezTo>
                      <a:pt x="2898" y="20925"/>
                      <a:pt x="2978" y="21163"/>
                      <a:pt x="3058" y="21525"/>
                    </a:cubicBezTo>
                    <a:lnTo>
                      <a:pt x="4118" y="21525"/>
                    </a:lnTo>
                    <a:cubicBezTo>
                      <a:pt x="4118" y="21525"/>
                      <a:pt x="2626" y="19443"/>
                      <a:pt x="4032" y="15860"/>
                    </a:cubicBezTo>
                    <a:cubicBezTo>
                      <a:pt x="4037" y="15846"/>
                      <a:pt x="4042" y="15835"/>
                      <a:pt x="4047" y="15821"/>
                    </a:cubicBezTo>
                    <a:cubicBezTo>
                      <a:pt x="4953" y="17430"/>
                      <a:pt x="5062" y="19146"/>
                      <a:pt x="5109" y="20254"/>
                    </a:cubicBezTo>
                    <a:cubicBezTo>
                      <a:pt x="5118" y="20463"/>
                      <a:pt x="5184" y="20653"/>
                      <a:pt x="5286" y="20725"/>
                    </a:cubicBezTo>
                    <a:cubicBezTo>
                      <a:pt x="5605" y="20953"/>
                      <a:pt x="5546" y="21525"/>
                      <a:pt x="5546" y="21525"/>
                    </a:cubicBezTo>
                    <a:lnTo>
                      <a:pt x="6380" y="21525"/>
                    </a:lnTo>
                    <a:cubicBezTo>
                      <a:pt x="5742" y="19484"/>
                      <a:pt x="5892" y="17757"/>
                      <a:pt x="6260" y="15987"/>
                    </a:cubicBezTo>
                    <a:cubicBezTo>
                      <a:pt x="7626" y="17242"/>
                      <a:pt x="11336" y="16527"/>
                      <a:pt x="12361" y="15070"/>
                    </a:cubicBezTo>
                    <a:cubicBezTo>
                      <a:pt x="12559" y="16682"/>
                      <a:pt x="12420" y="19098"/>
                      <a:pt x="12353" y="20235"/>
                    </a:cubicBezTo>
                    <a:cubicBezTo>
                      <a:pt x="12339" y="20460"/>
                      <a:pt x="12400" y="20675"/>
                      <a:pt x="12505" y="20781"/>
                    </a:cubicBezTo>
                    <a:cubicBezTo>
                      <a:pt x="12790" y="21069"/>
                      <a:pt x="12751" y="21525"/>
                      <a:pt x="12751" y="21525"/>
                    </a:cubicBezTo>
                    <a:lnTo>
                      <a:pt x="13465" y="21525"/>
                    </a:lnTo>
                    <a:cubicBezTo>
                      <a:pt x="13063" y="20056"/>
                      <a:pt x="13254" y="18829"/>
                      <a:pt x="13516" y="18008"/>
                    </a:cubicBezTo>
                    <a:cubicBezTo>
                      <a:pt x="13724" y="18779"/>
                      <a:pt x="13816" y="19650"/>
                      <a:pt x="13868" y="20280"/>
                    </a:cubicBezTo>
                    <a:cubicBezTo>
                      <a:pt x="13885" y="20483"/>
                      <a:pt x="13961" y="20649"/>
                      <a:pt x="14062" y="20712"/>
                    </a:cubicBezTo>
                    <a:cubicBezTo>
                      <a:pt x="14394" y="20919"/>
                      <a:pt x="14353" y="21525"/>
                      <a:pt x="14353" y="21525"/>
                    </a:cubicBezTo>
                    <a:lnTo>
                      <a:pt x="15305" y="21525"/>
                    </a:lnTo>
                    <a:cubicBezTo>
                      <a:pt x="15240" y="21525"/>
                      <a:pt x="13856" y="18613"/>
                      <a:pt x="15111" y="14696"/>
                    </a:cubicBezTo>
                    <a:cubicBezTo>
                      <a:pt x="18543" y="15763"/>
                      <a:pt x="19586" y="12469"/>
                      <a:pt x="21102" y="12860"/>
                    </a:cubicBezTo>
                    <a:cubicBezTo>
                      <a:pt x="21600" y="12069"/>
                      <a:pt x="21600" y="10348"/>
                      <a:pt x="21600" y="10348"/>
                    </a:cubicBezTo>
                    <a:cubicBezTo>
                      <a:pt x="21600" y="10348"/>
                      <a:pt x="20756" y="10569"/>
                      <a:pt x="20172" y="9402"/>
                    </a:cubicBezTo>
                    <a:cubicBezTo>
                      <a:pt x="19995" y="9048"/>
                      <a:pt x="19659" y="8171"/>
                      <a:pt x="19200" y="7124"/>
                    </a:cubicBezTo>
                    <a:cubicBezTo>
                      <a:pt x="19521" y="5870"/>
                      <a:pt x="19979" y="4411"/>
                      <a:pt x="20447" y="3857"/>
                    </a:cubicBezTo>
                    <a:cubicBezTo>
                      <a:pt x="19530" y="3543"/>
                      <a:pt x="18680" y="3939"/>
                      <a:pt x="18027" y="4725"/>
                    </a:cubicBezTo>
                    <a:cubicBezTo>
                      <a:pt x="17054" y="2980"/>
                      <a:pt x="15839" y="1444"/>
                      <a:pt x="14518" y="1488"/>
                    </a:cubicBezTo>
                    <a:cubicBezTo>
                      <a:pt x="10644" y="1616"/>
                      <a:pt x="8635" y="-75"/>
                      <a:pt x="6179" y="3"/>
                    </a:cubicBezTo>
                    <a:close/>
                  </a:path>
                </a:pathLst>
              </a:custGeom>
              <a:solidFill>
                <a:srgbClr val="75BDA7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/>
                  <a:sym typeface="Helvetica Neue Medium"/>
                </a:endParaRPr>
              </a:p>
            </p:txBody>
          </p:sp>
          <p:sp>
            <p:nvSpPr>
              <p:cNvPr id="11" name="Cow">
                <a:extLst>
                  <a:ext uri="{FF2B5EF4-FFF2-40B4-BE49-F238E27FC236}">
                    <a16:creationId xmlns:a16="http://schemas.microsoft.com/office/drawing/2014/main" id="{1641DB33-AAE0-5601-99D1-87B3C031C48A}"/>
                  </a:ext>
                </a:extLst>
              </p:cNvPr>
              <p:cNvSpPr/>
              <p:nvPr/>
            </p:nvSpPr>
            <p:spPr>
              <a:xfrm>
                <a:off x="6585675" y="6802447"/>
                <a:ext cx="766911" cy="465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45" extrusionOk="0">
                    <a:moveTo>
                      <a:pt x="18406" y="6"/>
                    </a:moveTo>
                    <a:cubicBezTo>
                      <a:pt x="18276" y="42"/>
                      <a:pt x="18137" y="245"/>
                      <a:pt x="18002" y="719"/>
                    </a:cubicBezTo>
                    <a:cubicBezTo>
                      <a:pt x="17367" y="1211"/>
                      <a:pt x="17198" y="455"/>
                      <a:pt x="16922" y="358"/>
                    </a:cubicBezTo>
                    <a:cubicBezTo>
                      <a:pt x="16647" y="261"/>
                      <a:pt x="16370" y="825"/>
                      <a:pt x="16646" y="1563"/>
                    </a:cubicBezTo>
                    <a:cubicBezTo>
                      <a:pt x="15824" y="1790"/>
                      <a:pt x="14731" y="1776"/>
                      <a:pt x="13583" y="808"/>
                    </a:cubicBezTo>
                    <a:cubicBezTo>
                      <a:pt x="13370" y="628"/>
                      <a:pt x="13134" y="530"/>
                      <a:pt x="12895" y="555"/>
                    </a:cubicBezTo>
                    <a:cubicBezTo>
                      <a:pt x="11366" y="716"/>
                      <a:pt x="8937" y="1036"/>
                      <a:pt x="7079" y="1404"/>
                    </a:cubicBezTo>
                    <a:cubicBezTo>
                      <a:pt x="4845" y="1848"/>
                      <a:pt x="3290" y="1731"/>
                      <a:pt x="2479" y="3519"/>
                    </a:cubicBezTo>
                    <a:lnTo>
                      <a:pt x="2481" y="3483"/>
                    </a:lnTo>
                    <a:cubicBezTo>
                      <a:pt x="2481" y="3483"/>
                      <a:pt x="1251" y="5269"/>
                      <a:pt x="583" y="11343"/>
                    </a:cubicBezTo>
                    <a:cubicBezTo>
                      <a:pt x="304" y="11737"/>
                      <a:pt x="179" y="12329"/>
                      <a:pt x="47" y="13313"/>
                    </a:cubicBezTo>
                    <a:cubicBezTo>
                      <a:pt x="-59" y="14113"/>
                      <a:pt x="47" y="15020"/>
                      <a:pt x="47" y="15020"/>
                    </a:cubicBezTo>
                    <a:cubicBezTo>
                      <a:pt x="533" y="14678"/>
                      <a:pt x="1030" y="12935"/>
                      <a:pt x="942" y="11462"/>
                    </a:cubicBezTo>
                    <a:cubicBezTo>
                      <a:pt x="1063" y="10205"/>
                      <a:pt x="1652" y="6464"/>
                      <a:pt x="2281" y="6156"/>
                    </a:cubicBezTo>
                    <a:cubicBezTo>
                      <a:pt x="2511" y="8306"/>
                      <a:pt x="3102" y="11155"/>
                      <a:pt x="1921" y="14029"/>
                    </a:cubicBezTo>
                    <a:cubicBezTo>
                      <a:pt x="1729" y="15969"/>
                      <a:pt x="1837" y="19104"/>
                      <a:pt x="1417" y="20501"/>
                    </a:cubicBezTo>
                    <a:lnTo>
                      <a:pt x="1670" y="20596"/>
                    </a:lnTo>
                    <a:cubicBezTo>
                      <a:pt x="1670" y="20596"/>
                      <a:pt x="1703" y="20912"/>
                      <a:pt x="1625" y="21545"/>
                    </a:cubicBezTo>
                    <a:lnTo>
                      <a:pt x="2879" y="21545"/>
                    </a:lnTo>
                    <a:cubicBezTo>
                      <a:pt x="2879" y="21545"/>
                      <a:pt x="2667" y="21089"/>
                      <a:pt x="2519" y="20457"/>
                    </a:cubicBezTo>
                    <a:cubicBezTo>
                      <a:pt x="2371" y="19825"/>
                      <a:pt x="2498" y="16804"/>
                      <a:pt x="3006" y="15470"/>
                    </a:cubicBezTo>
                    <a:cubicBezTo>
                      <a:pt x="3428" y="14696"/>
                      <a:pt x="3775" y="13780"/>
                      <a:pt x="4001" y="13000"/>
                    </a:cubicBezTo>
                    <a:cubicBezTo>
                      <a:pt x="4239" y="12858"/>
                      <a:pt x="4531" y="12716"/>
                      <a:pt x="4864" y="12611"/>
                    </a:cubicBezTo>
                    <a:lnTo>
                      <a:pt x="4639" y="15203"/>
                    </a:lnTo>
                    <a:cubicBezTo>
                      <a:pt x="4639" y="15203"/>
                      <a:pt x="5252" y="17632"/>
                      <a:pt x="5433" y="18667"/>
                    </a:cubicBezTo>
                    <a:cubicBezTo>
                      <a:pt x="5588" y="19553"/>
                      <a:pt x="5609" y="20585"/>
                      <a:pt x="5609" y="20585"/>
                    </a:cubicBezTo>
                    <a:lnTo>
                      <a:pt x="5873" y="20712"/>
                    </a:lnTo>
                    <a:cubicBezTo>
                      <a:pt x="5929" y="21326"/>
                      <a:pt x="6046" y="21545"/>
                      <a:pt x="6046" y="21545"/>
                    </a:cubicBezTo>
                    <a:lnTo>
                      <a:pt x="7273" y="21545"/>
                    </a:lnTo>
                    <a:cubicBezTo>
                      <a:pt x="5363" y="17861"/>
                      <a:pt x="6017" y="13841"/>
                      <a:pt x="6319" y="12497"/>
                    </a:cubicBezTo>
                    <a:cubicBezTo>
                      <a:pt x="6513" y="12530"/>
                      <a:pt x="6711" y="12583"/>
                      <a:pt x="6913" y="12661"/>
                    </a:cubicBezTo>
                    <a:cubicBezTo>
                      <a:pt x="8430" y="13251"/>
                      <a:pt x="9964" y="13797"/>
                      <a:pt x="11341" y="13627"/>
                    </a:cubicBezTo>
                    <a:cubicBezTo>
                      <a:pt x="11321" y="14595"/>
                      <a:pt x="11350" y="15634"/>
                      <a:pt x="11373" y="16347"/>
                    </a:cubicBezTo>
                    <a:cubicBezTo>
                      <a:pt x="11419" y="17769"/>
                      <a:pt x="10988" y="20474"/>
                      <a:pt x="10988" y="20474"/>
                    </a:cubicBezTo>
                    <a:lnTo>
                      <a:pt x="11240" y="20615"/>
                    </a:lnTo>
                    <a:cubicBezTo>
                      <a:pt x="11240" y="20615"/>
                      <a:pt x="11195" y="21245"/>
                      <a:pt x="11408" y="21545"/>
                    </a:cubicBezTo>
                    <a:lnTo>
                      <a:pt x="12403" y="21545"/>
                    </a:lnTo>
                    <a:cubicBezTo>
                      <a:pt x="11731" y="20234"/>
                      <a:pt x="12064" y="17577"/>
                      <a:pt x="12393" y="16874"/>
                    </a:cubicBezTo>
                    <a:cubicBezTo>
                      <a:pt x="12529" y="16581"/>
                      <a:pt x="12650" y="15573"/>
                      <a:pt x="12746" y="14496"/>
                    </a:cubicBezTo>
                    <a:cubicBezTo>
                      <a:pt x="12830" y="15210"/>
                      <a:pt x="12951" y="15729"/>
                      <a:pt x="13108" y="16114"/>
                    </a:cubicBezTo>
                    <a:cubicBezTo>
                      <a:pt x="13681" y="17523"/>
                      <a:pt x="13742" y="20554"/>
                      <a:pt x="13742" y="20554"/>
                    </a:cubicBezTo>
                    <a:lnTo>
                      <a:pt x="13983" y="20715"/>
                    </a:lnTo>
                    <a:cubicBezTo>
                      <a:pt x="13983" y="20715"/>
                      <a:pt x="14035" y="21312"/>
                      <a:pt x="14240" y="21545"/>
                    </a:cubicBezTo>
                    <a:lnTo>
                      <a:pt x="15320" y="21545"/>
                    </a:lnTo>
                    <a:cubicBezTo>
                      <a:pt x="15320" y="21545"/>
                      <a:pt x="14239" y="19951"/>
                      <a:pt x="14303" y="15822"/>
                    </a:cubicBezTo>
                    <a:cubicBezTo>
                      <a:pt x="14309" y="15469"/>
                      <a:pt x="14259" y="13973"/>
                      <a:pt x="14225" y="12969"/>
                    </a:cubicBezTo>
                    <a:cubicBezTo>
                      <a:pt x="14499" y="12708"/>
                      <a:pt x="14738" y="12286"/>
                      <a:pt x="14898" y="11607"/>
                    </a:cubicBezTo>
                    <a:cubicBezTo>
                      <a:pt x="15809" y="7427"/>
                      <a:pt x="17536" y="6689"/>
                      <a:pt x="18321" y="6900"/>
                    </a:cubicBezTo>
                    <a:cubicBezTo>
                      <a:pt x="19105" y="7110"/>
                      <a:pt x="19444" y="6865"/>
                      <a:pt x="19995" y="6514"/>
                    </a:cubicBezTo>
                    <a:cubicBezTo>
                      <a:pt x="20610" y="7392"/>
                      <a:pt x="20758" y="7111"/>
                      <a:pt x="20928" y="7111"/>
                    </a:cubicBezTo>
                    <a:cubicBezTo>
                      <a:pt x="21097" y="7111"/>
                      <a:pt x="21202" y="6584"/>
                      <a:pt x="21372" y="6197"/>
                    </a:cubicBezTo>
                    <a:cubicBezTo>
                      <a:pt x="21541" y="5811"/>
                      <a:pt x="21288" y="5285"/>
                      <a:pt x="21097" y="5110"/>
                    </a:cubicBezTo>
                    <a:cubicBezTo>
                      <a:pt x="20906" y="4934"/>
                      <a:pt x="20142" y="3246"/>
                      <a:pt x="19888" y="2193"/>
                    </a:cubicBezTo>
                    <a:cubicBezTo>
                      <a:pt x="19634" y="1139"/>
                      <a:pt x="19126" y="1316"/>
                      <a:pt x="18935" y="719"/>
                    </a:cubicBezTo>
                    <a:cubicBezTo>
                      <a:pt x="18816" y="346"/>
                      <a:pt x="18622" y="-55"/>
                      <a:pt x="18406" y="6"/>
                    </a:cubicBezTo>
                    <a:close/>
                  </a:path>
                </a:pathLst>
              </a:custGeom>
              <a:solidFill>
                <a:srgbClr val="CEDBE6">
                  <a:lumMod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/>
                  <a:sym typeface="Helvetica Neue Medium"/>
                </a:endParaRPr>
              </a:p>
            </p:txBody>
          </p:sp>
          <p:sp>
            <p:nvSpPr>
              <p:cNvPr id="12" name="Horse">
                <a:extLst>
                  <a:ext uri="{FF2B5EF4-FFF2-40B4-BE49-F238E27FC236}">
                    <a16:creationId xmlns:a16="http://schemas.microsoft.com/office/drawing/2014/main" id="{414412EB-0EE0-E19C-7552-26189826B61D}"/>
                  </a:ext>
                </a:extLst>
              </p:cNvPr>
              <p:cNvSpPr/>
              <p:nvPr/>
            </p:nvSpPr>
            <p:spPr>
              <a:xfrm>
                <a:off x="6648243" y="6059216"/>
                <a:ext cx="794415" cy="680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576" extrusionOk="0">
                    <a:moveTo>
                      <a:pt x="18953" y="14"/>
                    </a:moveTo>
                    <a:cubicBezTo>
                      <a:pt x="18892" y="51"/>
                      <a:pt x="18822" y="169"/>
                      <a:pt x="18765" y="369"/>
                    </a:cubicBezTo>
                    <a:cubicBezTo>
                      <a:pt x="18651" y="770"/>
                      <a:pt x="18251" y="603"/>
                      <a:pt x="18122" y="1155"/>
                    </a:cubicBezTo>
                    <a:cubicBezTo>
                      <a:pt x="18122" y="1155"/>
                      <a:pt x="15299" y="-21"/>
                      <a:pt x="12367" y="4614"/>
                    </a:cubicBezTo>
                    <a:cubicBezTo>
                      <a:pt x="12195" y="4859"/>
                      <a:pt x="11757" y="5217"/>
                      <a:pt x="11434" y="5016"/>
                    </a:cubicBezTo>
                    <a:cubicBezTo>
                      <a:pt x="11478" y="5231"/>
                      <a:pt x="11626" y="5493"/>
                      <a:pt x="11852" y="5717"/>
                    </a:cubicBezTo>
                    <a:cubicBezTo>
                      <a:pt x="10711" y="6070"/>
                      <a:pt x="7840" y="6343"/>
                      <a:pt x="6026" y="5900"/>
                    </a:cubicBezTo>
                    <a:cubicBezTo>
                      <a:pt x="4860" y="5616"/>
                      <a:pt x="3517" y="5988"/>
                      <a:pt x="2662" y="6898"/>
                    </a:cubicBezTo>
                    <a:cubicBezTo>
                      <a:pt x="1922" y="6943"/>
                      <a:pt x="628" y="7355"/>
                      <a:pt x="628" y="9695"/>
                    </a:cubicBezTo>
                    <a:cubicBezTo>
                      <a:pt x="628" y="12970"/>
                      <a:pt x="543" y="16681"/>
                      <a:pt x="0" y="17483"/>
                    </a:cubicBezTo>
                    <a:cubicBezTo>
                      <a:pt x="478" y="17282"/>
                      <a:pt x="890" y="17089"/>
                      <a:pt x="1173" y="16803"/>
                    </a:cubicBezTo>
                    <a:cubicBezTo>
                      <a:pt x="1125" y="18347"/>
                      <a:pt x="1086" y="20189"/>
                      <a:pt x="1086" y="20189"/>
                    </a:cubicBezTo>
                    <a:cubicBezTo>
                      <a:pt x="1086" y="20189"/>
                      <a:pt x="1582" y="20322"/>
                      <a:pt x="1470" y="20957"/>
                    </a:cubicBezTo>
                    <a:cubicBezTo>
                      <a:pt x="1385" y="21375"/>
                      <a:pt x="1657" y="21576"/>
                      <a:pt x="1657" y="21576"/>
                    </a:cubicBezTo>
                    <a:lnTo>
                      <a:pt x="2686" y="21576"/>
                    </a:lnTo>
                    <a:lnTo>
                      <a:pt x="2341" y="20674"/>
                    </a:lnTo>
                    <a:cubicBezTo>
                      <a:pt x="2341" y="20674"/>
                      <a:pt x="1957" y="20374"/>
                      <a:pt x="1942" y="20022"/>
                    </a:cubicBezTo>
                    <a:cubicBezTo>
                      <a:pt x="1922" y="19571"/>
                      <a:pt x="1770" y="16613"/>
                      <a:pt x="3013" y="15059"/>
                    </a:cubicBezTo>
                    <a:cubicBezTo>
                      <a:pt x="2956" y="15778"/>
                      <a:pt x="2899" y="16078"/>
                      <a:pt x="2899" y="16078"/>
                    </a:cubicBezTo>
                    <a:lnTo>
                      <a:pt x="3570" y="20240"/>
                    </a:lnTo>
                    <a:cubicBezTo>
                      <a:pt x="3570" y="20240"/>
                      <a:pt x="4098" y="20423"/>
                      <a:pt x="4084" y="21042"/>
                    </a:cubicBezTo>
                    <a:cubicBezTo>
                      <a:pt x="4069" y="21292"/>
                      <a:pt x="4351" y="21576"/>
                      <a:pt x="4351" y="21576"/>
                    </a:cubicBezTo>
                    <a:lnTo>
                      <a:pt x="5442" y="21576"/>
                    </a:lnTo>
                    <a:lnTo>
                      <a:pt x="4998" y="20674"/>
                    </a:lnTo>
                    <a:cubicBezTo>
                      <a:pt x="4998" y="20674"/>
                      <a:pt x="4198" y="20857"/>
                      <a:pt x="4112" y="17013"/>
                    </a:cubicBezTo>
                    <a:cubicBezTo>
                      <a:pt x="4455" y="16345"/>
                      <a:pt x="4899" y="12536"/>
                      <a:pt x="6341" y="11934"/>
                    </a:cubicBezTo>
                    <a:cubicBezTo>
                      <a:pt x="6341" y="11934"/>
                      <a:pt x="8049" y="13317"/>
                      <a:pt x="12118" y="13464"/>
                    </a:cubicBezTo>
                    <a:cubicBezTo>
                      <a:pt x="11951" y="15958"/>
                      <a:pt x="11800" y="16943"/>
                      <a:pt x="11800" y="16943"/>
                    </a:cubicBezTo>
                    <a:cubicBezTo>
                      <a:pt x="11800" y="16943"/>
                      <a:pt x="11873" y="18929"/>
                      <a:pt x="11566" y="20201"/>
                    </a:cubicBezTo>
                    <a:cubicBezTo>
                      <a:pt x="11915" y="20672"/>
                      <a:pt x="12256" y="20566"/>
                      <a:pt x="12090" y="21246"/>
                    </a:cubicBezTo>
                    <a:cubicBezTo>
                      <a:pt x="12037" y="21455"/>
                      <a:pt x="12264" y="21543"/>
                      <a:pt x="12264" y="21543"/>
                    </a:cubicBezTo>
                    <a:lnTo>
                      <a:pt x="13396" y="21543"/>
                    </a:lnTo>
                    <a:lnTo>
                      <a:pt x="13052" y="20777"/>
                    </a:lnTo>
                    <a:cubicBezTo>
                      <a:pt x="13052" y="20777"/>
                      <a:pt x="12251" y="20742"/>
                      <a:pt x="12462" y="18860"/>
                    </a:cubicBezTo>
                    <a:cubicBezTo>
                      <a:pt x="12674" y="16978"/>
                      <a:pt x="13012" y="17413"/>
                      <a:pt x="13235" y="15827"/>
                    </a:cubicBezTo>
                    <a:cubicBezTo>
                      <a:pt x="13306" y="15321"/>
                      <a:pt x="13414" y="14808"/>
                      <a:pt x="13528" y="14344"/>
                    </a:cubicBezTo>
                    <a:cubicBezTo>
                      <a:pt x="13726" y="16218"/>
                      <a:pt x="13748" y="16976"/>
                      <a:pt x="13748" y="16976"/>
                    </a:cubicBezTo>
                    <a:cubicBezTo>
                      <a:pt x="13748" y="16976"/>
                      <a:pt x="14182" y="18962"/>
                      <a:pt x="14106" y="20234"/>
                    </a:cubicBezTo>
                    <a:cubicBezTo>
                      <a:pt x="14540" y="20705"/>
                      <a:pt x="14862" y="20600"/>
                      <a:pt x="14819" y="21279"/>
                    </a:cubicBezTo>
                    <a:cubicBezTo>
                      <a:pt x="14804" y="21489"/>
                      <a:pt x="15047" y="21576"/>
                      <a:pt x="15047" y="21576"/>
                    </a:cubicBezTo>
                    <a:lnTo>
                      <a:pt x="16179" y="21576"/>
                    </a:lnTo>
                    <a:lnTo>
                      <a:pt x="15695" y="20810"/>
                    </a:lnTo>
                    <a:cubicBezTo>
                      <a:pt x="15695" y="20810"/>
                      <a:pt x="14888" y="20775"/>
                      <a:pt x="14759" y="18893"/>
                    </a:cubicBezTo>
                    <a:cubicBezTo>
                      <a:pt x="14629" y="17011"/>
                      <a:pt x="15047" y="17446"/>
                      <a:pt x="14982" y="15860"/>
                    </a:cubicBezTo>
                    <a:cubicBezTo>
                      <a:pt x="14934" y="14679"/>
                      <a:pt x="15080" y="13460"/>
                      <a:pt x="15158" y="12914"/>
                    </a:cubicBezTo>
                    <a:cubicBezTo>
                      <a:pt x="15463" y="12560"/>
                      <a:pt x="16744" y="10940"/>
                      <a:pt x="16328" y="9125"/>
                    </a:cubicBezTo>
                    <a:cubicBezTo>
                      <a:pt x="16328" y="9125"/>
                      <a:pt x="16854" y="5759"/>
                      <a:pt x="17850" y="5081"/>
                    </a:cubicBezTo>
                    <a:cubicBezTo>
                      <a:pt x="18250" y="5482"/>
                      <a:pt x="18822" y="5684"/>
                      <a:pt x="19222" y="5484"/>
                    </a:cubicBezTo>
                    <a:cubicBezTo>
                      <a:pt x="19936" y="5918"/>
                      <a:pt x="20236" y="5984"/>
                      <a:pt x="20365" y="6385"/>
                    </a:cubicBezTo>
                    <a:cubicBezTo>
                      <a:pt x="20436" y="6586"/>
                      <a:pt x="20978" y="6519"/>
                      <a:pt x="21049" y="6352"/>
                    </a:cubicBezTo>
                    <a:cubicBezTo>
                      <a:pt x="21235" y="6486"/>
                      <a:pt x="21535" y="6185"/>
                      <a:pt x="21493" y="5884"/>
                    </a:cubicBezTo>
                    <a:cubicBezTo>
                      <a:pt x="21449" y="5584"/>
                      <a:pt x="21600" y="5534"/>
                      <a:pt x="21496" y="5250"/>
                    </a:cubicBezTo>
                    <a:cubicBezTo>
                      <a:pt x="21392" y="4966"/>
                      <a:pt x="20007" y="2993"/>
                      <a:pt x="20007" y="2993"/>
                    </a:cubicBezTo>
                    <a:cubicBezTo>
                      <a:pt x="20007" y="2993"/>
                      <a:pt x="19853" y="1840"/>
                      <a:pt x="19027" y="1359"/>
                    </a:cubicBezTo>
                    <a:cubicBezTo>
                      <a:pt x="19103" y="1062"/>
                      <a:pt x="19142" y="606"/>
                      <a:pt x="19079" y="135"/>
                    </a:cubicBezTo>
                    <a:cubicBezTo>
                      <a:pt x="19065" y="18"/>
                      <a:pt x="19014" y="-24"/>
                      <a:pt x="18953" y="14"/>
                    </a:cubicBezTo>
                    <a:close/>
                    <a:moveTo>
                      <a:pt x="1798" y="9298"/>
                    </a:moveTo>
                    <a:cubicBezTo>
                      <a:pt x="1804" y="9485"/>
                      <a:pt x="1822" y="9677"/>
                      <a:pt x="1856" y="9878"/>
                    </a:cubicBezTo>
                    <a:cubicBezTo>
                      <a:pt x="2284" y="12396"/>
                      <a:pt x="2093" y="13640"/>
                      <a:pt x="1546" y="14586"/>
                    </a:cubicBezTo>
                    <a:cubicBezTo>
                      <a:pt x="1492" y="13086"/>
                      <a:pt x="1433" y="10650"/>
                      <a:pt x="1798" y="9298"/>
                    </a:cubicBezTo>
                    <a:close/>
                  </a:path>
                </a:pathLst>
              </a:custGeom>
              <a:solidFill>
                <a:srgbClr val="58B6C0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/>
                  <a:sym typeface="Helvetica Neue Medium"/>
                </a:endParaRPr>
              </a:p>
            </p:txBody>
          </p:sp>
          <p:sp>
            <p:nvSpPr>
              <p:cNvPr id="13" name="Sheep">
                <a:extLst>
                  <a:ext uri="{FF2B5EF4-FFF2-40B4-BE49-F238E27FC236}">
                    <a16:creationId xmlns:a16="http://schemas.microsoft.com/office/drawing/2014/main" id="{93DE4559-DCB3-8326-6455-5B3C4EC44E3A}"/>
                  </a:ext>
                </a:extLst>
              </p:cNvPr>
              <p:cNvSpPr/>
              <p:nvPr/>
            </p:nvSpPr>
            <p:spPr>
              <a:xfrm>
                <a:off x="7421221" y="6980827"/>
                <a:ext cx="391941" cy="279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2" h="21600" extrusionOk="0">
                    <a:moveTo>
                      <a:pt x="18154" y="0"/>
                    </a:moveTo>
                    <a:cubicBezTo>
                      <a:pt x="17768" y="0"/>
                      <a:pt x="17439" y="304"/>
                      <a:pt x="17143" y="752"/>
                    </a:cubicBezTo>
                    <a:cubicBezTo>
                      <a:pt x="16993" y="653"/>
                      <a:pt x="16800" y="568"/>
                      <a:pt x="16564" y="546"/>
                    </a:cubicBezTo>
                    <a:cubicBezTo>
                      <a:pt x="16032" y="485"/>
                      <a:pt x="15762" y="569"/>
                      <a:pt x="15509" y="380"/>
                    </a:cubicBezTo>
                    <a:cubicBezTo>
                      <a:pt x="15445" y="326"/>
                      <a:pt x="15376" y="433"/>
                      <a:pt x="15414" y="524"/>
                    </a:cubicBezTo>
                    <a:cubicBezTo>
                      <a:pt x="15661" y="1132"/>
                      <a:pt x="16021" y="1648"/>
                      <a:pt x="16483" y="1974"/>
                    </a:cubicBezTo>
                    <a:cubicBezTo>
                      <a:pt x="16338" y="2262"/>
                      <a:pt x="16197" y="2558"/>
                      <a:pt x="16047" y="2823"/>
                    </a:cubicBezTo>
                    <a:cubicBezTo>
                      <a:pt x="14913" y="4866"/>
                      <a:pt x="13774" y="3583"/>
                      <a:pt x="13774" y="3583"/>
                    </a:cubicBezTo>
                    <a:lnTo>
                      <a:pt x="13758" y="3637"/>
                    </a:lnTo>
                    <a:lnTo>
                      <a:pt x="13747" y="3583"/>
                    </a:lnTo>
                    <a:cubicBezTo>
                      <a:pt x="12850" y="3028"/>
                      <a:pt x="11844" y="4009"/>
                      <a:pt x="10430" y="3979"/>
                    </a:cubicBezTo>
                    <a:cubicBezTo>
                      <a:pt x="9017" y="3956"/>
                      <a:pt x="918" y="364"/>
                      <a:pt x="725" y="6719"/>
                    </a:cubicBezTo>
                    <a:cubicBezTo>
                      <a:pt x="628" y="10060"/>
                      <a:pt x="2649" y="10037"/>
                      <a:pt x="483" y="13469"/>
                    </a:cubicBezTo>
                    <a:cubicBezTo>
                      <a:pt x="268" y="13735"/>
                      <a:pt x="97" y="13947"/>
                      <a:pt x="97" y="15109"/>
                    </a:cubicBezTo>
                    <a:cubicBezTo>
                      <a:pt x="97" y="16270"/>
                      <a:pt x="97" y="19384"/>
                      <a:pt x="97" y="19581"/>
                    </a:cubicBezTo>
                    <a:cubicBezTo>
                      <a:pt x="97" y="19786"/>
                      <a:pt x="-60" y="20180"/>
                      <a:pt x="26" y="20499"/>
                    </a:cubicBezTo>
                    <a:cubicBezTo>
                      <a:pt x="305" y="20499"/>
                      <a:pt x="537" y="20538"/>
                      <a:pt x="510" y="20910"/>
                    </a:cubicBezTo>
                    <a:cubicBezTo>
                      <a:pt x="483" y="21282"/>
                      <a:pt x="683" y="21600"/>
                      <a:pt x="683" y="21600"/>
                    </a:cubicBezTo>
                    <a:lnTo>
                      <a:pt x="1758" y="21600"/>
                    </a:lnTo>
                    <a:cubicBezTo>
                      <a:pt x="1758" y="21600"/>
                      <a:pt x="1757" y="21069"/>
                      <a:pt x="1360" y="20713"/>
                    </a:cubicBezTo>
                    <a:cubicBezTo>
                      <a:pt x="1628" y="20189"/>
                      <a:pt x="1145" y="20241"/>
                      <a:pt x="1086" y="19474"/>
                    </a:cubicBezTo>
                    <a:cubicBezTo>
                      <a:pt x="1027" y="18707"/>
                      <a:pt x="586" y="16096"/>
                      <a:pt x="1816" y="14380"/>
                    </a:cubicBezTo>
                    <a:cubicBezTo>
                      <a:pt x="2784" y="13029"/>
                      <a:pt x="3530" y="12020"/>
                      <a:pt x="3810" y="11640"/>
                    </a:cubicBezTo>
                    <a:cubicBezTo>
                      <a:pt x="3665" y="12179"/>
                      <a:pt x="3407" y="12778"/>
                      <a:pt x="2972" y="13469"/>
                    </a:cubicBezTo>
                    <a:cubicBezTo>
                      <a:pt x="2757" y="13735"/>
                      <a:pt x="2584" y="13947"/>
                      <a:pt x="2584" y="15109"/>
                    </a:cubicBezTo>
                    <a:cubicBezTo>
                      <a:pt x="2584" y="16270"/>
                      <a:pt x="2584" y="19384"/>
                      <a:pt x="2584" y="19581"/>
                    </a:cubicBezTo>
                    <a:cubicBezTo>
                      <a:pt x="2584" y="19786"/>
                      <a:pt x="2429" y="20180"/>
                      <a:pt x="2515" y="20499"/>
                    </a:cubicBezTo>
                    <a:cubicBezTo>
                      <a:pt x="2794" y="20499"/>
                      <a:pt x="3026" y="20538"/>
                      <a:pt x="2999" y="20910"/>
                    </a:cubicBezTo>
                    <a:cubicBezTo>
                      <a:pt x="2972" y="21282"/>
                      <a:pt x="3170" y="21600"/>
                      <a:pt x="3170" y="21600"/>
                    </a:cubicBezTo>
                    <a:lnTo>
                      <a:pt x="4245" y="21600"/>
                    </a:lnTo>
                    <a:cubicBezTo>
                      <a:pt x="4245" y="21600"/>
                      <a:pt x="4245" y="21069"/>
                      <a:pt x="3847" y="20713"/>
                    </a:cubicBezTo>
                    <a:cubicBezTo>
                      <a:pt x="4116" y="20189"/>
                      <a:pt x="3632" y="20241"/>
                      <a:pt x="3573" y="19474"/>
                    </a:cubicBezTo>
                    <a:cubicBezTo>
                      <a:pt x="3514" y="18707"/>
                      <a:pt x="3073" y="16096"/>
                      <a:pt x="4304" y="14380"/>
                    </a:cubicBezTo>
                    <a:cubicBezTo>
                      <a:pt x="4712" y="13803"/>
                      <a:pt x="5083" y="13295"/>
                      <a:pt x="5400" y="12862"/>
                    </a:cubicBezTo>
                    <a:cubicBezTo>
                      <a:pt x="6524" y="13644"/>
                      <a:pt x="8223" y="14327"/>
                      <a:pt x="10249" y="13545"/>
                    </a:cubicBezTo>
                    <a:cubicBezTo>
                      <a:pt x="10211" y="14433"/>
                      <a:pt x="10227" y="15290"/>
                      <a:pt x="10345" y="15951"/>
                    </a:cubicBezTo>
                    <a:cubicBezTo>
                      <a:pt x="10635" y="17636"/>
                      <a:pt x="10651" y="19483"/>
                      <a:pt x="10367" y="20371"/>
                    </a:cubicBezTo>
                    <a:cubicBezTo>
                      <a:pt x="10721" y="20713"/>
                      <a:pt x="10721" y="20713"/>
                      <a:pt x="10721" y="20713"/>
                    </a:cubicBezTo>
                    <a:cubicBezTo>
                      <a:pt x="10721" y="20713"/>
                      <a:pt x="10668" y="21251"/>
                      <a:pt x="10985" y="21593"/>
                    </a:cubicBezTo>
                    <a:cubicBezTo>
                      <a:pt x="11436" y="21593"/>
                      <a:pt x="12172" y="21593"/>
                      <a:pt x="12172" y="21593"/>
                    </a:cubicBezTo>
                    <a:cubicBezTo>
                      <a:pt x="12172" y="21593"/>
                      <a:pt x="12060" y="20735"/>
                      <a:pt x="11630" y="20150"/>
                    </a:cubicBezTo>
                    <a:cubicBezTo>
                      <a:pt x="11511" y="19057"/>
                      <a:pt x="11345" y="17401"/>
                      <a:pt x="11754" y="15185"/>
                    </a:cubicBezTo>
                    <a:cubicBezTo>
                      <a:pt x="11851" y="15465"/>
                      <a:pt x="11957" y="15723"/>
                      <a:pt x="12070" y="15958"/>
                    </a:cubicBezTo>
                    <a:cubicBezTo>
                      <a:pt x="12827" y="17499"/>
                      <a:pt x="12784" y="19490"/>
                      <a:pt x="12607" y="20378"/>
                    </a:cubicBezTo>
                    <a:cubicBezTo>
                      <a:pt x="13005" y="20720"/>
                      <a:pt x="13005" y="20720"/>
                      <a:pt x="13005" y="20720"/>
                    </a:cubicBezTo>
                    <a:cubicBezTo>
                      <a:pt x="13005" y="20720"/>
                      <a:pt x="13043" y="21258"/>
                      <a:pt x="13398" y="21600"/>
                    </a:cubicBezTo>
                    <a:cubicBezTo>
                      <a:pt x="13850" y="21600"/>
                      <a:pt x="14586" y="21600"/>
                      <a:pt x="14586" y="21600"/>
                    </a:cubicBezTo>
                    <a:cubicBezTo>
                      <a:pt x="14586" y="21600"/>
                      <a:pt x="14413" y="20659"/>
                      <a:pt x="13789" y="20157"/>
                    </a:cubicBezTo>
                    <a:cubicBezTo>
                      <a:pt x="13467" y="18760"/>
                      <a:pt x="13016" y="16429"/>
                      <a:pt x="13628" y="13187"/>
                    </a:cubicBezTo>
                    <a:cubicBezTo>
                      <a:pt x="15031" y="12625"/>
                      <a:pt x="15682" y="11199"/>
                      <a:pt x="15978" y="10129"/>
                    </a:cubicBezTo>
                    <a:cubicBezTo>
                      <a:pt x="16182" y="9400"/>
                      <a:pt x="16483" y="8732"/>
                      <a:pt x="16886" y="8193"/>
                    </a:cubicBezTo>
                    <a:cubicBezTo>
                      <a:pt x="17542" y="7319"/>
                      <a:pt x="17525" y="6309"/>
                      <a:pt x="17573" y="6074"/>
                    </a:cubicBezTo>
                    <a:cubicBezTo>
                      <a:pt x="17611" y="5876"/>
                      <a:pt x="18014" y="5481"/>
                      <a:pt x="18294" y="5215"/>
                    </a:cubicBezTo>
                    <a:cubicBezTo>
                      <a:pt x="18960" y="5777"/>
                      <a:pt x="19696" y="5162"/>
                      <a:pt x="20104" y="5625"/>
                    </a:cubicBezTo>
                    <a:cubicBezTo>
                      <a:pt x="20556" y="6134"/>
                      <a:pt x="20965" y="5839"/>
                      <a:pt x="21115" y="5414"/>
                    </a:cubicBezTo>
                    <a:cubicBezTo>
                      <a:pt x="21540" y="5483"/>
                      <a:pt x="21353" y="5170"/>
                      <a:pt x="21428" y="4707"/>
                    </a:cubicBezTo>
                    <a:cubicBezTo>
                      <a:pt x="21508" y="4244"/>
                      <a:pt x="21234" y="3667"/>
                      <a:pt x="20949" y="3386"/>
                    </a:cubicBezTo>
                    <a:cubicBezTo>
                      <a:pt x="20664" y="3105"/>
                      <a:pt x="20298" y="1518"/>
                      <a:pt x="19674" y="1039"/>
                    </a:cubicBezTo>
                    <a:cubicBezTo>
                      <a:pt x="19363" y="250"/>
                      <a:pt x="19052" y="0"/>
                      <a:pt x="18154" y="0"/>
                    </a:cubicBezTo>
                    <a:close/>
                  </a:path>
                </a:pathLst>
              </a:custGeom>
              <a:solidFill>
                <a:srgbClr val="3494BA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/>
                  <a:sym typeface="Helvetica Neue Medium"/>
                </a:endParaRPr>
              </a:p>
            </p:txBody>
          </p:sp>
          <p:sp>
            <p:nvSpPr>
              <p:cNvPr id="14" name="Rabbit">
                <a:extLst>
                  <a:ext uri="{FF2B5EF4-FFF2-40B4-BE49-F238E27FC236}">
                    <a16:creationId xmlns:a16="http://schemas.microsoft.com/office/drawing/2014/main" id="{1504B528-B874-D326-5C7B-2364ADDFA2C9}"/>
                  </a:ext>
                </a:extLst>
              </p:cNvPr>
              <p:cNvSpPr/>
              <p:nvPr/>
            </p:nvSpPr>
            <p:spPr>
              <a:xfrm>
                <a:off x="7828904" y="6703297"/>
                <a:ext cx="191679" cy="201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5" h="21208" extrusionOk="0">
                    <a:moveTo>
                      <a:pt x="10210" y="0"/>
                    </a:moveTo>
                    <a:cubicBezTo>
                      <a:pt x="9556" y="-13"/>
                      <a:pt x="9380" y="416"/>
                      <a:pt x="9455" y="1046"/>
                    </a:cubicBezTo>
                    <a:cubicBezTo>
                      <a:pt x="9571" y="2017"/>
                      <a:pt x="10078" y="4648"/>
                      <a:pt x="12499" y="6197"/>
                    </a:cubicBezTo>
                    <a:cubicBezTo>
                      <a:pt x="12642" y="6287"/>
                      <a:pt x="12670" y="6482"/>
                      <a:pt x="12560" y="6604"/>
                    </a:cubicBezTo>
                    <a:cubicBezTo>
                      <a:pt x="12147" y="7071"/>
                      <a:pt x="12142" y="7803"/>
                      <a:pt x="12197" y="8355"/>
                    </a:cubicBezTo>
                    <a:cubicBezTo>
                      <a:pt x="12213" y="8535"/>
                      <a:pt x="12054" y="8685"/>
                      <a:pt x="11866" y="8658"/>
                    </a:cubicBezTo>
                    <a:cubicBezTo>
                      <a:pt x="6209" y="8000"/>
                      <a:pt x="656" y="10419"/>
                      <a:pt x="1492" y="18312"/>
                    </a:cubicBezTo>
                    <a:cubicBezTo>
                      <a:pt x="1509" y="18450"/>
                      <a:pt x="1421" y="18619"/>
                      <a:pt x="1277" y="18614"/>
                    </a:cubicBezTo>
                    <a:cubicBezTo>
                      <a:pt x="969" y="18598"/>
                      <a:pt x="464" y="18175"/>
                      <a:pt x="134" y="18657"/>
                    </a:cubicBezTo>
                    <a:cubicBezTo>
                      <a:pt x="-356" y="19368"/>
                      <a:pt x="568" y="21219"/>
                      <a:pt x="1845" y="21208"/>
                    </a:cubicBezTo>
                    <a:cubicBezTo>
                      <a:pt x="3298" y="21203"/>
                      <a:pt x="11437" y="21208"/>
                      <a:pt x="12400" y="21208"/>
                    </a:cubicBezTo>
                    <a:cubicBezTo>
                      <a:pt x="13363" y="21208"/>
                      <a:pt x="13033" y="20451"/>
                      <a:pt x="12510" y="20058"/>
                    </a:cubicBezTo>
                    <a:cubicBezTo>
                      <a:pt x="12146" y="19787"/>
                      <a:pt x="11641" y="19528"/>
                      <a:pt x="11013" y="19315"/>
                    </a:cubicBezTo>
                    <a:cubicBezTo>
                      <a:pt x="10755" y="19230"/>
                      <a:pt x="10755" y="18875"/>
                      <a:pt x="11013" y="18785"/>
                    </a:cubicBezTo>
                    <a:cubicBezTo>
                      <a:pt x="11707" y="18541"/>
                      <a:pt x="12318" y="18280"/>
                      <a:pt x="12687" y="18110"/>
                    </a:cubicBezTo>
                    <a:cubicBezTo>
                      <a:pt x="12868" y="18025"/>
                      <a:pt x="13083" y="18143"/>
                      <a:pt x="13100" y="18339"/>
                    </a:cubicBezTo>
                    <a:cubicBezTo>
                      <a:pt x="13193" y="19214"/>
                      <a:pt x="13518" y="21203"/>
                      <a:pt x="14553" y="21203"/>
                    </a:cubicBezTo>
                    <a:cubicBezTo>
                      <a:pt x="15356" y="21203"/>
                      <a:pt x="15581" y="21203"/>
                      <a:pt x="16225" y="21203"/>
                    </a:cubicBezTo>
                    <a:cubicBezTo>
                      <a:pt x="16868" y="21203"/>
                      <a:pt x="16468" y="20386"/>
                      <a:pt x="15543" y="19998"/>
                    </a:cubicBezTo>
                    <a:cubicBezTo>
                      <a:pt x="14712" y="19648"/>
                      <a:pt x="15504" y="17193"/>
                      <a:pt x="15674" y="16705"/>
                    </a:cubicBezTo>
                    <a:cubicBezTo>
                      <a:pt x="15691" y="16651"/>
                      <a:pt x="15730" y="16604"/>
                      <a:pt x="15774" y="16572"/>
                    </a:cubicBezTo>
                    <a:cubicBezTo>
                      <a:pt x="16082" y="16344"/>
                      <a:pt x="17349" y="15363"/>
                      <a:pt x="17910" y="14042"/>
                    </a:cubicBezTo>
                    <a:cubicBezTo>
                      <a:pt x="18411" y="12870"/>
                      <a:pt x="18350" y="11782"/>
                      <a:pt x="18300" y="11352"/>
                    </a:cubicBezTo>
                    <a:cubicBezTo>
                      <a:pt x="18284" y="11235"/>
                      <a:pt x="18350" y="11125"/>
                      <a:pt x="18460" y="11072"/>
                    </a:cubicBezTo>
                    <a:cubicBezTo>
                      <a:pt x="18873" y="10876"/>
                      <a:pt x="19532" y="10832"/>
                      <a:pt x="19852" y="10339"/>
                    </a:cubicBezTo>
                    <a:cubicBezTo>
                      <a:pt x="20374" y="9554"/>
                      <a:pt x="21244" y="8774"/>
                      <a:pt x="20787" y="8085"/>
                    </a:cubicBezTo>
                    <a:cubicBezTo>
                      <a:pt x="20545" y="7719"/>
                      <a:pt x="20386" y="7645"/>
                      <a:pt x="19379" y="6802"/>
                    </a:cubicBezTo>
                    <a:cubicBezTo>
                      <a:pt x="18592" y="6139"/>
                      <a:pt x="18663" y="5268"/>
                      <a:pt x="15586" y="4748"/>
                    </a:cubicBezTo>
                    <a:cubicBezTo>
                      <a:pt x="15460" y="4727"/>
                      <a:pt x="15345" y="4669"/>
                      <a:pt x="15306" y="4552"/>
                    </a:cubicBezTo>
                    <a:cubicBezTo>
                      <a:pt x="15301" y="4531"/>
                      <a:pt x="15301" y="4509"/>
                      <a:pt x="15301" y="4483"/>
                    </a:cubicBezTo>
                    <a:cubicBezTo>
                      <a:pt x="15345" y="3263"/>
                      <a:pt x="14844" y="1592"/>
                      <a:pt x="13925" y="680"/>
                    </a:cubicBezTo>
                    <a:cubicBezTo>
                      <a:pt x="12857" y="-381"/>
                      <a:pt x="12449" y="-68"/>
                      <a:pt x="12339" y="759"/>
                    </a:cubicBezTo>
                    <a:cubicBezTo>
                      <a:pt x="12213" y="685"/>
                      <a:pt x="12086" y="616"/>
                      <a:pt x="11954" y="552"/>
                    </a:cubicBezTo>
                    <a:cubicBezTo>
                      <a:pt x="11168" y="174"/>
                      <a:pt x="10603" y="8"/>
                      <a:pt x="10210" y="0"/>
                    </a:cubicBezTo>
                    <a:close/>
                  </a:path>
                </a:pathLst>
              </a:custGeom>
              <a:solidFill>
                <a:srgbClr val="7A8C8E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/>
                  <a:sym typeface="Helvetica Neue Medium"/>
                </a:endParaRPr>
              </a:p>
            </p:txBody>
          </p:sp>
          <p:sp>
            <p:nvSpPr>
              <p:cNvPr id="15" name="Chicken">
                <a:extLst>
                  <a:ext uri="{FF2B5EF4-FFF2-40B4-BE49-F238E27FC236}">
                    <a16:creationId xmlns:a16="http://schemas.microsoft.com/office/drawing/2014/main" id="{7A90EA34-2D50-8CFA-9F1C-85AFF8202869}"/>
                  </a:ext>
                </a:extLst>
              </p:cNvPr>
              <p:cNvSpPr/>
              <p:nvPr/>
            </p:nvSpPr>
            <p:spPr>
              <a:xfrm>
                <a:off x="7460977" y="6739415"/>
                <a:ext cx="191679" cy="18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21298" extrusionOk="0">
                    <a:moveTo>
                      <a:pt x="18064" y="0"/>
                    </a:moveTo>
                    <a:cubicBezTo>
                      <a:pt x="18290" y="263"/>
                      <a:pt x="18209" y="645"/>
                      <a:pt x="18209" y="645"/>
                    </a:cubicBezTo>
                    <a:cubicBezTo>
                      <a:pt x="18209" y="645"/>
                      <a:pt x="17841" y="587"/>
                      <a:pt x="17677" y="901"/>
                    </a:cubicBezTo>
                    <a:cubicBezTo>
                      <a:pt x="17580" y="1088"/>
                      <a:pt x="17749" y="1382"/>
                      <a:pt x="17749" y="1407"/>
                    </a:cubicBezTo>
                    <a:cubicBezTo>
                      <a:pt x="17749" y="1407"/>
                      <a:pt x="16463" y="980"/>
                      <a:pt x="14543" y="4331"/>
                    </a:cubicBezTo>
                    <a:cubicBezTo>
                      <a:pt x="13311" y="6482"/>
                      <a:pt x="9709" y="8157"/>
                      <a:pt x="7468" y="7215"/>
                    </a:cubicBezTo>
                    <a:cubicBezTo>
                      <a:pt x="4923" y="6146"/>
                      <a:pt x="3553" y="7082"/>
                      <a:pt x="3553" y="7082"/>
                    </a:cubicBezTo>
                    <a:cubicBezTo>
                      <a:pt x="3553" y="7082"/>
                      <a:pt x="2208" y="5229"/>
                      <a:pt x="525" y="5170"/>
                    </a:cubicBezTo>
                    <a:cubicBezTo>
                      <a:pt x="65" y="5154"/>
                      <a:pt x="-163" y="6880"/>
                      <a:pt x="132" y="8355"/>
                    </a:cubicBezTo>
                    <a:cubicBezTo>
                      <a:pt x="721" y="11305"/>
                      <a:pt x="2205" y="12619"/>
                      <a:pt x="3134" y="13320"/>
                    </a:cubicBezTo>
                    <a:cubicBezTo>
                      <a:pt x="3760" y="16399"/>
                      <a:pt x="5387" y="16782"/>
                      <a:pt x="6417" y="16790"/>
                    </a:cubicBezTo>
                    <a:lnTo>
                      <a:pt x="6848" y="19903"/>
                    </a:lnTo>
                    <a:cubicBezTo>
                      <a:pt x="6809" y="20390"/>
                      <a:pt x="6207" y="20553"/>
                      <a:pt x="5830" y="20553"/>
                    </a:cubicBezTo>
                    <a:cubicBezTo>
                      <a:pt x="5454" y="20553"/>
                      <a:pt x="5166" y="21223"/>
                      <a:pt x="5166" y="21223"/>
                    </a:cubicBezTo>
                    <a:cubicBezTo>
                      <a:pt x="5166" y="21223"/>
                      <a:pt x="5404" y="21134"/>
                      <a:pt x="5589" y="21081"/>
                    </a:cubicBezTo>
                    <a:cubicBezTo>
                      <a:pt x="5589" y="21081"/>
                      <a:pt x="5855" y="21569"/>
                      <a:pt x="6592" y="21073"/>
                    </a:cubicBezTo>
                    <a:cubicBezTo>
                      <a:pt x="6750" y="20966"/>
                      <a:pt x="6886" y="20896"/>
                      <a:pt x="6980" y="20853"/>
                    </a:cubicBezTo>
                    <a:lnTo>
                      <a:pt x="6982" y="20866"/>
                    </a:lnTo>
                    <a:cubicBezTo>
                      <a:pt x="6982" y="20866"/>
                      <a:pt x="7300" y="21098"/>
                      <a:pt x="7793" y="21230"/>
                    </a:cubicBezTo>
                    <a:cubicBezTo>
                      <a:pt x="8016" y="21289"/>
                      <a:pt x="9067" y="21404"/>
                      <a:pt x="9324" y="21071"/>
                    </a:cubicBezTo>
                    <a:lnTo>
                      <a:pt x="9911" y="21223"/>
                    </a:lnTo>
                    <a:cubicBezTo>
                      <a:pt x="9992" y="20698"/>
                      <a:pt x="9710" y="20460"/>
                      <a:pt x="9258" y="20495"/>
                    </a:cubicBezTo>
                    <a:cubicBezTo>
                      <a:pt x="8753" y="20533"/>
                      <a:pt x="7985" y="20378"/>
                      <a:pt x="7740" y="19904"/>
                    </a:cubicBezTo>
                    <a:cubicBezTo>
                      <a:pt x="7740" y="19904"/>
                      <a:pt x="7387" y="17901"/>
                      <a:pt x="7185" y="16757"/>
                    </a:cubicBezTo>
                    <a:cubicBezTo>
                      <a:pt x="8646" y="16729"/>
                      <a:pt x="9666" y="17460"/>
                      <a:pt x="10174" y="17939"/>
                    </a:cubicBezTo>
                    <a:lnTo>
                      <a:pt x="11751" y="20090"/>
                    </a:lnTo>
                    <a:cubicBezTo>
                      <a:pt x="11884" y="20577"/>
                      <a:pt x="11397" y="20553"/>
                      <a:pt x="11004" y="20553"/>
                    </a:cubicBezTo>
                    <a:cubicBezTo>
                      <a:pt x="10611" y="20553"/>
                      <a:pt x="10549" y="21223"/>
                      <a:pt x="10549" y="21223"/>
                    </a:cubicBezTo>
                    <a:cubicBezTo>
                      <a:pt x="10549" y="21223"/>
                      <a:pt x="10766" y="21134"/>
                      <a:pt x="10941" y="21081"/>
                    </a:cubicBezTo>
                    <a:cubicBezTo>
                      <a:pt x="10941" y="21081"/>
                      <a:pt x="11393" y="21571"/>
                      <a:pt x="11986" y="21075"/>
                    </a:cubicBezTo>
                    <a:cubicBezTo>
                      <a:pt x="12112" y="20969"/>
                      <a:pt x="12228" y="20898"/>
                      <a:pt x="12310" y="20854"/>
                    </a:cubicBezTo>
                    <a:lnTo>
                      <a:pt x="12320" y="20866"/>
                    </a:lnTo>
                    <a:cubicBezTo>
                      <a:pt x="12320" y="20866"/>
                      <a:pt x="12734" y="21098"/>
                      <a:pt x="13295" y="21230"/>
                    </a:cubicBezTo>
                    <a:cubicBezTo>
                      <a:pt x="13549" y="21289"/>
                      <a:pt x="14688" y="21404"/>
                      <a:pt x="14838" y="21071"/>
                    </a:cubicBezTo>
                    <a:lnTo>
                      <a:pt x="15505" y="21223"/>
                    </a:lnTo>
                    <a:cubicBezTo>
                      <a:pt x="15401" y="20698"/>
                      <a:pt x="15023" y="20460"/>
                      <a:pt x="14563" y="20495"/>
                    </a:cubicBezTo>
                    <a:cubicBezTo>
                      <a:pt x="14050" y="20533"/>
                      <a:pt x="13193" y="20380"/>
                      <a:pt x="12767" y="19906"/>
                    </a:cubicBezTo>
                    <a:cubicBezTo>
                      <a:pt x="12767" y="19906"/>
                      <a:pt x="11819" y="18838"/>
                      <a:pt x="11097" y="18008"/>
                    </a:cubicBezTo>
                    <a:cubicBezTo>
                      <a:pt x="11799" y="17510"/>
                      <a:pt x="12976" y="16416"/>
                      <a:pt x="13462" y="14456"/>
                    </a:cubicBezTo>
                    <a:cubicBezTo>
                      <a:pt x="16508" y="13283"/>
                      <a:pt x="17883" y="8623"/>
                      <a:pt x="18309" y="5658"/>
                    </a:cubicBezTo>
                    <a:cubicBezTo>
                      <a:pt x="18309" y="5658"/>
                      <a:pt x="19558" y="5518"/>
                      <a:pt x="19497" y="3917"/>
                    </a:cubicBezTo>
                    <a:cubicBezTo>
                      <a:pt x="20223" y="3709"/>
                      <a:pt x="20739" y="3952"/>
                      <a:pt x="21190" y="4073"/>
                    </a:cubicBezTo>
                    <a:cubicBezTo>
                      <a:pt x="21437" y="3297"/>
                      <a:pt x="20242" y="3039"/>
                      <a:pt x="20223" y="2451"/>
                    </a:cubicBezTo>
                    <a:cubicBezTo>
                      <a:pt x="20407" y="1484"/>
                      <a:pt x="19635" y="-29"/>
                      <a:pt x="1806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/>
                  <a:sym typeface="Helvetica Neue Medium"/>
                </a:endParaRP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380D606-4B15-E7B0-5593-E937B10B667F}"/>
              </a:ext>
            </a:extLst>
          </p:cNvPr>
          <p:cNvGrpSpPr/>
          <p:nvPr/>
        </p:nvGrpSpPr>
        <p:grpSpPr>
          <a:xfrm>
            <a:off x="2005354" y="2520921"/>
            <a:ext cx="6374915" cy="1581457"/>
            <a:chOff x="2005354" y="2520921"/>
            <a:chExt cx="6374915" cy="15814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2CCF6D9-79C7-5FAD-35B4-1101E1122FC5}"/>
                </a:ext>
              </a:extLst>
            </p:cNvPr>
            <p:cNvSpPr/>
            <p:nvPr/>
          </p:nvSpPr>
          <p:spPr>
            <a:xfrm>
              <a:off x="2255054" y="2520921"/>
              <a:ext cx="6125215" cy="1581457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25000">
                  <a:srgbClr val="33CCCC">
                    <a:tint val="44500"/>
                    <a:satMod val="160000"/>
                  </a:srgbClr>
                </a:gs>
                <a:gs pos="88000">
                  <a:sysClr val="window" lastClr="FFFFFF"/>
                </a:gs>
                <a:gs pos="54000">
                  <a:srgbClr val="33CCC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ES" sz="1600" dirty="0">
                <a:solidFill>
                  <a:prstClr val="white"/>
                </a:solidFill>
                <a:latin typeface="Agency FB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B8023DB-E61E-E0DF-8E4E-22A33B3971D1}"/>
                </a:ext>
              </a:extLst>
            </p:cNvPr>
            <p:cNvSpPr txBox="1"/>
            <p:nvPr/>
          </p:nvSpPr>
          <p:spPr>
            <a:xfrm>
              <a:off x="2005354" y="3042514"/>
              <a:ext cx="43971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OBLIGATORIO PARA VETERINARIOS NOTIFICAR LAS PRESCRIPCIONES DE ANTIBIÓTICOS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0DA28A7-E7C1-C0C8-7CDE-A2CDB7A2C1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9581" y="2863346"/>
              <a:ext cx="1367152" cy="910477"/>
              <a:chOff x="1176513" y="1356000"/>
              <a:chExt cx="7066586" cy="470610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BFCA720-8E0A-3280-FCD5-1A99481FBEA3}"/>
                  </a:ext>
                </a:extLst>
              </p:cNvPr>
              <p:cNvGrpSpPr/>
              <p:nvPr/>
            </p:nvGrpSpPr>
            <p:grpSpPr>
              <a:xfrm>
                <a:off x="6148456" y="1821187"/>
                <a:ext cx="2094643" cy="4162419"/>
                <a:chOff x="6536149" y="54866"/>
                <a:chExt cx="2094643" cy="416241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BB3E98C0-5354-AC02-FDE9-2E30440592AB}"/>
                    </a:ext>
                  </a:extLst>
                </p:cNvPr>
                <p:cNvSpPr/>
                <p:nvPr/>
              </p:nvSpPr>
              <p:spPr>
                <a:xfrm>
                  <a:off x="7551438" y="278104"/>
                  <a:ext cx="51855" cy="3598388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EFE22DF7-1178-8D81-5784-EBC54D49BDC7}"/>
                    </a:ext>
                  </a:extLst>
                </p:cNvPr>
                <p:cNvSpPr/>
                <p:nvPr/>
              </p:nvSpPr>
              <p:spPr>
                <a:xfrm rot="5400000" flipH="1">
                  <a:off x="7567021" y="-280442"/>
                  <a:ext cx="45719" cy="716336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6FDDB01A-BCCD-F85D-2A10-57E61C5BA5E6}"/>
                    </a:ext>
                  </a:extLst>
                </p:cNvPr>
                <p:cNvSpPr/>
                <p:nvPr/>
              </p:nvSpPr>
              <p:spPr>
                <a:xfrm rot="5400000" flipH="1">
                  <a:off x="7575415" y="3836258"/>
                  <a:ext cx="45719" cy="716336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5B773B0-860B-D5F3-401F-9A9D5A913BDE}"/>
                    </a:ext>
                  </a:extLst>
                </p:cNvPr>
                <p:cNvGrpSpPr/>
                <p:nvPr/>
              </p:nvGrpSpPr>
              <p:grpSpPr>
                <a:xfrm>
                  <a:off x="6545317" y="452807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4AE0AD77-A1C8-AEC3-1E84-28BA548E3B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74" name="Freeform 173">
                      <a:extLst>
                        <a:ext uri="{FF2B5EF4-FFF2-40B4-BE49-F238E27FC236}">
                          <a16:creationId xmlns:a16="http://schemas.microsoft.com/office/drawing/2014/main" id="{0DC20027-6A76-8FE4-B64D-68A6833F1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5" name="Freeform 174">
                      <a:extLst>
                        <a:ext uri="{FF2B5EF4-FFF2-40B4-BE49-F238E27FC236}">
                          <a16:creationId xmlns:a16="http://schemas.microsoft.com/office/drawing/2014/main" id="{0A5EEDAC-8930-F01D-4A7A-1C8F025598B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3085A8B6-67C6-7FE3-4CC0-A35D28865A5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72" name="Freeform 171">
                      <a:extLst>
                        <a:ext uri="{FF2B5EF4-FFF2-40B4-BE49-F238E27FC236}">
                          <a16:creationId xmlns:a16="http://schemas.microsoft.com/office/drawing/2014/main" id="{AE331F52-2BA8-02FA-7DF3-246B38F67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Freeform 172">
                      <a:extLst>
                        <a:ext uri="{FF2B5EF4-FFF2-40B4-BE49-F238E27FC236}">
                          <a16:creationId xmlns:a16="http://schemas.microsoft.com/office/drawing/2014/main" id="{46842320-FFB0-7D8A-812D-4173CFE2192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71" name="Rounded Rectangle 170">
                    <a:extLst>
                      <a:ext uri="{FF2B5EF4-FFF2-40B4-BE49-F238E27FC236}">
                        <a16:creationId xmlns:a16="http://schemas.microsoft.com/office/drawing/2014/main" id="{23018EB4-6C8F-D7B9-4527-642CCC5784D1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B1683F61-80EE-5A90-6A88-472F4D16AF60}"/>
                    </a:ext>
                  </a:extLst>
                </p:cNvPr>
                <p:cNvGrpSpPr/>
                <p:nvPr/>
              </p:nvGrpSpPr>
              <p:grpSpPr>
                <a:xfrm>
                  <a:off x="7718967" y="454986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E6AC6BDC-0F6E-A528-1505-5B3227B50B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67" name="Freeform 166">
                      <a:extLst>
                        <a:ext uri="{FF2B5EF4-FFF2-40B4-BE49-F238E27FC236}">
                          <a16:creationId xmlns:a16="http://schemas.microsoft.com/office/drawing/2014/main" id="{97A5BA00-A3DF-E9F1-147A-B6B660548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8" name="Freeform 167">
                      <a:extLst>
                        <a:ext uri="{FF2B5EF4-FFF2-40B4-BE49-F238E27FC236}">
                          <a16:creationId xmlns:a16="http://schemas.microsoft.com/office/drawing/2014/main" id="{8E442808-FB1B-C8F9-DEEA-273ECD131B6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32DB2312-294C-1F62-75D1-D4E153181AD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65" name="Freeform 164">
                      <a:extLst>
                        <a:ext uri="{FF2B5EF4-FFF2-40B4-BE49-F238E27FC236}">
                          <a16:creationId xmlns:a16="http://schemas.microsoft.com/office/drawing/2014/main" id="{32626FF8-EEAB-B655-2036-105DECCE3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6" name="Freeform 165">
                      <a:extLst>
                        <a:ext uri="{FF2B5EF4-FFF2-40B4-BE49-F238E27FC236}">
                          <a16:creationId xmlns:a16="http://schemas.microsoft.com/office/drawing/2014/main" id="{5A9ACE9A-CA46-A87A-6610-1C0B3B91604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64" name="Rounded Rectangle 163">
                    <a:extLst>
                      <a:ext uri="{FF2B5EF4-FFF2-40B4-BE49-F238E27FC236}">
                        <a16:creationId xmlns:a16="http://schemas.microsoft.com/office/drawing/2014/main" id="{EE70B88B-96F6-0A9D-AD87-1269491E1BBF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40CCEA73-33BC-7FA6-5B78-4FAAD45EA728}"/>
                    </a:ext>
                  </a:extLst>
                </p:cNvPr>
                <p:cNvGrpSpPr/>
                <p:nvPr/>
              </p:nvGrpSpPr>
              <p:grpSpPr>
                <a:xfrm>
                  <a:off x="6537630" y="1387428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EE25E624-51D3-6CD4-0D29-5BF61B2AA9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60" name="Freeform 159">
                      <a:extLst>
                        <a:ext uri="{FF2B5EF4-FFF2-40B4-BE49-F238E27FC236}">
                          <a16:creationId xmlns:a16="http://schemas.microsoft.com/office/drawing/2014/main" id="{933ADFAC-F71A-11AD-D2F7-DE4FD5D795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1" name="Freeform 160">
                      <a:extLst>
                        <a:ext uri="{FF2B5EF4-FFF2-40B4-BE49-F238E27FC236}">
                          <a16:creationId xmlns:a16="http://schemas.microsoft.com/office/drawing/2014/main" id="{849116EF-54A2-2F41-19C2-2CF9699D349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A2841BC-F77E-5252-FBF7-868ECA1A407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58" name="Freeform 157">
                      <a:extLst>
                        <a:ext uri="{FF2B5EF4-FFF2-40B4-BE49-F238E27FC236}">
                          <a16:creationId xmlns:a16="http://schemas.microsoft.com/office/drawing/2014/main" id="{6C4E9E15-7688-7620-492B-73F8686F3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9" name="Freeform 158">
                      <a:extLst>
                        <a:ext uri="{FF2B5EF4-FFF2-40B4-BE49-F238E27FC236}">
                          <a16:creationId xmlns:a16="http://schemas.microsoft.com/office/drawing/2014/main" id="{67D69B81-4546-EF8C-B042-8A8F80FD2A1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57" name="Rounded Rectangle 156">
                    <a:extLst>
                      <a:ext uri="{FF2B5EF4-FFF2-40B4-BE49-F238E27FC236}">
                        <a16:creationId xmlns:a16="http://schemas.microsoft.com/office/drawing/2014/main" id="{C607A91A-08E9-2DD2-C126-7E172C445629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E4833FB4-B0D3-6D35-A50E-DD966A522B66}"/>
                    </a:ext>
                  </a:extLst>
                </p:cNvPr>
                <p:cNvGrpSpPr/>
                <p:nvPr/>
              </p:nvGrpSpPr>
              <p:grpSpPr>
                <a:xfrm>
                  <a:off x="7717543" y="1389607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13849D97-C9C5-4F9D-0DA8-0DB7BDB50B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53" name="Freeform 152">
                      <a:extLst>
                        <a:ext uri="{FF2B5EF4-FFF2-40B4-BE49-F238E27FC236}">
                          <a16:creationId xmlns:a16="http://schemas.microsoft.com/office/drawing/2014/main" id="{7E70E700-8FA7-BAC3-344F-A8327BF09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4" name="Freeform 153">
                      <a:extLst>
                        <a:ext uri="{FF2B5EF4-FFF2-40B4-BE49-F238E27FC236}">
                          <a16:creationId xmlns:a16="http://schemas.microsoft.com/office/drawing/2014/main" id="{AE8AF89C-2F8C-455C-ED97-F1A21C06668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86D8F9CF-54E8-5DA9-5754-191F339882C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51" name="Freeform 150">
                      <a:extLst>
                        <a:ext uri="{FF2B5EF4-FFF2-40B4-BE49-F238E27FC236}">
                          <a16:creationId xmlns:a16="http://schemas.microsoft.com/office/drawing/2014/main" id="{BC1790F0-7D2C-BB1E-AA8B-8BDE71F79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2" name="Freeform 151">
                      <a:extLst>
                        <a:ext uri="{FF2B5EF4-FFF2-40B4-BE49-F238E27FC236}">
                          <a16:creationId xmlns:a16="http://schemas.microsoft.com/office/drawing/2014/main" id="{650561C2-CA7A-B6DB-F9B5-ACB054AF6BC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50" name="Rounded Rectangle 149">
                    <a:extLst>
                      <a:ext uri="{FF2B5EF4-FFF2-40B4-BE49-F238E27FC236}">
                        <a16:creationId xmlns:a16="http://schemas.microsoft.com/office/drawing/2014/main" id="{AC28AB86-752B-9508-D066-DA0C4D4B0761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769E439A-3B3E-2A90-0925-4F22B6EE77A8}"/>
                    </a:ext>
                  </a:extLst>
                </p:cNvPr>
                <p:cNvGrpSpPr/>
                <p:nvPr/>
              </p:nvGrpSpPr>
              <p:grpSpPr>
                <a:xfrm>
                  <a:off x="6537573" y="2318813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9955A665-D510-19F5-284C-0C7DD5715D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46" name="Freeform 145">
                      <a:extLst>
                        <a:ext uri="{FF2B5EF4-FFF2-40B4-BE49-F238E27FC236}">
                          <a16:creationId xmlns:a16="http://schemas.microsoft.com/office/drawing/2014/main" id="{E26C3AD3-B7E9-E6C1-799C-4B6D5EFCD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7" name="Freeform 146">
                      <a:extLst>
                        <a:ext uri="{FF2B5EF4-FFF2-40B4-BE49-F238E27FC236}">
                          <a16:creationId xmlns:a16="http://schemas.microsoft.com/office/drawing/2014/main" id="{C9D16352-74A9-CF9B-32C2-B41FC2EBC02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8E11FD13-6639-962A-91D9-C693F66CC89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44" name="Freeform 143">
                      <a:extLst>
                        <a:ext uri="{FF2B5EF4-FFF2-40B4-BE49-F238E27FC236}">
                          <a16:creationId xmlns:a16="http://schemas.microsoft.com/office/drawing/2014/main" id="{E35623BA-352C-E1BC-2E69-09B73A596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5" name="Freeform 144">
                      <a:extLst>
                        <a:ext uri="{FF2B5EF4-FFF2-40B4-BE49-F238E27FC236}">
                          <a16:creationId xmlns:a16="http://schemas.microsoft.com/office/drawing/2014/main" id="{9B55B99D-9110-8D2E-C802-956F1C321E4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43" name="Rounded Rectangle 142">
                    <a:extLst>
                      <a:ext uri="{FF2B5EF4-FFF2-40B4-BE49-F238E27FC236}">
                        <a16:creationId xmlns:a16="http://schemas.microsoft.com/office/drawing/2014/main" id="{2E7BAE14-9E78-D9A5-41C9-646F3E1CB2A7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E25DE729-A1A5-5671-7AFE-8E96A75E7FBD}"/>
                    </a:ext>
                  </a:extLst>
                </p:cNvPr>
                <p:cNvGrpSpPr/>
                <p:nvPr/>
              </p:nvGrpSpPr>
              <p:grpSpPr>
                <a:xfrm>
                  <a:off x="7711223" y="2320992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08BBA2D9-A934-9F78-75EC-50333E4EDA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39" name="Freeform 138">
                      <a:extLst>
                        <a:ext uri="{FF2B5EF4-FFF2-40B4-BE49-F238E27FC236}">
                          <a16:creationId xmlns:a16="http://schemas.microsoft.com/office/drawing/2014/main" id="{ABB2D84A-10F5-8E43-FFCC-7AFB7AD9B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0" name="Freeform 139">
                      <a:extLst>
                        <a:ext uri="{FF2B5EF4-FFF2-40B4-BE49-F238E27FC236}">
                          <a16:creationId xmlns:a16="http://schemas.microsoft.com/office/drawing/2014/main" id="{FB46925D-EB38-F270-6FE2-55AC118A23E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110246D1-0A98-FFAF-A040-60CD4193480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37" name="Freeform 136">
                      <a:extLst>
                        <a:ext uri="{FF2B5EF4-FFF2-40B4-BE49-F238E27FC236}">
                          <a16:creationId xmlns:a16="http://schemas.microsoft.com/office/drawing/2014/main" id="{AFA6AAB2-426D-7A7F-25FA-284FEB5D8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8" name="Freeform 137">
                      <a:extLst>
                        <a:ext uri="{FF2B5EF4-FFF2-40B4-BE49-F238E27FC236}">
                          <a16:creationId xmlns:a16="http://schemas.microsoft.com/office/drawing/2014/main" id="{FE6808AC-D851-2ACC-20D9-FBC29D8999D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397388C2-FB27-0744-E61E-2A3B2E575202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77D486E9-92A6-6490-449D-2FAEEB5D1EF5}"/>
                    </a:ext>
                  </a:extLst>
                </p:cNvPr>
                <p:cNvGrpSpPr/>
                <p:nvPr/>
              </p:nvGrpSpPr>
              <p:grpSpPr>
                <a:xfrm>
                  <a:off x="6536149" y="3253434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B8E7C652-6B76-B361-7067-D4416A9368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32" name="Freeform 131">
                      <a:extLst>
                        <a:ext uri="{FF2B5EF4-FFF2-40B4-BE49-F238E27FC236}">
                          <a16:creationId xmlns:a16="http://schemas.microsoft.com/office/drawing/2014/main" id="{3438B79E-A261-54BE-5B8B-AFA3C7918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3" name="Freeform 132">
                      <a:extLst>
                        <a:ext uri="{FF2B5EF4-FFF2-40B4-BE49-F238E27FC236}">
                          <a16:creationId xmlns:a16="http://schemas.microsoft.com/office/drawing/2014/main" id="{2F51A94A-72B2-01C9-CE1F-1C35555FF9E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D0F43E9E-50F4-D705-A0A1-11A3673E4BE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30" name="Freeform 129">
                      <a:extLst>
                        <a:ext uri="{FF2B5EF4-FFF2-40B4-BE49-F238E27FC236}">
                          <a16:creationId xmlns:a16="http://schemas.microsoft.com/office/drawing/2014/main" id="{1DB1048E-52B0-7FE6-2F90-1181436D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1" name="Freeform 130">
                      <a:extLst>
                        <a:ext uri="{FF2B5EF4-FFF2-40B4-BE49-F238E27FC236}">
                          <a16:creationId xmlns:a16="http://schemas.microsoft.com/office/drawing/2014/main" id="{20C41AE5-DB4C-2F91-1FD8-B1348BF1B0A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E0E92380-A678-C6A4-0808-2AD45B25255A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D95BFCB8-D641-B689-2600-3AF5B70D7FED}"/>
                    </a:ext>
                  </a:extLst>
                </p:cNvPr>
                <p:cNvGrpSpPr/>
                <p:nvPr/>
              </p:nvGrpSpPr>
              <p:grpSpPr>
                <a:xfrm>
                  <a:off x="7716062" y="3255613"/>
                  <a:ext cx="911825" cy="452736"/>
                  <a:chOff x="6545317" y="452807"/>
                  <a:chExt cx="911825" cy="452736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E47362E1-B821-7E63-FB87-FE22910F41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2700000">
                    <a:off x="6774862" y="223262"/>
                    <a:ext cx="452736" cy="911825"/>
                    <a:chOff x="7029449" y="5297695"/>
                    <a:chExt cx="900835" cy="2005680"/>
                  </a:xfrm>
                </p:grpSpPr>
                <p:sp>
                  <p:nvSpPr>
                    <p:cNvPr id="125" name="Freeform 124">
                      <a:extLst>
                        <a:ext uri="{FF2B5EF4-FFF2-40B4-BE49-F238E27FC236}">
                          <a16:creationId xmlns:a16="http://schemas.microsoft.com/office/drawing/2014/main" id="{1D8C0BB4-E73A-14CC-EFC7-9D071418C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97695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6" name="Freeform 125">
                      <a:extLst>
                        <a:ext uri="{FF2B5EF4-FFF2-40B4-BE49-F238E27FC236}">
                          <a16:creationId xmlns:a16="http://schemas.microsoft.com/office/drawing/2014/main" id="{2636763D-F9BD-EC6E-CC47-C8F4F23086B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296377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313D5819-9765-ED01-1A72-30D3616DCD0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2721032">
                    <a:off x="6808986" y="245543"/>
                    <a:ext cx="383341" cy="863575"/>
                    <a:chOff x="7029449" y="5285852"/>
                    <a:chExt cx="900835" cy="2029366"/>
                  </a:xfrm>
                </p:grpSpPr>
                <p:sp>
                  <p:nvSpPr>
                    <p:cNvPr id="123" name="Freeform 122">
                      <a:extLst>
                        <a:ext uri="{FF2B5EF4-FFF2-40B4-BE49-F238E27FC236}">
                          <a16:creationId xmlns:a16="http://schemas.microsoft.com/office/drawing/2014/main" id="{2DD18053-3308-3FB6-A41F-6E566DE3C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449" y="5285852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4" name="Freeform 123">
                      <a:extLst>
                        <a:ext uri="{FF2B5EF4-FFF2-40B4-BE49-F238E27FC236}">
                          <a16:creationId xmlns:a16="http://schemas.microsoft.com/office/drawing/2014/main" id="{1C8907A4-A646-0FA4-5569-4F63428E244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7029449" y="6308220"/>
                      <a:ext cx="900835" cy="1006998"/>
                    </a:xfrm>
                    <a:custGeom>
                      <a:avLst/>
                      <a:gdLst>
                        <a:gd name="connsiteX0" fmla="*/ 561975 w 1123950"/>
                        <a:gd name="connsiteY0" fmla="*/ 0 h 1006998"/>
                        <a:gd name="connsiteX1" fmla="*/ 1123950 w 1123950"/>
                        <a:gd name="connsiteY1" fmla="*/ 561975 h 1006998"/>
                        <a:gd name="connsiteX2" fmla="*/ 1123950 w 1123950"/>
                        <a:gd name="connsiteY2" fmla="*/ 1006998 h 1006998"/>
                        <a:gd name="connsiteX3" fmla="*/ 0 w 1123950"/>
                        <a:gd name="connsiteY3" fmla="*/ 1006998 h 1006998"/>
                        <a:gd name="connsiteX4" fmla="*/ 0 w 1123950"/>
                        <a:gd name="connsiteY4" fmla="*/ 561975 h 1006998"/>
                        <a:gd name="connsiteX5" fmla="*/ 561975 w 1123950"/>
                        <a:gd name="connsiteY5" fmla="*/ 0 h 1006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3950" h="1006998">
                          <a:moveTo>
                            <a:pt x="561975" y="0"/>
                          </a:moveTo>
                          <a:cubicBezTo>
                            <a:pt x="872345" y="0"/>
                            <a:pt x="1123950" y="251605"/>
                            <a:pt x="1123950" y="561975"/>
                          </a:cubicBezTo>
                          <a:lnTo>
                            <a:pt x="1123950" y="1006998"/>
                          </a:lnTo>
                          <a:lnTo>
                            <a:pt x="0" y="1006998"/>
                          </a:lnTo>
                          <a:lnTo>
                            <a:pt x="0" y="561975"/>
                          </a:lnTo>
                          <a:cubicBezTo>
                            <a:pt x="0" y="251605"/>
                            <a:pt x="251605" y="0"/>
                            <a:pt x="561975" y="0"/>
                          </a:cubicBezTo>
                          <a:close/>
                        </a:path>
                      </a:pathLst>
                    </a:custGeom>
                    <a:solidFill>
                      <a:srgbClr val="1F497D">
                        <a:lumMod val="60000"/>
                        <a:lumOff val="4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22" name="Rounded Rectangle 121">
                    <a:extLst>
                      <a:ext uri="{FF2B5EF4-FFF2-40B4-BE49-F238E27FC236}">
                        <a16:creationId xmlns:a16="http://schemas.microsoft.com/office/drawing/2014/main" id="{AAEDF730-FB0F-6A7A-A147-F827E86F6169}"/>
                      </a:ext>
                    </a:extLst>
                  </p:cNvPr>
                  <p:cNvSpPr/>
                  <p:nvPr/>
                </p:nvSpPr>
                <p:spPr>
                  <a:xfrm rot="2700000" flipH="1">
                    <a:off x="6934017" y="392619"/>
                    <a:ext cx="50400" cy="3518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alpha val="66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ADFFE4F-0A35-64C7-223A-3DCA90C840BC}"/>
                  </a:ext>
                </a:extLst>
              </p:cNvPr>
              <p:cNvGrpSpPr/>
              <p:nvPr/>
            </p:nvGrpSpPr>
            <p:grpSpPr>
              <a:xfrm>
                <a:off x="1176513" y="1356000"/>
                <a:ext cx="2300291" cy="4480727"/>
                <a:chOff x="5893023" y="697553"/>
                <a:chExt cx="2300291" cy="448072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09849F8F-583A-D4FE-05E1-EB1CFE6AF02C}"/>
                    </a:ext>
                  </a:extLst>
                </p:cNvPr>
                <p:cNvSpPr/>
                <p:nvPr/>
              </p:nvSpPr>
              <p:spPr>
                <a:xfrm rot="5400000" flipH="1">
                  <a:off x="6944968" y="-354392"/>
                  <a:ext cx="196402" cy="2300291"/>
                </a:xfrm>
                <a:custGeom>
                  <a:avLst/>
                  <a:gdLst>
                    <a:gd name="connsiteX0" fmla="*/ 0 w 624115"/>
                    <a:gd name="connsiteY0" fmla="*/ 464457 h 2394859"/>
                    <a:gd name="connsiteX1" fmla="*/ 0 w 624115"/>
                    <a:gd name="connsiteY1" fmla="*/ 387046 h 2394859"/>
                    <a:gd name="connsiteX2" fmla="*/ 0 w 624115"/>
                    <a:gd name="connsiteY2" fmla="*/ 380051 h 2394859"/>
                    <a:gd name="connsiteX3" fmla="*/ 0 w 624115"/>
                    <a:gd name="connsiteY3" fmla="*/ 77411 h 2394859"/>
                    <a:gd name="connsiteX4" fmla="*/ 77411 w 624115"/>
                    <a:gd name="connsiteY4" fmla="*/ 0 h 2394859"/>
                    <a:gd name="connsiteX5" fmla="*/ 546704 w 624115"/>
                    <a:gd name="connsiteY5" fmla="*/ 0 h 2394859"/>
                    <a:gd name="connsiteX6" fmla="*/ 624115 w 624115"/>
                    <a:gd name="connsiteY6" fmla="*/ 77411 h 2394859"/>
                    <a:gd name="connsiteX7" fmla="*/ 624115 w 624115"/>
                    <a:gd name="connsiteY7" fmla="*/ 379605 h 2394859"/>
                    <a:gd name="connsiteX8" fmla="*/ 624115 w 624115"/>
                    <a:gd name="connsiteY8" fmla="*/ 387046 h 2394859"/>
                    <a:gd name="connsiteX9" fmla="*/ 624115 w 624115"/>
                    <a:gd name="connsiteY9" fmla="*/ 464457 h 2394859"/>
                    <a:gd name="connsiteX10" fmla="*/ 622721 w 624115"/>
                    <a:gd name="connsiteY10" fmla="*/ 464457 h 2394859"/>
                    <a:gd name="connsiteX11" fmla="*/ 622721 w 624115"/>
                    <a:gd name="connsiteY11" fmla="*/ 2318658 h 2394859"/>
                    <a:gd name="connsiteX12" fmla="*/ 576182 w 624115"/>
                    <a:gd name="connsiteY12" fmla="*/ 2388870 h 2394859"/>
                    <a:gd name="connsiteX13" fmla="*/ 554871 w 624115"/>
                    <a:gd name="connsiteY13" fmla="*/ 2393172 h 2394859"/>
                    <a:gd name="connsiteX14" fmla="*/ 556567 w 624115"/>
                    <a:gd name="connsiteY14" fmla="*/ 2394859 h 2394859"/>
                    <a:gd name="connsiteX15" fmla="*/ 471715 w 624115"/>
                    <a:gd name="connsiteY15" fmla="*/ 2394859 h 2394859"/>
                    <a:gd name="connsiteX16" fmla="*/ 471715 w 624115"/>
                    <a:gd name="connsiteY16" fmla="*/ 2325563 h 2394859"/>
                    <a:gd name="connsiteX17" fmla="*/ 470321 w 624115"/>
                    <a:gd name="connsiteY17" fmla="*/ 2318658 h 2394859"/>
                    <a:gd name="connsiteX18" fmla="*/ 470321 w 624115"/>
                    <a:gd name="connsiteY18" fmla="*/ 464457 h 2394859"/>
                    <a:gd name="connsiteX19" fmla="*/ 84852 w 624115"/>
                    <a:gd name="connsiteY19" fmla="*/ 464457 h 2394859"/>
                    <a:gd name="connsiteX20" fmla="*/ 77411 w 624115"/>
                    <a:gd name="connsiteY20" fmla="*/ 464457 h 239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24115" h="2394859">
                      <a:moveTo>
                        <a:pt x="0" y="464457"/>
                      </a:moveTo>
                      <a:lnTo>
                        <a:pt x="0" y="387046"/>
                      </a:lnTo>
                      <a:lnTo>
                        <a:pt x="0" y="380051"/>
                      </a:lnTo>
                      <a:lnTo>
                        <a:pt x="0" y="77411"/>
                      </a:lnTo>
                      <a:cubicBezTo>
                        <a:pt x="0" y="34658"/>
                        <a:pt x="34658" y="0"/>
                        <a:pt x="77411" y="0"/>
                      </a:cubicBezTo>
                      <a:lnTo>
                        <a:pt x="546704" y="0"/>
                      </a:lnTo>
                      <a:cubicBezTo>
                        <a:pt x="589457" y="0"/>
                        <a:pt x="624115" y="34658"/>
                        <a:pt x="624115" y="77411"/>
                      </a:cubicBezTo>
                      <a:lnTo>
                        <a:pt x="624115" y="379605"/>
                      </a:lnTo>
                      <a:lnTo>
                        <a:pt x="624115" y="387046"/>
                      </a:lnTo>
                      <a:lnTo>
                        <a:pt x="624115" y="464457"/>
                      </a:lnTo>
                      <a:lnTo>
                        <a:pt x="622721" y="464457"/>
                      </a:lnTo>
                      <a:lnTo>
                        <a:pt x="622721" y="2318658"/>
                      </a:lnTo>
                      <a:cubicBezTo>
                        <a:pt x="622721" y="2350221"/>
                        <a:pt x="603531" y="2377302"/>
                        <a:pt x="576182" y="2388870"/>
                      </a:cubicBezTo>
                      <a:lnTo>
                        <a:pt x="554871" y="2393172"/>
                      </a:lnTo>
                      <a:lnTo>
                        <a:pt x="556567" y="2394859"/>
                      </a:lnTo>
                      <a:lnTo>
                        <a:pt x="471715" y="2394859"/>
                      </a:lnTo>
                      <a:lnTo>
                        <a:pt x="471715" y="2325563"/>
                      </a:lnTo>
                      <a:lnTo>
                        <a:pt x="470321" y="2318658"/>
                      </a:lnTo>
                      <a:lnTo>
                        <a:pt x="470321" y="464457"/>
                      </a:lnTo>
                      <a:lnTo>
                        <a:pt x="84852" y="464457"/>
                      </a:lnTo>
                      <a:lnTo>
                        <a:pt x="77411" y="46445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A0D85A43-5E62-4F27-F2FA-3EEB08E504C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 flipH="1">
                  <a:off x="6654682" y="731109"/>
                  <a:ext cx="1025755" cy="162846"/>
                  <a:chOff x="1570892" y="2021058"/>
                  <a:chExt cx="1703754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10F3FD84-A30F-54CA-DEA6-ADF58AFB3CFC}"/>
                      </a:ext>
                    </a:extLst>
                  </p:cNvPr>
                  <p:cNvGrpSpPr/>
                  <p:nvPr/>
                </p:nvGrpSpPr>
                <p:grpSpPr>
                  <a:xfrm>
                    <a:off x="1570892" y="2021058"/>
                    <a:ext cx="770374" cy="440121"/>
                    <a:chOff x="1570892" y="2021058"/>
                    <a:chExt cx="770374" cy="440121"/>
                  </a:xfrm>
                  <a:grpFill/>
                </p:grpSpPr>
                <p:sp>
                  <p:nvSpPr>
                    <p:cNvPr id="104" name="Rounded Rectangle 103">
                      <a:extLst>
                        <a:ext uri="{FF2B5EF4-FFF2-40B4-BE49-F238E27FC236}">
                          <a16:creationId xmlns:a16="http://schemas.microsoft.com/office/drawing/2014/main" id="{9250062B-37B9-3A3E-92E3-AB4D298305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0892" y="2021059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5" name="Rounded Rectangle 104">
                      <a:extLst>
                        <a:ext uri="{FF2B5EF4-FFF2-40B4-BE49-F238E27FC236}">
                          <a16:creationId xmlns:a16="http://schemas.microsoft.com/office/drawing/2014/main" id="{659FA54E-247D-4A7E-5DA1-279AC475D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4237" y="2021059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6" name="Rounded Rectangle 105">
                      <a:extLst>
                        <a:ext uri="{FF2B5EF4-FFF2-40B4-BE49-F238E27FC236}">
                          <a16:creationId xmlns:a16="http://schemas.microsoft.com/office/drawing/2014/main" id="{B7C78BA3-F24D-EDBD-8055-19E67127E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7582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7" name="Rounded Rectangle 106">
                      <a:extLst>
                        <a:ext uri="{FF2B5EF4-FFF2-40B4-BE49-F238E27FC236}">
                          <a16:creationId xmlns:a16="http://schemas.microsoft.com/office/drawing/2014/main" id="{5F981789-A4A8-00E2-A62E-7F1B79FC8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927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E3EC53FB-47BA-82C3-6C8F-255EE287AB72}"/>
                      </a:ext>
                    </a:extLst>
                  </p:cNvPr>
                  <p:cNvGrpSpPr/>
                  <p:nvPr/>
                </p:nvGrpSpPr>
                <p:grpSpPr>
                  <a:xfrm>
                    <a:off x="2504272" y="2021058"/>
                    <a:ext cx="770374" cy="440121"/>
                    <a:chOff x="1570892" y="2021058"/>
                    <a:chExt cx="770374" cy="440121"/>
                  </a:xfrm>
                  <a:grpFill/>
                </p:grpSpPr>
                <p:sp>
                  <p:nvSpPr>
                    <p:cNvPr id="100" name="Rounded Rectangle 99">
                      <a:extLst>
                        <a:ext uri="{FF2B5EF4-FFF2-40B4-BE49-F238E27FC236}">
                          <a16:creationId xmlns:a16="http://schemas.microsoft.com/office/drawing/2014/main" id="{6E4D7FC4-7B0C-9FDB-1B21-D7E299F70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0892" y="2021059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1" name="Rounded Rectangle 100">
                      <a:extLst>
                        <a:ext uri="{FF2B5EF4-FFF2-40B4-BE49-F238E27FC236}">
                          <a16:creationId xmlns:a16="http://schemas.microsoft.com/office/drawing/2014/main" id="{F7D3EB74-0384-D140-6939-7FECF2045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4237" y="2021059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2" name="Rounded Rectangle 101">
                      <a:extLst>
                        <a:ext uri="{FF2B5EF4-FFF2-40B4-BE49-F238E27FC236}">
                          <a16:creationId xmlns:a16="http://schemas.microsoft.com/office/drawing/2014/main" id="{5616D930-48CA-2706-B368-353985973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7582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3" name="Rounded Rectangle 102">
                      <a:extLst>
                        <a:ext uri="{FF2B5EF4-FFF2-40B4-BE49-F238E27FC236}">
                          <a16:creationId xmlns:a16="http://schemas.microsoft.com/office/drawing/2014/main" id="{D1EE2124-FF6C-16DD-8F00-8C44BA519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927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AC6588C7-E4C6-AA73-5561-75A8AFA134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 flipH="1">
                  <a:off x="5949191" y="731109"/>
                  <a:ext cx="744782" cy="162846"/>
                  <a:chOff x="2037582" y="2021058"/>
                  <a:chExt cx="1237064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02EF3197-046E-F10E-CBFA-0DDBFD024617}"/>
                      </a:ext>
                    </a:extLst>
                  </p:cNvPr>
                  <p:cNvGrpSpPr/>
                  <p:nvPr/>
                </p:nvGrpSpPr>
                <p:grpSpPr>
                  <a:xfrm>
                    <a:off x="2037582" y="2021058"/>
                    <a:ext cx="303684" cy="440120"/>
                    <a:chOff x="2037582" y="2021058"/>
                    <a:chExt cx="303684" cy="440120"/>
                  </a:xfrm>
                  <a:grpFill/>
                </p:grpSpPr>
                <p:sp>
                  <p:nvSpPr>
                    <p:cNvPr id="96" name="Rounded Rectangle 95">
                      <a:extLst>
                        <a:ext uri="{FF2B5EF4-FFF2-40B4-BE49-F238E27FC236}">
                          <a16:creationId xmlns:a16="http://schemas.microsoft.com/office/drawing/2014/main" id="{B345302C-DB90-0109-AC4C-622A9F77C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7582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7" name="Rounded Rectangle 96">
                      <a:extLst>
                        <a:ext uri="{FF2B5EF4-FFF2-40B4-BE49-F238E27FC236}">
                          <a16:creationId xmlns:a16="http://schemas.microsoft.com/office/drawing/2014/main" id="{60FC46F4-1FEA-1F18-7392-A5CE6BFBA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927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5F02BFB6-CCDA-5922-9ABE-4630B7F6F17E}"/>
                      </a:ext>
                    </a:extLst>
                  </p:cNvPr>
                  <p:cNvGrpSpPr/>
                  <p:nvPr/>
                </p:nvGrpSpPr>
                <p:grpSpPr>
                  <a:xfrm>
                    <a:off x="2504272" y="2021058"/>
                    <a:ext cx="770374" cy="440121"/>
                    <a:chOff x="1570892" y="2021058"/>
                    <a:chExt cx="770374" cy="440121"/>
                  </a:xfrm>
                  <a:grpFill/>
                </p:grpSpPr>
                <p:sp>
                  <p:nvSpPr>
                    <p:cNvPr id="92" name="Rounded Rectangle 91">
                      <a:extLst>
                        <a:ext uri="{FF2B5EF4-FFF2-40B4-BE49-F238E27FC236}">
                          <a16:creationId xmlns:a16="http://schemas.microsoft.com/office/drawing/2014/main" id="{AE5F8D7C-BA70-ABF8-06C8-84D573F93B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0892" y="2021059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3" name="Rounded Rectangle 92">
                      <a:extLst>
                        <a:ext uri="{FF2B5EF4-FFF2-40B4-BE49-F238E27FC236}">
                          <a16:creationId xmlns:a16="http://schemas.microsoft.com/office/drawing/2014/main" id="{1C7AD470-4E1D-9E64-16CB-362833FFC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4237" y="2021059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4" name="Rounded Rectangle 93">
                      <a:extLst>
                        <a:ext uri="{FF2B5EF4-FFF2-40B4-BE49-F238E27FC236}">
                          <a16:creationId xmlns:a16="http://schemas.microsoft.com/office/drawing/2014/main" id="{E401B509-773A-6E33-75DF-2E1827F4A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7582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5" name="Rounded Rectangle 94">
                      <a:extLst>
                        <a:ext uri="{FF2B5EF4-FFF2-40B4-BE49-F238E27FC236}">
                          <a16:creationId xmlns:a16="http://schemas.microsoft.com/office/drawing/2014/main" id="{6AC58063-89EB-B6F9-474D-5E7F335C2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927" y="2021058"/>
                      <a:ext cx="70339" cy="44012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x-none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DBDA8D5F-3DCB-9409-7828-DBD019A29E47}"/>
                    </a:ext>
                  </a:extLst>
                </p:cNvPr>
                <p:cNvSpPr/>
                <p:nvPr/>
              </p:nvSpPr>
              <p:spPr>
                <a:xfrm>
                  <a:off x="6442424" y="5088030"/>
                  <a:ext cx="1195666" cy="90250"/>
                </a:xfrm>
                <a:prstGeom prst="round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48BDE812-60AC-E136-CFA2-E7059D6AD77A}"/>
                    </a:ext>
                  </a:extLst>
                </p:cNvPr>
                <p:cNvSpPr/>
                <p:nvPr/>
              </p:nvSpPr>
              <p:spPr>
                <a:xfrm>
                  <a:off x="6442424" y="5079740"/>
                  <a:ext cx="1195666" cy="90250"/>
                </a:xfrm>
                <a:prstGeom prst="round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4C1174A-D969-3D17-FCD3-710BB1632603}"/>
                  </a:ext>
                </a:extLst>
              </p:cNvPr>
              <p:cNvGrpSpPr/>
              <p:nvPr/>
            </p:nvGrpSpPr>
            <p:grpSpPr>
              <a:xfrm>
                <a:off x="2927519" y="2675838"/>
                <a:ext cx="2394859" cy="3167563"/>
                <a:chOff x="1407885" y="1944914"/>
                <a:chExt cx="2394859" cy="3167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FD81335D-5EBB-0B48-EB57-05E29CB2F673}"/>
                    </a:ext>
                  </a:extLst>
                </p:cNvPr>
                <p:cNvSpPr/>
                <p:nvPr/>
              </p:nvSpPr>
              <p:spPr>
                <a:xfrm rot="5400000">
                  <a:off x="2293257" y="1059542"/>
                  <a:ext cx="624115" cy="2394859"/>
                </a:xfrm>
                <a:custGeom>
                  <a:avLst/>
                  <a:gdLst>
                    <a:gd name="connsiteX0" fmla="*/ 0 w 624115"/>
                    <a:gd name="connsiteY0" fmla="*/ 464457 h 2394859"/>
                    <a:gd name="connsiteX1" fmla="*/ 0 w 624115"/>
                    <a:gd name="connsiteY1" fmla="*/ 387046 h 2394859"/>
                    <a:gd name="connsiteX2" fmla="*/ 0 w 624115"/>
                    <a:gd name="connsiteY2" fmla="*/ 380051 h 2394859"/>
                    <a:gd name="connsiteX3" fmla="*/ 0 w 624115"/>
                    <a:gd name="connsiteY3" fmla="*/ 77411 h 2394859"/>
                    <a:gd name="connsiteX4" fmla="*/ 77411 w 624115"/>
                    <a:gd name="connsiteY4" fmla="*/ 0 h 2394859"/>
                    <a:gd name="connsiteX5" fmla="*/ 546704 w 624115"/>
                    <a:gd name="connsiteY5" fmla="*/ 0 h 2394859"/>
                    <a:gd name="connsiteX6" fmla="*/ 624115 w 624115"/>
                    <a:gd name="connsiteY6" fmla="*/ 77411 h 2394859"/>
                    <a:gd name="connsiteX7" fmla="*/ 624115 w 624115"/>
                    <a:gd name="connsiteY7" fmla="*/ 379605 h 2394859"/>
                    <a:gd name="connsiteX8" fmla="*/ 624115 w 624115"/>
                    <a:gd name="connsiteY8" fmla="*/ 387046 h 2394859"/>
                    <a:gd name="connsiteX9" fmla="*/ 624115 w 624115"/>
                    <a:gd name="connsiteY9" fmla="*/ 464457 h 2394859"/>
                    <a:gd name="connsiteX10" fmla="*/ 622721 w 624115"/>
                    <a:gd name="connsiteY10" fmla="*/ 464457 h 2394859"/>
                    <a:gd name="connsiteX11" fmla="*/ 622721 w 624115"/>
                    <a:gd name="connsiteY11" fmla="*/ 2318658 h 2394859"/>
                    <a:gd name="connsiteX12" fmla="*/ 576182 w 624115"/>
                    <a:gd name="connsiteY12" fmla="*/ 2388870 h 2394859"/>
                    <a:gd name="connsiteX13" fmla="*/ 554871 w 624115"/>
                    <a:gd name="connsiteY13" fmla="*/ 2393172 h 2394859"/>
                    <a:gd name="connsiteX14" fmla="*/ 556567 w 624115"/>
                    <a:gd name="connsiteY14" fmla="*/ 2394859 h 2394859"/>
                    <a:gd name="connsiteX15" fmla="*/ 471715 w 624115"/>
                    <a:gd name="connsiteY15" fmla="*/ 2394859 h 2394859"/>
                    <a:gd name="connsiteX16" fmla="*/ 471715 w 624115"/>
                    <a:gd name="connsiteY16" fmla="*/ 2325563 h 2394859"/>
                    <a:gd name="connsiteX17" fmla="*/ 470321 w 624115"/>
                    <a:gd name="connsiteY17" fmla="*/ 2318658 h 2394859"/>
                    <a:gd name="connsiteX18" fmla="*/ 470321 w 624115"/>
                    <a:gd name="connsiteY18" fmla="*/ 464457 h 2394859"/>
                    <a:gd name="connsiteX19" fmla="*/ 84852 w 624115"/>
                    <a:gd name="connsiteY19" fmla="*/ 464457 h 2394859"/>
                    <a:gd name="connsiteX20" fmla="*/ 77411 w 624115"/>
                    <a:gd name="connsiteY20" fmla="*/ 464457 h 239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24115" h="2394859">
                      <a:moveTo>
                        <a:pt x="0" y="464457"/>
                      </a:moveTo>
                      <a:lnTo>
                        <a:pt x="0" y="387046"/>
                      </a:lnTo>
                      <a:lnTo>
                        <a:pt x="0" y="380051"/>
                      </a:lnTo>
                      <a:lnTo>
                        <a:pt x="0" y="77411"/>
                      </a:lnTo>
                      <a:cubicBezTo>
                        <a:pt x="0" y="34658"/>
                        <a:pt x="34658" y="0"/>
                        <a:pt x="77411" y="0"/>
                      </a:cubicBezTo>
                      <a:lnTo>
                        <a:pt x="546704" y="0"/>
                      </a:lnTo>
                      <a:cubicBezTo>
                        <a:pt x="589457" y="0"/>
                        <a:pt x="624115" y="34658"/>
                        <a:pt x="624115" y="77411"/>
                      </a:cubicBezTo>
                      <a:lnTo>
                        <a:pt x="624115" y="379605"/>
                      </a:lnTo>
                      <a:lnTo>
                        <a:pt x="624115" y="387046"/>
                      </a:lnTo>
                      <a:lnTo>
                        <a:pt x="624115" y="464457"/>
                      </a:lnTo>
                      <a:lnTo>
                        <a:pt x="622721" y="464457"/>
                      </a:lnTo>
                      <a:lnTo>
                        <a:pt x="622721" y="2318658"/>
                      </a:lnTo>
                      <a:cubicBezTo>
                        <a:pt x="622721" y="2350221"/>
                        <a:pt x="603531" y="2377302"/>
                        <a:pt x="576182" y="2388870"/>
                      </a:cubicBezTo>
                      <a:lnTo>
                        <a:pt x="554871" y="2393172"/>
                      </a:lnTo>
                      <a:lnTo>
                        <a:pt x="556567" y="2394859"/>
                      </a:lnTo>
                      <a:lnTo>
                        <a:pt x="471715" y="2394859"/>
                      </a:lnTo>
                      <a:lnTo>
                        <a:pt x="471715" y="2325563"/>
                      </a:lnTo>
                      <a:lnTo>
                        <a:pt x="470321" y="2318658"/>
                      </a:lnTo>
                      <a:lnTo>
                        <a:pt x="470321" y="464457"/>
                      </a:lnTo>
                      <a:lnTo>
                        <a:pt x="84852" y="464457"/>
                      </a:lnTo>
                      <a:lnTo>
                        <a:pt x="77411" y="46445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D09F6DA1-0C62-4E5D-7F81-73480A4F6FAB}"/>
                    </a:ext>
                  </a:extLst>
                </p:cNvPr>
                <p:cNvGrpSpPr/>
                <p:nvPr/>
              </p:nvGrpSpPr>
              <p:grpSpPr>
                <a:xfrm>
                  <a:off x="1570892" y="2021058"/>
                  <a:ext cx="770374" cy="440121"/>
                  <a:chOff x="1570892" y="2021058"/>
                  <a:chExt cx="770374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7C75C3E4-69FD-F9BD-DFA7-253FAB391DB4}"/>
                      </a:ext>
                    </a:extLst>
                  </p:cNvPr>
                  <p:cNvSpPr/>
                  <p:nvPr/>
                </p:nvSpPr>
                <p:spPr>
                  <a:xfrm>
                    <a:off x="1570892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7" name="Rounded Rectangle 76">
                    <a:extLst>
                      <a:ext uri="{FF2B5EF4-FFF2-40B4-BE49-F238E27FC236}">
                        <a16:creationId xmlns:a16="http://schemas.microsoft.com/office/drawing/2014/main" id="{17692CC9-063F-CF74-F434-E210A8F03CD5}"/>
                      </a:ext>
                    </a:extLst>
                  </p:cNvPr>
                  <p:cNvSpPr/>
                  <p:nvPr/>
                </p:nvSpPr>
                <p:spPr>
                  <a:xfrm>
                    <a:off x="1804237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8" name="Rounded Rectangle 77">
                    <a:extLst>
                      <a:ext uri="{FF2B5EF4-FFF2-40B4-BE49-F238E27FC236}">
                        <a16:creationId xmlns:a16="http://schemas.microsoft.com/office/drawing/2014/main" id="{98BAA57B-0FB7-B0F2-25B1-7B4D02B20B3C}"/>
                      </a:ext>
                    </a:extLst>
                  </p:cNvPr>
                  <p:cNvSpPr/>
                  <p:nvPr/>
                </p:nvSpPr>
                <p:spPr>
                  <a:xfrm>
                    <a:off x="2037582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9" name="Rounded Rectangle 78">
                    <a:extLst>
                      <a:ext uri="{FF2B5EF4-FFF2-40B4-BE49-F238E27FC236}">
                        <a16:creationId xmlns:a16="http://schemas.microsoft.com/office/drawing/2014/main" id="{AEB4F80F-A5A2-361A-72DF-15A5063FF8D3}"/>
                      </a:ext>
                    </a:extLst>
                  </p:cNvPr>
                  <p:cNvSpPr/>
                  <p:nvPr/>
                </p:nvSpPr>
                <p:spPr>
                  <a:xfrm>
                    <a:off x="2270927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1B6F237-4372-A1DA-EA69-C570B073DE8A}"/>
                    </a:ext>
                  </a:extLst>
                </p:cNvPr>
                <p:cNvGrpSpPr/>
                <p:nvPr/>
              </p:nvGrpSpPr>
              <p:grpSpPr>
                <a:xfrm>
                  <a:off x="2504272" y="2021058"/>
                  <a:ext cx="770374" cy="440121"/>
                  <a:chOff x="1570892" y="2021058"/>
                  <a:chExt cx="770374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72" name="Rounded Rectangle 71">
                    <a:extLst>
                      <a:ext uri="{FF2B5EF4-FFF2-40B4-BE49-F238E27FC236}">
                        <a16:creationId xmlns:a16="http://schemas.microsoft.com/office/drawing/2014/main" id="{FA4D3962-9062-18B8-4295-D75230CAB4DD}"/>
                      </a:ext>
                    </a:extLst>
                  </p:cNvPr>
                  <p:cNvSpPr/>
                  <p:nvPr/>
                </p:nvSpPr>
                <p:spPr>
                  <a:xfrm>
                    <a:off x="1570892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3CF10E28-4367-F63F-ED5B-BD1FED752B21}"/>
                      </a:ext>
                    </a:extLst>
                  </p:cNvPr>
                  <p:cNvSpPr/>
                  <p:nvPr/>
                </p:nvSpPr>
                <p:spPr>
                  <a:xfrm>
                    <a:off x="1804237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FCA5E078-120E-131F-646B-5F55622B31A1}"/>
                      </a:ext>
                    </a:extLst>
                  </p:cNvPr>
                  <p:cNvSpPr/>
                  <p:nvPr/>
                </p:nvSpPr>
                <p:spPr>
                  <a:xfrm>
                    <a:off x="2037582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BD3B6D0E-7500-8D6C-5B2B-264AB7092969}"/>
                      </a:ext>
                    </a:extLst>
                  </p:cNvPr>
                  <p:cNvSpPr/>
                  <p:nvPr/>
                </p:nvSpPr>
                <p:spPr>
                  <a:xfrm>
                    <a:off x="2270927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25228488-EF7F-7917-A95C-A2B61FFF3BAF}"/>
                    </a:ext>
                  </a:extLst>
                </p:cNvPr>
                <p:cNvGrpSpPr/>
                <p:nvPr/>
              </p:nvGrpSpPr>
              <p:grpSpPr>
                <a:xfrm rot="5400000">
                  <a:off x="1852732" y="3800754"/>
                  <a:ext cx="537029" cy="906728"/>
                  <a:chOff x="1804237" y="2021058"/>
                  <a:chExt cx="537029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69" name="Rounded Rectangle 68">
                    <a:extLst>
                      <a:ext uri="{FF2B5EF4-FFF2-40B4-BE49-F238E27FC236}">
                        <a16:creationId xmlns:a16="http://schemas.microsoft.com/office/drawing/2014/main" id="{469673A3-20E4-7F76-AC68-66878170D4D2}"/>
                      </a:ext>
                    </a:extLst>
                  </p:cNvPr>
                  <p:cNvSpPr/>
                  <p:nvPr/>
                </p:nvSpPr>
                <p:spPr>
                  <a:xfrm>
                    <a:off x="1804237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" name="Rounded Rectangle 69">
                    <a:extLst>
                      <a:ext uri="{FF2B5EF4-FFF2-40B4-BE49-F238E27FC236}">
                        <a16:creationId xmlns:a16="http://schemas.microsoft.com/office/drawing/2014/main" id="{D977B0CB-C03D-91E5-DA19-A4AFACA032E7}"/>
                      </a:ext>
                    </a:extLst>
                  </p:cNvPr>
                  <p:cNvSpPr/>
                  <p:nvPr/>
                </p:nvSpPr>
                <p:spPr>
                  <a:xfrm>
                    <a:off x="2037582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1" name="Rounded Rectangle 70">
                    <a:extLst>
                      <a:ext uri="{FF2B5EF4-FFF2-40B4-BE49-F238E27FC236}">
                        <a16:creationId xmlns:a16="http://schemas.microsoft.com/office/drawing/2014/main" id="{F8644AAF-935A-15BF-0807-3DA0710C7E97}"/>
                      </a:ext>
                    </a:extLst>
                  </p:cNvPr>
                  <p:cNvSpPr/>
                  <p:nvPr/>
                </p:nvSpPr>
                <p:spPr>
                  <a:xfrm>
                    <a:off x="2270927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id="{6B5011FD-A7DE-1AEF-442A-69075360359B}"/>
                    </a:ext>
                  </a:extLst>
                </p:cNvPr>
                <p:cNvSpPr/>
                <p:nvPr/>
              </p:nvSpPr>
              <p:spPr>
                <a:xfrm>
                  <a:off x="1774195" y="3041634"/>
                  <a:ext cx="195159" cy="2070843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alpha val="47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A9B3945-ED68-17F0-7786-9F4A5B28E324}"/>
                    </a:ext>
                  </a:extLst>
                </p:cNvPr>
                <p:cNvSpPr/>
                <p:nvPr/>
              </p:nvSpPr>
              <p:spPr>
                <a:xfrm>
                  <a:off x="1502450" y="2718640"/>
                  <a:ext cx="2205726" cy="210011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6CCC5BB-3BFE-0C82-1958-A0EF5B7A2C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13857" y="3264062"/>
                <a:ext cx="1729329" cy="2390608"/>
                <a:chOff x="7206077" y="6038723"/>
                <a:chExt cx="2041395" cy="238899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C5A4C95-B484-34E7-2D04-39AB7F80632D}"/>
                    </a:ext>
                  </a:extLst>
                </p:cNvPr>
                <p:cNvSpPr/>
                <p:nvPr/>
              </p:nvSpPr>
              <p:spPr>
                <a:xfrm>
                  <a:off x="7733799" y="6797040"/>
                  <a:ext cx="1513673" cy="163068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D4EE4DB-6E95-745B-EC79-F774BF67C5C9}"/>
                    </a:ext>
                  </a:extLst>
                </p:cNvPr>
                <p:cNvGrpSpPr/>
                <p:nvPr/>
              </p:nvGrpSpPr>
              <p:grpSpPr>
                <a:xfrm>
                  <a:off x="7910850" y="7114039"/>
                  <a:ext cx="815005" cy="1027161"/>
                  <a:chOff x="7885766" y="7136075"/>
                  <a:chExt cx="1197273" cy="1027161"/>
                </a:xfrm>
              </p:grpSpPr>
              <p:sp>
                <p:nvSpPr>
                  <p:cNvPr id="51" name="Rounded Rectangle 50">
                    <a:extLst>
                      <a:ext uri="{FF2B5EF4-FFF2-40B4-BE49-F238E27FC236}">
                        <a16:creationId xmlns:a16="http://schemas.microsoft.com/office/drawing/2014/main" id="{36F4CF94-BD47-FAAA-1BB9-8AE6DCF65C62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8546793" y="6748473"/>
                    <a:ext cx="121920" cy="9505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Rounded Rectangle 51">
                    <a:extLst>
                      <a:ext uri="{FF2B5EF4-FFF2-40B4-BE49-F238E27FC236}">
                        <a16:creationId xmlns:a16="http://schemas.microsoft.com/office/drawing/2014/main" id="{C42BE343-055B-4CA4-2955-C6165FD74A2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8546791" y="7174815"/>
                    <a:ext cx="121920" cy="9505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Rounded Rectangle 52">
                    <a:extLst>
                      <a:ext uri="{FF2B5EF4-FFF2-40B4-BE49-F238E27FC236}">
                        <a16:creationId xmlns:a16="http://schemas.microsoft.com/office/drawing/2014/main" id="{0F9D8973-AB88-CFD9-E79D-88E173551AF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8546792" y="7626989"/>
                    <a:ext cx="121920" cy="9505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5FF6ECC9-2213-8CBE-7F16-1709B503DB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7885766" y="7136075"/>
                    <a:ext cx="108000" cy="108000"/>
                  </a:xfrm>
                  <a:prstGeom prst="ellipse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9B9AD15-DEC9-86F9-5519-39C2943225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7885766" y="7593275"/>
                    <a:ext cx="108000" cy="108000"/>
                  </a:xfrm>
                  <a:prstGeom prst="ellipse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F0A1524F-7D7D-F00D-E6A6-C28AF47FDC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 flipV="1">
                    <a:off x="7901006" y="8050475"/>
                    <a:ext cx="108000" cy="108000"/>
                  </a:xfrm>
                  <a:prstGeom prst="ellipse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1806C57C-3973-AC86-E037-AED0AB7E663C}"/>
                    </a:ext>
                  </a:extLst>
                </p:cNvPr>
                <p:cNvSpPr/>
                <p:nvPr/>
              </p:nvSpPr>
              <p:spPr>
                <a:xfrm rot="5400000" flipH="1">
                  <a:off x="8191217" y="5053583"/>
                  <a:ext cx="45719" cy="2015999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alpha val="61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2ACA446-3A31-AB79-087D-4EEA38C7A6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14633" y="4511611"/>
                <a:ext cx="1458845" cy="1550493"/>
                <a:chOff x="5389946" y="1933570"/>
                <a:chExt cx="2394859" cy="254531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AD852059-274B-9C65-16EC-39DA0010E7C8}"/>
                    </a:ext>
                  </a:extLst>
                </p:cNvPr>
                <p:cNvSpPr/>
                <p:nvPr/>
              </p:nvSpPr>
              <p:spPr>
                <a:xfrm>
                  <a:off x="5389947" y="1933570"/>
                  <a:ext cx="2394857" cy="624115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61F00CD-D4ED-C566-C82E-047A2D1EADCA}"/>
                    </a:ext>
                  </a:extLst>
                </p:cNvPr>
                <p:cNvSpPr/>
                <p:nvPr/>
              </p:nvSpPr>
              <p:spPr>
                <a:xfrm rot="5400000">
                  <a:off x="6275318" y="1048198"/>
                  <a:ext cx="624115" cy="2394859"/>
                </a:xfrm>
                <a:custGeom>
                  <a:avLst/>
                  <a:gdLst>
                    <a:gd name="connsiteX0" fmla="*/ 0 w 624115"/>
                    <a:gd name="connsiteY0" fmla="*/ 464457 h 2394859"/>
                    <a:gd name="connsiteX1" fmla="*/ 0 w 624115"/>
                    <a:gd name="connsiteY1" fmla="*/ 387046 h 2394859"/>
                    <a:gd name="connsiteX2" fmla="*/ 0 w 624115"/>
                    <a:gd name="connsiteY2" fmla="*/ 380051 h 2394859"/>
                    <a:gd name="connsiteX3" fmla="*/ 0 w 624115"/>
                    <a:gd name="connsiteY3" fmla="*/ 77411 h 2394859"/>
                    <a:gd name="connsiteX4" fmla="*/ 77411 w 624115"/>
                    <a:gd name="connsiteY4" fmla="*/ 0 h 2394859"/>
                    <a:gd name="connsiteX5" fmla="*/ 546704 w 624115"/>
                    <a:gd name="connsiteY5" fmla="*/ 0 h 2394859"/>
                    <a:gd name="connsiteX6" fmla="*/ 624115 w 624115"/>
                    <a:gd name="connsiteY6" fmla="*/ 77411 h 2394859"/>
                    <a:gd name="connsiteX7" fmla="*/ 624115 w 624115"/>
                    <a:gd name="connsiteY7" fmla="*/ 379605 h 2394859"/>
                    <a:gd name="connsiteX8" fmla="*/ 624115 w 624115"/>
                    <a:gd name="connsiteY8" fmla="*/ 387046 h 2394859"/>
                    <a:gd name="connsiteX9" fmla="*/ 624115 w 624115"/>
                    <a:gd name="connsiteY9" fmla="*/ 464457 h 2394859"/>
                    <a:gd name="connsiteX10" fmla="*/ 622721 w 624115"/>
                    <a:gd name="connsiteY10" fmla="*/ 464457 h 2394859"/>
                    <a:gd name="connsiteX11" fmla="*/ 622721 w 624115"/>
                    <a:gd name="connsiteY11" fmla="*/ 2318658 h 2394859"/>
                    <a:gd name="connsiteX12" fmla="*/ 576182 w 624115"/>
                    <a:gd name="connsiteY12" fmla="*/ 2388870 h 2394859"/>
                    <a:gd name="connsiteX13" fmla="*/ 554871 w 624115"/>
                    <a:gd name="connsiteY13" fmla="*/ 2393172 h 2394859"/>
                    <a:gd name="connsiteX14" fmla="*/ 556567 w 624115"/>
                    <a:gd name="connsiteY14" fmla="*/ 2394859 h 2394859"/>
                    <a:gd name="connsiteX15" fmla="*/ 471715 w 624115"/>
                    <a:gd name="connsiteY15" fmla="*/ 2394859 h 2394859"/>
                    <a:gd name="connsiteX16" fmla="*/ 471715 w 624115"/>
                    <a:gd name="connsiteY16" fmla="*/ 2325563 h 2394859"/>
                    <a:gd name="connsiteX17" fmla="*/ 470321 w 624115"/>
                    <a:gd name="connsiteY17" fmla="*/ 2318658 h 2394859"/>
                    <a:gd name="connsiteX18" fmla="*/ 470321 w 624115"/>
                    <a:gd name="connsiteY18" fmla="*/ 464457 h 2394859"/>
                    <a:gd name="connsiteX19" fmla="*/ 84852 w 624115"/>
                    <a:gd name="connsiteY19" fmla="*/ 464457 h 2394859"/>
                    <a:gd name="connsiteX20" fmla="*/ 77411 w 624115"/>
                    <a:gd name="connsiteY20" fmla="*/ 464457 h 239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24115" h="2394859">
                      <a:moveTo>
                        <a:pt x="0" y="464457"/>
                      </a:moveTo>
                      <a:lnTo>
                        <a:pt x="0" y="387046"/>
                      </a:lnTo>
                      <a:lnTo>
                        <a:pt x="0" y="380051"/>
                      </a:lnTo>
                      <a:lnTo>
                        <a:pt x="0" y="77411"/>
                      </a:lnTo>
                      <a:cubicBezTo>
                        <a:pt x="0" y="34658"/>
                        <a:pt x="34658" y="0"/>
                        <a:pt x="77411" y="0"/>
                      </a:cubicBezTo>
                      <a:lnTo>
                        <a:pt x="546704" y="0"/>
                      </a:lnTo>
                      <a:cubicBezTo>
                        <a:pt x="589457" y="0"/>
                        <a:pt x="624115" y="34658"/>
                        <a:pt x="624115" y="77411"/>
                      </a:cubicBezTo>
                      <a:lnTo>
                        <a:pt x="624115" y="379605"/>
                      </a:lnTo>
                      <a:lnTo>
                        <a:pt x="624115" y="387046"/>
                      </a:lnTo>
                      <a:lnTo>
                        <a:pt x="624115" y="464457"/>
                      </a:lnTo>
                      <a:lnTo>
                        <a:pt x="622721" y="464457"/>
                      </a:lnTo>
                      <a:lnTo>
                        <a:pt x="622721" y="2318658"/>
                      </a:lnTo>
                      <a:cubicBezTo>
                        <a:pt x="622721" y="2350221"/>
                        <a:pt x="603531" y="2377302"/>
                        <a:pt x="576182" y="2388870"/>
                      </a:cubicBezTo>
                      <a:lnTo>
                        <a:pt x="554871" y="2393172"/>
                      </a:lnTo>
                      <a:lnTo>
                        <a:pt x="556567" y="2394859"/>
                      </a:lnTo>
                      <a:lnTo>
                        <a:pt x="471715" y="2394859"/>
                      </a:lnTo>
                      <a:lnTo>
                        <a:pt x="471715" y="2325563"/>
                      </a:lnTo>
                      <a:lnTo>
                        <a:pt x="470321" y="2318658"/>
                      </a:lnTo>
                      <a:lnTo>
                        <a:pt x="470321" y="464457"/>
                      </a:lnTo>
                      <a:lnTo>
                        <a:pt x="84852" y="464457"/>
                      </a:lnTo>
                      <a:lnTo>
                        <a:pt x="77411" y="46445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53AFC6E-BF1E-A625-3CD9-658763FC7910}"/>
                    </a:ext>
                  </a:extLst>
                </p:cNvPr>
                <p:cNvGrpSpPr/>
                <p:nvPr/>
              </p:nvGrpSpPr>
              <p:grpSpPr>
                <a:xfrm>
                  <a:off x="5552953" y="2009714"/>
                  <a:ext cx="770374" cy="440121"/>
                  <a:chOff x="1570892" y="2021058"/>
                  <a:chExt cx="770374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92E70301-4E4B-71C8-FBA6-5F0ADDA1F606}"/>
                      </a:ext>
                    </a:extLst>
                  </p:cNvPr>
                  <p:cNvSpPr/>
                  <p:nvPr/>
                </p:nvSpPr>
                <p:spPr>
                  <a:xfrm>
                    <a:off x="1570892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9122C1C6-1CB2-C2A2-97CA-DC8961FF1340}"/>
                      </a:ext>
                    </a:extLst>
                  </p:cNvPr>
                  <p:cNvSpPr/>
                  <p:nvPr/>
                </p:nvSpPr>
                <p:spPr>
                  <a:xfrm>
                    <a:off x="1804237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03DA76C7-A258-E972-4DAB-BCD29363172E}"/>
                      </a:ext>
                    </a:extLst>
                  </p:cNvPr>
                  <p:cNvSpPr/>
                  <p:nvPr/>
                </p:nvSpPr>
                <p:spPr>
                  <a:xfrm>
                    <a:off x="2037582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E8BBAC92-FE09-6DEA-D3B3-5C7A1F124F77}"/>
                      </a:ext>
                    </a:extLst>
                  </p:cNvPr>
                  <p:cNvSpPr/>
                  <p:nvPr/>
                </p:nvSpPr>
                <p:spPr>
                  <a:xfrm>
                    <a:off x="2270927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09163D3-D4D4-9672-B580-F9496E700E12}"/>
                    </a:ext>
                  </a:extLst>
                </p:cNvPr>
                <p:cNvGrpSpPr/>
                <p:nvPr/>
              </p:nvGrpSpPr>
              <p:grpSpPr>
                <a:xfrm>
                  <a:off x="6719678" y="2009714"/>
                  <a:ext cx="537029" cy="440121"/>
                  <a:chOff x="1804237" y="2021058"/>
                  <a:chExt cx="537029" cy="440121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F343F124-2032-7CB1-F80A-97D68B82E22A}"/>
                      </a:ext>
                    </a:extLst>
                  </p:cNvPr>
                  <p:cNvSpPr/>
                  <p:nvPr/>
                </p:nvSpPr>
                <p:spPr>
                  <a:xfrm>
                    <a:off x="1804237" y="2021059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09058C89-34B5-2AD6-040B-25ACE4A19129}"/>
                      </a:ext>
                    </a:extLst>
                  </p:cNvPr>
                  <p:cNvSpPr/>
                  <p:nvPr/>
                </p:nvSpPr>
                <p:spPr>
                  <a:xfrm>
                    <a:off x="2037582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500EB7A7-54AC-F33B-016E-AB006860587E}"/>
                      </a:ext>
                    </a:extLst>
                  </p:cNvPr>
                  <p:cNvSpPr/>
                  <p:nvPr/>
                </p:nvSpPr>
                <p:spPr>
                  <a:xfrm>
                    <a:off x="2270927" y="2021058"/>
                    <a:ext cx="70339" cy="440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8A0D959-6AB0-79E9-3386-4E677CF242E3}"/>
                    </a:ext>
                  </a:extLst>
                </p:cNvPr>
                <p:cNvSpPr/>
                <p:nvPr/>
              </p:nvSpPr>
              <p:spPr>
                <a:xfrm>
                  <a:off x="5484511" y="2707296"/>
                  <a:ext cx="2205726" cy="210011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64C66CFD-E653-6477-8A87-FEF60E53C801}"/>
                    </a:ext>
                  </a:extLst>
                </p:cNvPr>
                <p:cNvSpPr/>
                <p:nvPr/>
              </p:nvSpPr>
              <p:spPr>
                <a:xfrm>
                  <a:off x="5479583" y="3139707"/>
                  <a:ext cx="237158" cy="133917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alpha val="7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76" name="Grupo 175">
            <a:extLst>
              <a:ext uri="{FF2B5EF4-FFF2-40B4-BE49-F238E27FC236}">
                <a16:creationId xmlns:a16="http://schemas.microsoft.com/office/drawing/2014/main" id="{9A4445EF-FDB7-4D2E-2071-CB3F69E749D7}"/>
              </a:ext>
            </a:extLst>
          </p:cNvPr>
          <p:cNvGrpSpPr/>
          <p:nvPr/>
        </p:nvGrpSpPr>
        <p:grpSpPr>
          <a:xfrm>
            <a:off x="1858185" y="827277"/>
            <a:ext cx="8828125" cy="1465941"/>
            <a:chOff x="2021410" y="805890"/>
            <a:chExt cx="8828125" cy="1465941"/>
          </a:xfrm>
        </p:grpSpPr>
        <p:sp>
          <p:nvSpPr>
            <p:cNvPr id="177" name="Rectángulo 176">
              <a:extLst>
                <a:ext uri="{FF2B5EF4-FFF2-40B4-BE49-F238E27FC236}">
                  <a16:creationId xmlns:a16="http://schemas.microsoft.com/office/drawing/2014/main" id="{13148187-33FB-1FBF-76FE-AACA4BCB5688}"/>
                </a:ext>
              </a:extLst>
            </p:cNvPr>
            <p:cNvSpPr/>
            <p:nvPr/>
          </p:nvSpPr>
          <p:spPr>
            <a:xfrm>
              <a:off x="2271157" y="1137420"/>
              <a:ext cx="8578378" cy="1134411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30000">
                  <a:srgbClr val="33CCCC">
                    <a:tint val="44500"/>
                    <a:satMod val="160000"/>
                  </a:srgbClr>
                </a:gs>
                <a:gs pos="99000">
                  <a:sysClr val="window" lastClr="FFFFFF"/>
                </a:gs>
                <a:gs pos="60000">
                  <a:srgbClr val="33CCC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ea typeface="+mn-ea"/>
                <a:cs typeface="+mn-cs"/>
              </a:endParaRPr>
            </a:p>
          </p:txBody>
        </p:sp>
        <p:sp>
          <p:nvSpPr>
            <p:cNvPr id="178" name="CuadroTexto 177">
              <a:extLst>
                <a:ext uri="{FF2B5EF4-FFF2-40B4-BE49-F238E27FC236}">
                  <a16:creationId xmlns:a16="http://schemas.microsoft.com/office/drawing/2014/main" id="{FE93444D-862C-F43E-3877-E503BD30FAED}"/>
                </a:ext>
              </a:extLst>
            </p:cNvPr>
            <p:cNvSpPr txBox="1"/>
            <p:nvPr/>
          </p:nvSpPr>
          <p:spPr>
            <a:xfrm>
              <a:off x="2021410" y="1644572"/>
              <a:ext cx="196425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DESDE 2019</a:t>
              </a:r>
            </a:p>
          </p:txBody>
        </p:sp>
        <p:sp>
          <p:nvSpPr>
            <p:cNvPr id="179" name="Rectangle 100">
              <a:extLst>
                <a:ext uri="{FF2B5EF4-FFF2-40B4-BE49-F238E27FC236}">
                  <a16:creationId xmlns:a16="http://schemas.microsoft.com/office/drawing/2014/main" id="{445D2666-ECFF-DFBB-5D9B-7AEF6F70C536}"/>
                </a:ext>
              </a:extLst>
            </p:cNvPr>
            <p:cNvSpPr/>
            <p:nvPr/>
          </p:nvSpPr>
          <p:spPr>
            <a:xfrm>
              <a:off x="4532775" y="1340377"/>
              <a:ext cx="38890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VIGILANCIA DE ANTIBIÓTICOS PARA COMBATIR LAS RESISTENCIAS ANTIMICROBIANAS</a:t>
              </a:r>
            </a:p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200" dirty="0">
                  <a:solidFill>
                    <a:srgbClr val="1F49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 (animales productores de alimentos)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grpSp>
          <p:nvGrpSpPr>
            <p:cNvPr id="180" name="Grupo 179">
              <a:extLst>
                <a:ext uri="{FF2B5EF4-FFF2-40B4-BE49-F238E27FC236}">
                  <a16:creationId xmlns:a16="http://schemas.microsoft.com/office/drawing/2014/main" id="{3396FF6E-F135-BE12-5BA0-D0227BEB3CA9}"/>
                </a:ext>
              </a:extLst>
            </p:cNvPr>
            <p:cNvGrpSpPr/>
            <p:nvPr/>
          </p:nvGrpSpPr>
          <p:grpSpPr>
            <a:xfrm>
              <a:off x="9131235" y="805890"/>
              <a:ext cx="1359874" cy="1359875"/>
              <a:chOff x="7857073" y="805890"/>
              <a:chExt cx="1359874" cy="1359875"/>
            </a:xfrm>
          </p:grpSpPr>
          <p:grpSp>
            <p:nvGrpSpPr>
              <p:cNvPr id="181" name="Grupo 36">
                <a:extLst>
                  <a:ext uri="{FF2B5EF4-FFF2-40B4-BE49-F238E27FC236}">
                    <a16:creationId xmlns:a16="http://schemas.microsoft.com/office/drawing/2014/main" id="{D65D4232-E465-3B62-4A62-C11B317525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57073" y="805890"/>
                <a:ext cx="1359874" cy="1359875"/>
                <a:chOff x="5927673" y="1137250"/>
                <a:chExt cx="2721256" cy="2721257"/>
              </a:xfrm>
            </p:grpSpPr>
            <p:sp>
              <p:nvSpPr>
                <p:cNvPr id="327" name="Elipse 38">
                  <a:extLst>
                    <a:ext uri="{FF2B5EF4-FFF2-40B4-BE49-F238E27FC236}">
                      <a16:creationId xmlns:a16="http://schemas.microsoft.com/office/drawing/2014/main" id="{ABC1E2A7-A78A-184D-7381-5E249D50E5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975291">
                  <a:off x="5969872" y="1167118"/>
                  <a:ext cx="2654692" cy="2654691"/>
                </a:xfrm>
                <a:prstGeom prst="ellipse">
                  <a:avLst/>
                </a:prstGeom>
                <a:solidFill>
                  <a:srgbClr val="FFCCC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</a:endParaRPr>
                </a:p>
              </p:txBody>
            </p:sp>
            <p:sp>
              <p:nvSpPr>
                <p:cNvPr id="328" name="Anillo 46">
                  <a:extLst>
                    <a:ext uri="{FF2B5EF4-FFF2-40B4-BE49-F238E27FC236}">
                      <a16:creationId xmlns:a16="http://schemas.microsoft.com/office/drawing/2014/main" id="{D6F66AC3-E332-787D-80FC-E307CAB375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488269">
                  <a:off x="5927673" y="1137250"/>
                  <a:ext cx="2721256" cy="2721257"/>
                </a:xfrm>
                <a:prstGeom prst="donut">
                  <a:avLst>
                    <a:gd name="adj" fmla="val 2430"/>
                  </a:avLst>
                </a:prstGeom>
                <a:solidFill>
                  <a:srgbClr val="2683C6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/>
                  </a:endParaRPr>
                </a:p>
              </p:txBody>
            </p:sp>
          </p:grpSp>
          <p:grpSp>
            <p:nvGrpSpPr>
              <p:cNvPr id="182" name="Grupo 181">
                <a:extLst>
                  <a:ext uri="{FF2B5EF4-FFF2-40B4-BE49-F238E27FC236}">
                    <a16:creationId xmlns:a16="http://schemas.microsoft.com/office/drawing/2014/main" id="{C6839A2B-168F-4A94-AC50-16DD001619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370386">
                <a:off x="8481983" y="1045467"/>
                <a:ext cx="218307" cy="98980"/>
                <a:chOff x="8650555" y="4191674"/>
                <a:chExt cx="1213636" cy="550259"/>
              </a:xfrm>
              <a:gradFill flip="none" rotWithShape="1">
                <a:gsLst>
                  <a:gs pos="0">
                    <a:srgbClr val="4AB5C4">
                      <a:lumMod val="75000"/>
                    </a:srgbClr>
                  </a:gs>
                  <a:gs pos="35000">
                    <a:srgbClr val="4AB5C4">
                      <a:lumMod val="95000"/>
                    </a:srgbClr>
                  </a:gs>
                  <a:gs pos="100000">
                    <a:srgbClr val="0989B1">
                      <a:lumMod val="50000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5" name="Diagrama de flujo: retraso 324">
                  <a:extLst>
                    <a:ext uri="{FF2B5EF4-FFF2-40B4-BE49-F238E27FC236}">
                      <a16:creationId xmlns:a16="http://schemas.microsoft.com/office/drawing/2014/main" id="{E39B50E4-3B66-820E-B960-CD78971456FB}"/>
                    </a:ext>
                  </a:extLst>
                </p:cNvPr>
                <p:cNvSpPr/>
                <p:nvPr/>
              </p:nvSpPr>
              <p:spPr>
                <a:xfrm>
                  <a:off x="9265381" y="4191674"/>
                  <a:ext cx="598810" cy="550259"/>
                </a:xfrm>
                <a:prstGeom prst="flowChartDelay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26" name="Diagrama de flujo: retraso 325">
                  <a:extLst>
                    <a:ext uri="{FF2B5EF4-FFF2-40B4-BE49-F238E27FC236}">
                      <a16:creationId xmlns:a16="http://schemas.microsoft.com/office/drawing/2014/main" id="{44A5CD6E-7275-00C0-4D61-211CEECA673C}"/>
                    </a:ext>
                  </a:extLst>
                </p:cNvPr>
                <p:cNvSpPr/>
                <p:nvPr/>
              </p:nvSpPr>
              <p:spPr>
                <a:xfrm rot="10800000">
                  <a:off x="8650555" y="4191674"/>
                  <a:ext cx="598810" cy="550259"/>
                </a:xfrm>
                <a:prstGeom prst="flowChartDelay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3" name="Grupo 182">
                <a:extLst>
                  <a:ext uri="{FF2B5EF4-FFF2-40B4-BE49-F238E27FC236}">
                    <a16:creationId xmlns:a16="http://schemas.microsoft.com/office/drawing/2014/main" id="{B6BE0959-48E1-867E-62D3-CD8C34BDF8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74372" y="1560500"/>
                <a:ext cx="256212" cy="256981"/>
                <a:chOff x="4130467" y="-728432"/>
                <a:chExt cx="578603" cy="580339"/>
              </a:xfrm>
            </p:grpSpPr>
            <p:grpSp>
              <p:nvGrpSpPr>
                <p:cNvPr id="318" name="Grupo 317">
                  <a:extLst>
                    <a:ext uri="{FF2B5EF4-FFF2-40B4-BE49-F238E27FC236}">
                      <a16:creationId xmlns:a16="http://schemas.microsoft.com/office/drawing/2014/main" id="{7F0B9B52-5185-1162-140B-EC06858C6A6A}"/>
                    </a:ext>
                  </a:extLst>
                </p:cNvPr>
                <p:cNvGrpSpPr/>
                <p:nvPr/>
              </p:nvGrpSpPr>
              <p:grpSpPr>
                <a:xfrm>
                  <a:off x="4130467" y="-728432"/>
                  <a:ext cx="578603" cy="580339"/>
                  <a:chOff x="4142499" y="-746996"/>
                  <a:chExt cx="578603" cy="580339"/>
                </a:xfrm>
              </p:grpSpPr>
              <p:sp>
                <p:nvSpPr>
                  <p:cNvPr id="322" name="Hexágono 321">
                    <a:extLst>
                      <a:ext uri="{FF2B5EF4-FFF2-40B4-BE49-F238E27FC236}">
                        <a16:creationId xmlns:a16="http://schemas.microsoft.com/office/drawing/2014/main" id="{E7600740-8C61-C4FB-995E-9173BAF39372}"/>
                      </a:ext>
                    </a:extLst>
                  </p:cNvPr>
                  <p:cNvSpPr/>
                  <p:nvPr/>
                </p:nvSpPr>
                <p:spPr>
                  <a:xfrm rot="15879333">
                    <a:off x="4293327" y="-467807"/>
                    <a:ext cx="315787" cy="286513"/>
                  </a:xfrm>
                  <a:prstGeom prst="hexagon">
                    <a:avLst/>
                  </a:prstGeom>
                  <a:solidFill>
                    <a:srgbClr val="FF5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23" name="Hexágono 322">
                    <a:extLst>
                      <a:ext uri="{FF2B5EF4-FFF2-40B4-BE49-F238E27FC236}">
                        <a16:creationId xmlns:a16="http://schemas.microsoft.com/office/drawing/2014/main" id="{7AE58511-F9C7-9A0E-8727-3BCEFFDD08B1}"/>
                      </a:ext>
                    </a:extLst>
                  </p:cNvPr>
                  <p:cNvSpPr/>
                  <p:nvPr/>
                </p:nvSpPr>
                <p:spPr>
                  <a:xfrm rot="15879333">
                    <a:off x="4419952" y="-732359"/>
                    <a:ext cx="315787" cy="286513"/>
                  </a:xfrm>
                  <a:prstGeom prst="hexagon">
                    <a:avLst/>
                  </a:prstGeom>
                  <a:solidFill>
                    <a:srgbClr val="FF5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24" name="Hexágono 323">
                    <a:extLst>
                      <a:ext uri="{FF2B5EF4-FFF2-40B4-BE49-F238E27FC236}">
                        <a16:creationId xmlns:a16="http://schemas.microsoft.com/office/drawing/2014/main" id="{AF0CAF1A-5785-729E-BD6B-8F48945A2E91}"/>
                      </a:ext>
                    </a:extLst>
                  </p:cNvPr>
                  <p:cNvSpPr/>
                  <p:nvPr/>
                </p:nvSpPr>
                <p:spPr>
                  <a:xfrm rot="15879333">
                    <a:off x="4127862" y="-705369"/>
                    <a:ext cx="315787" cy="286513"/>
                  </a:xfrm>
                  <a:prstGeom prst="hexagon">
                    <a:avLst/>
                  </a:prstGeom>
                  <a:solidFill>
                    <a:srgbClr val="FF5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19" name="Elipse 318">
                  <a:extLst>
                    <a:ext uri="{FF2B5EF4-FFF2-40B4-BE49-F238E27FC236}">
                      <a16:creationId xmlns:a16="http://schemas.microsoft.com/office/drawing/2014/main" id="{528406FD-4CCA-A7C3-C422-DDB2BBAB25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12081">
                  <a:off x="4377686" y="-393609"/>
                  <a:ext cx="147067" cy="14855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20" name="Elipse 319">
                  <a:extLst>
                    <a:ext uri="{FF2B5EF4-FFF2-40B4-BE49-F238E27FC236}">
                      <a16:creationId xmlns:a16="http://schemas.microsoft.com/office/drawing/2014/main" id="{D3E25A4C-C9A6-4B76-84AE-E9B2D46041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12081">
                  <a:off x="4504311" y="-658161"/>
                  <a:ext cx="147067" cy="14855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21" name="Elipse 320">
                  <a:extLst>
                    <a:ext uri="{FF2B5EF4-FFF2-40B4-BE49-F238E27FC236}">
                      <a16:creationId xmlns:a16="http://schemas.microsoft.com/office/drawing/2014/main" id="{374D625B-FCB0-CFD1-F83D-C352D1C66F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12081">
                  <a:off x="4212221" y="-631171"/>
                  <a:ext cx="147067" cy="14855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4" name="Grupo 183">
                <a:extLst>
                  <a:ext uri="{FF2B5EF4-FFF2-40B4-BE49-F238E27FC236}">
                    <a16:creationId xmlns:a16="http://schemas.microsoft.com/office/drawing/2014/main" id="{D156847B-AEB2-DBFC-93A2-E23E630E1A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17559" y="1161698"/>
                <a:ext cx="256212" cy="256981"/>
                <a:chOff x="4130467" y="-728432"/>
                <a:chExt cx="578603" cy="580339"/>
              </a:xfrm>
            </p:grpSpPr>
            <p:grpSp>
              <p:nvGrpSpPr>
                <p:cNvPr id="311" name="Grupo 310">
                  <a:extLst>
                    <a:ext uri="{FF2B5EF4-FFF2-40B4-BE49-F238E27FC236}">
                      <a16:creationId xmlns:a16="http://schemas.microsoft.com/office/drawing/2014/main" id="{7075664C-DC67-9934-406C-27D0DCCA9D6F}"/>
                    </a:ext>
                  </a:extLst>
                </p:cNvPr>
                <p:cNvGrpSpPr/>
                <p:nvPr/>
              </p:nvGrpSpPr>
              <p:grpSpPr>
                <a:xfrm>
                  <a:off x="4130467" y="-728432"/>
                  <a:ext cx="578603" cy="580339"/>
                  <a:chOff x="4142499" y="-746996"/>
                  <a:chExt cx="578603" cy="580339"/>
                </a:xfrm>
              </p:grpSpPr>
              <p:sp>
                <p:nvSpPr>
                  <p:cNvPr id="315" name="Hexágono 314">
                    <a:extLst>
                      <a:ext uri="{FF2B5EF4-FFF2-40B4-BE49-F238E27FC236}">
                        <a16:creationId xmlns:a16="http://schemas.microsoft.com/office/drawing/2014/main" id="{43616BA4-B431-E317-7276-A20FCC30B3E0}"/>
                      </a:ext>
                    </a:extLst>
                  </p:cNvPr>
                  <p:cNvSpPr/>
                  <p:nvPr/>
                </p:nvSpPr>
                <p:spPr>
                  <a:xfrm rot="15879333">
                    <a:off x="4293327" y="-467807"/>
                    <a:ext cx="315787" cy="286513"/>
                  </a:xfrm>
                  <a:prstGeom prst="hexagon">
                    <a:avLst/>
                  </a:prstGeom>
                  <a:solidFill>
                    <a:srgbClr val="FF5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16" name="Hexágono 315">
                    <a:extLst>
                      <a:ext uri="{FF2B5EF4-FFF2-40B4-BE49-F238E27FC236}">
                        <a16:creationId xmlns:a16="http://schemas.microsoft.com/office/drawing/2014/main" id="{0D0F0EAE-B55B-E4AE-2113-2E3C10936415}"/>
                      </a:ext>
                    </a:extLst>
                  </p:cNvPr>
                  <p:cNvSpPr/>
                  <p:nvPr/>
                </p:nvSpPr>
                <p:spPr>
                  <a:xfrm rot="15879333">
                    <a:off x="4419952" y="-732359"/>
                    <a:ext cx="315787" cy="286513"/>
                  </a:xfrm>
                  <a:prstGeom prst="hexagon">
                    <a:avLst/>
                  </a:prstGeom>
                  <a:solidFill>
                    <a:srgbClr val="FF5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317" name="Hexágono 316">
                    <a:extLst>
                      <a:ext uri="{FF2B5EF4-FFF2-40B4-BE49-F238E27FC236}">
                        <a16:creationId xmlns:a16="http://schemas.microsoft.com/office/drawing/2014/main" id="{B24D628B-FED0-9EC1-7417-EE193EE95DB0}"/>
                      </a:ext>
                    </a:extLst>
                  </p:cNvPr>
                  <p:cNvSpPr/>
                  <p:nvPr/>
                </p:nvSpPr>
                <p:spPr>
                  <a:xfrm rot="15879333">
                    <a:off x="4127862" y="-705369"/>
                    <a:ext cx="315787" cy="286513"/>
                  </a:xfrm>
                  <a:prstGeom prst="hexagon">
                    <a:avLst/>
                  </a:prstGeom>
                  <a:solidFill>
                    <a:srgbClr val="FF5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12" name="Elipse 311">
                  <a:extLst>
                    <a:ext uri="{FF2B5EF4-FFF2-40B4-BE49-F238E27FC236}">
                      <a16:creationId xmlns:a16="http://schemas.microsoft.com/office/drawing/2014/main" id="{32FA6875-DAFB-1792-734C-DD4D3B74AA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12081">
                  <a:off x="4377686" y="-393609"/>
                  <a:ext cx="147067" cy="14855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13" name="Elipse 312">
                  <a:extLst>
                    <a:ext uri="{FF2B5EF4-FFF2-40B4-BE49-F238E27FC236}">
                      <a16:creationId xmlns:a16="http://schemas.microsoft.com/office/drawing/2014/main" id="{5A3BE744-1442-FEA0-EAF5-8BA2B539B7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12081">
                  <a:off x="4504311" y="-658161"/>
                  <a:ext cx="147067" cy="14855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14" name="Elipse 313">
                  <a:extLst>
                    <a:ext uri="{FF2B5EF4-FFF2-40B4-BE49-F238E27FC236}">
                      <a16:creationId xmlns:a16="http://schemas.microsoft.com/office/drawing/2014/main" id="{F6797CB9-9EB8-DCDB-2241-2014CD132E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12081">
                  <a:off x="4212221" y="-631171"/>
                  <a:ext cx="147067" cy="148556"/>
                </a:xfrm>
                <a:prstGeom prst="ellipse">
                  <a:avLst/>
                </a:prstGeom>
                <a:solidFill>
                  <a:srgbClr val="C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5" name="Grupo 184">
                <a:extLst>
                  <a:ext uri="{FF2B5EF4-FFF2-40B4-BE49-F238E27FC236}">
                    <a16:creationId xmlns:a16="http://schemas.microsoft.com/office/drawing/2014/main" id="{69E75F44-0B9E-4AA7-1945-49F772842C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697084">
                <a:off x="8239970" y="976480"/>
                <a:ext cx="208313" cy="94449"/>
                <a:chOff x="8650555" y="4191674"/>
                <a:chExt cx="1213636" cy="550259"/>
              </a:xfrm>
              <a:gradFill flip="none" rotWithShape="1">
                <a:gsLst>
                  <a:gs pos="0">
                    <a:srgbClr val="4AB5C4">
                      <a:lumMod val="75000"/>
                    </a:srgbClr>
                  </a:gs>
                  <a:gs pos="35000">
                    <a:srgbClr val="4AB5C4">
                      <a:lumMod val="95000"/>
                    </a:srgbClr>
                  </a:gs>
                  <a:gs pos="100000">
                    <a:srgbClr val="0989B1">
                      <a:lumMod val="50000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9" name="Diagrama de flujo: retraso 308">
                  <a:extLst>
                    <a:ext uri="{FF2B5EF4-FFF2-40B4-BE49-F238E27FC236}">
                      <a16:creationId xmlns:a16="http://schemas.microsoft.com/office/drawing/2014/main" id="{AF858070-B3B8-8E5B-E7E3-B4F1C1E49DC6}"/>
                    </a:ext>
                  </a:extLst>
                </p:cNvPr>
                <p:cNvSpPr/>
                <p:nvPr/>
              </p:nvSpPr>
              <p:spPr>
                <a:xfrm>
                  <a:off x="9265381" y="4191674"/>
                  <a:ext cx="598810" cy="550259"/>
                </a:xfrm>
                <a:prstGeom prst="flowChartDelay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310" name="Diagrama de flujo: retraso 309">
                  <a:extLst>
                    <a:ext uri="{FF2B5EF4-FFF2-40B4-BE49-F238E27FC236}">
                      <a16:creationId xmlns:a16="http://schemas.microsoft.com/office/drawing/2014/main" id="{6DDD7561-2D36-A348-0BF3-168A660B8868}"/>
                    </a:ext>
                  </a:extLst>
                </p:cNvPr>
                <p:cNvSpPr/>
                <p:nvPr/>
              </p:nvSpPr>
              <p:spPr>
                <a:xfrm rot="10800000">
                  <a:off x="8650555" y="4191674"/>
                  <a:ext cx="598810" cy="550259"/>
                </a:xfrm>
                <a:prstGeom prst="flowChartDelay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6" name="Grupo 185">
                <a:extLst>
                  <a:ext uri="{FF2B5EF4-FFF2-40B4-BE49-F238E27FC236}">
                    <a16:creationId xmlns:a16="http://schemas.microsoft.com/office/drawing/2014/main" id="{DADF60F0-6F8E-D406-F5F1-B9AEB68BB4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347900">
                <a:off x="8106304" y="1138670"/>
                <a:ext cx="178600" cy="331239"/>
                <a:chOff x="6783587" y="1258341"/>
                <a:chExt cx="1876873" cy="3480937"/>
              </a:xfrm>
            </p:grpSpPr>
            <p:grpSp>
              <p:nvGrpSpPr>
                <p:cNvPr id="295" name="Grupo 294">
                  <a:extLst>
                    <a:ext uri="{FF2B5EF4-FFF2-40B4-BE49-F238E27FC236}">
                      <a16:creationId xmlns:a16="http://schemas.microsoft.com/office/drawing/2014/main" id="{478F8137-9225-3AC7-66B3-DFF152FBE6D4}"/>
                    </a:ext>
                  </a:extLst>
                </p:cNvPr>
                <p:cNvGrpSpPr/>
                <p:nvPr/>
              </p:nvGrpSpPr>
              <p:grpSpPr>
                <a:xfrm>
                  <a:off x="6994025" y="1258341"/>
                  <a:ext cx="1029019" cy="3480937"/>
                  <a:chOff x="9466351" y="1213805"/>
                  <a:chExt cx="1029019" cy="348093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01" name="Rectángulo: esquinas redondeadas 300">
                    <a:extLst>
                      <a:ext uri="{FF2B5EF4-FFF2-40B4-BE49-F238E27FC236}">
                        <a16:creationId xmlns:a16="http://schemas.microsoft.com/office/drawing/2014/main" id="{5D02BD12-50DE-A409-B1E4-EA26F30B88E4}"/>
                      </a:ext>
                    </a:extLst>
                  </p:cNvPr>
                  <p:cNvSpPr/>
                  <p:nvPr/>
                </p:nvSpPr>
                <p:spPr>
                  <a:xfrm>
                    <a:off x="9791363" y="1213805"/>
                    <a:ext cx="704007" cy="2087745"/>
                  </a:xfrm>
                  <a:prstGeom prst="roundRect">
                    <a:avLst>
                      <a:gd name="adj" fmla="val 43104"/>
                    </a:avLst>
                  </a:prstGeom>
                  <a:solidFill>
                    <a:srgbClr val="DE68A5"/>
                  </a:solidFill>
                  <a:ln w="28575" cap="flat" cmpd="sng" algn="ctr">
                    <a:solidFill>
                      <a:srgbClr val="CC006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302" name="Conector: curvado 301">
                    <a:extLst>
                      <a:ext uri="{FF2B5EF4-FFF2-40B4-BE49-F238E27FC236}">
                        <a16:creationId xmlns:a16="http://schemas.microsoft.com/office/drawing/2014/main" id="{A5060574-98DB-7957-475A-3D1E06AE0872}"/>
                      </a:ext>
                    </a:extLst>
                  </p:cNvPr>
                  <p:cNvCxnSpPr>
                    <a:cxnSpLocks/>
                    <a:stCxn id="301" idx="2"/>
                  </p:cNvCxnSpPr>
                  <p:nvPr/>
                </p:nvCxnSpPr>
                <p:spPr>
                  <a:xfrm rot="16200000" flipH="1">
                    <a:off x="9590724" y="3854192"/>
                    <a:ext cx="1221355" cy="116069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CC0066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3" name="Conector: curvado 302">
                    <a:extLst>
                      <a:ext uri="{FF2B5EF4-FFF2-40B4-BE49-F238E27FC236}">
                        <a16:creationId xmlns:a16="http://schemas.microsoft.com/office/drawing/2014/main" id="{62D1FA8A-D732-6350-BE6D-EA6032BEAD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998787" y="3728618"/>
                    <a:ext cx="1433688" cy="49856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CC0066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4" name="Conector: curvado 303">
                    <a:extLst>
                      <a:ext uri="{FF2B5EF4-FFF2-40B4-BE49-F238E27FC236}">
                        <a16:creationId xmlns:a16="http://schemas.microsoft.com/office/drawing/2014/main" id="{41001459-5CB9-FA5F-CC63-130CD66CB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025983" y="1916395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5" name="Conector: curvado 304">
                    <a:extLst>
                      <a:ext uri="{FF2B5EF4-FFF2-40B4-BE49-F238E27FC236}">
                        <a16:creationId xmlns:a16="http://schemas.microsoft.com/office/drawing/2014/main" id="{96968325-6272-3F02-7E38-823DF0FE5B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35181" y="2313505"/>
                    <a:ext cx="284668" cy="150224"/>
                  </a:xfrm>
                  <a:prstGeom prst="curvedConnector3">
                    <a:avLst>
                      <a:gd name="adj1" fmla="val -6853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6" name="Conector: curvado 305">
                    <a:extLst>
                      <a:ext uri="{FF2B5EF4-FFF2-40B4-BE49-F238E27FC236}">
                        <a16:creationId xmlns:a16="http://schemas.microsoft.com/office/drawing/2014/main" id="{9D97ACFC-9E95-CD7F-9AA6-2C61156101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79185" y="2837628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7" name="Conector: curvado 306">
                    <a:extLst>
                      <a:ext uri="{FF2B5EF4-FFF2-40B4-BE49-F238E27FC236}">
                        <a16:creationId xmlns:a16="http://schemas.microsoft.com/office/drawing/2014/main" id="{86B3DACE-2A77-EF8F-CC46-B7FEBEA376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0064875" y="2588629"/>
                    <a:ext cx="403607" cy="9211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8" name="Conector: curvado 307">
                    <a:extLst>
                      <a:ext uri="{FF2B5EF4-FFF2-40B4-BE49-F238E27FC236}">
                        <a16:creationId xmlns:a16="http://schemas.microsoft.com/office/drawing/2014/main" id="{AFBFE860-9035-F09F-5051-ADA5611EC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100532" y="1553198"/>
                    <a:ext cx="284668" cy="150224"/>
                  </a:xfrm>
                  <a:prstGeom prst="curvedConnector3">
                    <a:avLst>
                      <a:gd name="adj1" fmla="val -29593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296" name="Conector: curvado 295">
                  <a:extLst>
                    <a:ext uri="{FF2B5EF4-FFF2-40B4-BE49-F238E27FC236}">
                      <a16:creationId xmlns:a16="http://schemas.microsoft.com/office/drawing/2014/main" id="{C0E2DD42-3396-91ED-82B7-DA47C24B5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454058" y="3276592"/>
                  <a:ext cx="1201214" cy="54215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97" name="Conector: curvado 296">
                  <a:extLst>
                    <a:ext uri="{FF2B5EF4-FFF2-40B4-BE49-F238E27FC236}">
                      <a16:creationId xmlns:a16="http://schemas.microsoft.com/office/drawing/2014/main" id="{D3A42749-FBF0-80F8-96F2-E2C8DCBA72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0162" y="3064515"/>
                  <a:ext cx="630298" cy="58213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98" name="Conector: curvado 297">
                  <a:extLst>
                    <a:ext uri="{FF2B5EF4-FFF2-40B4-BE49-F238E27FC236}">
                      <a16:creationId xmlns:a16="http://schemas.microsoft.com/office/drawing/2014/main" id="{F1894C24-24BE-9F53-22D5-57F3C5FD5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26572" y="3528694"/>
                  <a:ext cx="991883" cy="60855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99" name="Conector: curvado 298">
                  <a:extLst>
                    <a:ext uri="{FF2B5EF4-FFF2-40B4-BE49-F238E27FC236}">
                      <a16:creationId xmlns:a16="http://schemas.microsoft.com/office/drawing/2014/main" id="{93B077B1-3340-4EC4-CCDC-BEFD30EFE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941529" y="2634176"/>
                  <a:ext cx="544408" cy="38646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0" name="Conector: curvado 299">
                  <a:extLst>
                    <a:ext uri="{FF2B5EF4-FFF2-40B4-BE49-F238E27FC236}">
                      <a16:creationId xmlns:a16="http://schemas.microsoft.com/office/drawing/2014/main" id="{D5A0EECE-B64A-8A8F-569C-91AC8EB71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42329" y="2785694"/>
                  <a:ext cx="536676" cy="18436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87" name="Grupo 186">
                <a:extLst>
                  <a:ext uri="{FF2B5EF4-FFF2-40B4-BE49-F238E27FC236}">
                    <a16:creationId xmlns:a16="http://schemas.microsoft.com/office/drawing/2014/main" id="{028A3294-14F7-69AE-D376-A69C7ADC2D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55304">
                <a:off x="8342780" y="1706759"/>
                <a:ext cx="178600" cy="331239"/>
                <a:chOff x="6783587" y="1258341"/>
                <a:chExt cx="1876873" cy="3480937"/>
              </a:xfrm>
            </p:grpSpPr>
            <p:grpSp>
              <p:nvGrpSpPr>
                <p:cNvPr id="281" name="Grupo 280">
                  <a:extLst>
                    <a:ext uri="{FF2B5EF4-FFF2-40B4-BE49-F238E27FC236}">
                      <a16:creationId xmlns:a16="http://schemas.microsoft.com/office/drawing/2014/main" id="{510A8F7B-4101-F4D2-D49B-6DCEF61710B8}"/>
                    </a:ext>
                  </a:extLst>
                </p:cNvPr>
                <p:cNvGrpSpPr/>
                <p:nvPr/>
              </p:nvGrpSpPr>
              <p:grpSpPr>
                <a:xfrm>
                  <a:off x="6994025" y="1258341"/>
                  <a:ext cx="1029019" cy="3480937"/>
                  <a:chOff x="9466351" y="1213805"/>
                  <a:chExt cx="1029019" cy="348093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7" name="Rectángulo: esquinas redondeadas 286">
                    <a:extLst>
                      <a:ext uri="{FF2B5EF4-FFF2-40B4-BE49-F238E27FC236}">
                        <a16:creationId xmlns:a16="http://schemas.microsoft.com/office/drawing/2014/main" id="{936B1633-C9A3-A815-0D76-E0F7268A22D7}"/>
                      </a:ext>
                    </a:extLst>
                  </p:cNvPr>
                  <p:cNvSpPr/>
                  <p:nvPr/>
                </p:nvSpPr>
                <p:spPr>
                  <a:xfrm>
                    <a:off x="9791363" y="1213805"/>
                    <a:ext cx="704007" cy="2087745"/>
                  </a:xfrm>
                  <a:prstGeom prst="roundRect">
                    <a:avLst>
                      <a:gd name="adj" fmla="val 43104"/>
                    </a:avLst>
                  </a:prstGeom>
                  <a:solidFill>
                    <a:srgbClr val="DE68A5"/>
                  </a:solidFill>
                  <a:ln w="28575" cap="flat" cmpd="sng" algn="ctr">
                    <a:solidFill>
                      <a:srgbClr val="CC0066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288" name="Conector: curvado 287">
                    <a:extLst>
                      <a:ext uri="{FF2B5EF4-FFF2-40B4-BE49-F238E27FC236}">
                        <a16:creationId xmlns:a16="http://schemas.microsoft.com/office/drawing/2014/main" id="{CC980E8F-8882-C1DA-3237-A20F4B41C305}"/>
                      </a:ext>
                    </a:extLst>
                  </p:cNvPr>
                  <p:cNvCxnSpPr>
                    <a:cxnSpLocks/>
                    <a:stCxn id="287" idx="2"/>
                  </p:cNvCxnSpPr>
                  <p:nvPr/>
                </p:nvCxnSpPr>
                <p:spPr>
                  <a:xfrm rot="16200000" flipH="1">
                    <a:off x="9590724" y="3854192"/>
                    <a:ext cx="1221355" cy="116069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CC0066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9" name="Conector: curvado 288">
                    <a:extLst>
                      <a:ext uri="{FF2B5EF4-FFF2-40B4-BE49-F238E27FC236}">
                        <a16:creationId xmlns:a16="http://schemas.microsoft.com/office/drawing/2014/main" id="{18C4CBAB-1785-94E9-E600-3E07B42B1D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998787" y="3728618"/>
                    <a:ext cx="1433688" cy="49856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CC0066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0" name="Conector: curvado 289">
                    <a:extLst>
                      <a:ext uri="{FF2B5EF4-FFF2-40B4-BE49-F238E27FC236}">
                        <a16:creationId xmlns:a16="http://schemas.microsoft.com/office/drawing/2014/main" id="{3BB757B9-0B1E-631D-FCEE-2A4244437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025983" y="1916395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1" name="Conector: curvado 290">
                    <a:extLst>
                      <a:ext uri="{FF2B5EF4-FFF2-40B4-BE49-F238E27FC236}">
                        <a16:creationId xmlns:a16="http://schemas.microsoft.com/office/drawing/2014/main" id="{436A7E9F-9550-7D03-E190-4C241D14C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35181" y="2313505"/>
                    <a:ext cx="284668" cy="150224"/>
                  </a:xfrm>
                  <a:prstGeom prst="curvedConnector3">
                    <a:avLst>
                      <a:gd name="adj1" fmla="val -6853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2" name="Conector: curvado 291">
                    <a:extLst>
                      <a:ext uri="{FF2B5EF4-FFF2-40B4-BE49-F238E27FC236}">
                        <a16:creationId xmlns:a16="http://schemas.microsoft.com/office/drawing/2014/main" id="{9EF0B48C-81AA-6D9A-C2E0-78319431F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79185" y="2837628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3" name="Conector: curvado 292">
                    <a:extLst>
                      <a:ext uri="{FF2B5EF4-FFF2-40B4-BE49-F238E27FC236}">
                        <a16:creationId xmlns:a16="http://schemas.microsoft.com/office/drawing/2014/main" id="{A21981E3-403D-B2AD-7E22-D0464F77DC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0064875" y="2588629"/>
                    <a:ext cx="403607" cy="9211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4" name="Conector: curvado 293">
                    <a:extLst>
                      <a:ext uri="{FF2B5EF4-FFF2-40B4-BE49-F238E27FC236}">
                        <a16:creationId xmlns:a16="http://schemas.microsoft.com/office/drawing/2014/main" id="{D4CA8B95-6B5B-D395-12E6-1195A5F7A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100532" y="1553198"/>
                    <a:ext cx="284668" cy="150224"/>
                  </a:xfrm>
                  <a:prstGeom prst="curvedConnector3">
                    <a:avLst>
                      <a:gd name="adj1" fmla="val -29593"/>
                    </a:avLst>
                  </a:prstGeom>
                  <a:noFill/>
                  <a:ln w="31750" cap="flat" cmpd="sng" algn="ctr">
                    <a:solidFill>
                      <a:srgbClr val="E1BDC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282" name="Conector: curvado 281">
                  <a:extLst>
                    <a:ext uri="{FF2B5EF4-FFF2-40B4-BE49-F238E27FC236}">
                      <a16:creationId xmlns:a16="http://schemas.microsoft.com/office/drawing/2014/main" id="{CD77B511-6BD0-AD54-92BD-CED4D48B5C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454058" y="3276592"/>
                  <a:ext cx="1201214" cy="54215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3" name="Conector: curvado 282">
                  <a:extLst>
                    <a:ext uri="{FF2B5EF4-FFF2-40B4-BE49-F238E27FC236}">
                      <a16:creationId xmlns:a16="http://schemas.microsoft.com/office/drawing/2014/main" id="{B23BA81C-CC51-78D4-A164-F54CA6BB0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0162" y="3064515"/>
                  <a:ext cx="630298" cy="58213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4" name="Conector: curvado 283">
                  <a:extLst>
                    <a:ext uri="{FF2B5EF4-FFF2-40B4-BE49-F238E27FC236}">
                      <a16:creationId xmlns:a16="http://schemas.microsoft.com/office/drawing/2014/main" id="{5D546368-601C-C73E-9D5F-83C2C18186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26572" y="3528694"/>
                  <a:ext cx="991883" cy="60855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5" name="Conector: curvado 284">
                  <a:extLst>
                    <a:ext uri="{FF2B5EF4-FFF2-40B4-BE49-F238E27FC236}">
                      <a16:creationId xmlns:a16="http://schemas.microsoft.com/office/drawing/2014/main" id="{9CD7AC97-3367-5408-A391-F6437F208A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941529" y="2634176"/>
                  <a:ext cx="544408" cy="38646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6" name="Conector: curvado 285">
                  <a:extLst>
                    <a:ext uri="{FF2B5EF4-FFF2-40B4-BE49-F238E27FC236}">
                      <a16:creationId xmlns:a16="http://schemas.microsoft.com/office/drawing/2014/main" id="{6472B71F-33FF-CF57-39D0-2F0F4B64F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942329" y="2785694"/>
                  <a:ext cx="536676" cy="18436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1750" cap="flat" cmpd="sng" algn="ctr">
                  <a:solidFill>
                    <a:srgbClr val="CC0066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88" name="Grupo 187">
                <a:extLst>
                  <a:ext uri="{FF2B5EF4-FFF2-40B4-BE49-F238E27FC236}">
                    <a16:creationId xmlns:a16="http://schemas.microsoft.com/office/drawing/2014/main" id="{BF2514D6-9A6B-4163-F665-395F2D966E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2570864">
                <a:off x="8873678" y="1476107"/>
                <a:ext cx="120249" cy="410902"/>
                <a:chOff x="9953203" y="1222212"/>
                <a:chExt cx="1155616" cy="3948846"/>
              </a:xfrm>
            </p:grpSpPr>
            <p:grpSp>
              <p:nvGrpSpPr>
                <p:cNvPr id="237" name="Grupo 236">
                  <a:extLst>
                    <a:ext uri="{FF2B5EF4-FFF2-40B4-BE49-F238E27FC236}">
                      <a16:creationId xmlns:a16="http://schemas.microsoft.com/office/drawing/2014/main" id="{17881F11-C753-D218-1ADA-F0697125BCE7}"/>
                    </a:ext>
                  </a:extLst>
                </p:cNvPr>
                <p:cNvGrpSpPr/>
                <p:nvPr/>
              </p:nvGrpSpPr>
              <p:grpSpPr>
                <a:xfrm>
                  <a:off x="9953203" y="1222212"/>
                  <a:ext cx="1155616" cy="3948846"/>
                  <a:chOff x="9564786" y="1045557"/>
                  <a:chExt cx="1155616" cy="39488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39" name="Rectángulo: esquinas redondeadas 238">
                    <a:extLst>
                      <a:ext uri="{FF2B5EF4-FFF2-40B4-BE49-F238E27FC236}">
                        <a16:creationId xmlns:a16="http://schemas.microsoft.com/office/drawing/2014/main" id="{89DEC1D8-CA8D-401C-999F-29DABE126BC1}"/>
                      </a:ext>
                    </a:extLst>
                  </p:cNvPr>
                  <p:cNvSpPr/>
                  <p:nvPr/>
                </p:nvSpPr>
                <p:spPr>
                  <a:xfrm>
                    <a:off x="9791363" y="1213805"/>
                    <a:ext cx="704007" cy="2087745"/>
                  </a:xfrm>
                  <a:prstGeom prst="roundRect">
                    <a:avLst>
                      <a:gd name="adj" fmla="val 43104"/>
                    </a:avLst>
                  </a:prstGeom>
                  <a:solidFill>
                    <a:srgbClr val="549E39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549E39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240" name="Grupo 239">
                    <a:extLst>
                      <a:ext uri="{FF2B5EF4-FFF2-40B4-BE49-F238E27FC236}">
                        <a16:creationId xmlns:a16="http://schemas.microsoft.com/office/drawing/2014/main" id="{24BC3227-C8F6-6D8E-C24A-52587F7C83A4}"/>
                      </a:ext>
                    </a:extLst>
                  </p:cNvPr>
                  <p:cNvGrpSpPr/>
                  <p:nvPr/>
                </p:nvGrpSpPr>
                <p:grpSpPr>
                  <a:xfrm>
                    <a:off x="10488430" y="1397685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77" name="Conector recto 276">
                      <a:extLst>
                        <a:ext uri="{FF2B5EF4-FFF2-40B4-BE49-F238E27FC236}">
                          <a16:creationId xmlns:a16="http://schemas.microsoft.com/office/drawing/2014/main" id="{B57B1DC6-4EA5-F2EB-BE60-9916DA7953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8" name="Conector recto 277">
                      <a:extLst>
                        <a:ext uri="{FF2B5EF4-FFF2-40B4-BE49-F238E27FC236}">
                          <a16:creationId xmlns:a16="http://schemas.microsoft.com/office/drawing/2014/main" id="{E6239F69-C362-1810-17D2-7E2333C0936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9" name="Conector recto 278">
                      <a:extLst>
                        <a:ext uri="{FF2B5EF4-FFF2-40B4-BE49-F238E27FC236}">
                          <a16:creationId xmlns:a16="http://schemas.microsoft.com/office/drawing/2014/main" id="{0C25E23D-4095-4AE8-2376-5FBB366F10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80" name="Conector recto 279">
                      <a:extLst>
                        <a:ext uri="{FF2B5EF4-FFF2-40B4-BE49-F238E27FC236}">
                          <a16:creationId xmlns:a16="http://schemas.microsoft.com/office/drawing/2014/main" id="{A1F6AE71-3B04-1840-7FD4-4B6A0A3C4AB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41" name="Grupo 240">
                    <a:extLst>
                      <a:ext uri="{FF2B5EF4-FFF2-40B4-BE49-F238E27FC236}">
                        <a16:creationId xmlns:a16="http://schemas.microsoft.com/office/drawing/2014/main" id="{E8AD00D4-536F-716C-60DF-AA9CF8CD3A35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035" y="2043616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73" name="Conector recto 272">
                      <a:extLst>
                        <a:ext uri="{FF2B5EF4-FFF2-40B4-BE49-F238E27FC236}">
                          <a16:creationId xmlns:a16="http://schemas.microsoft.com/office/drawing/2014/main" id="{29457695-A30E-9E79-D19E-65B530B4E4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4" name="Conector recto 273">
                      <a:extLst>
                        <a:ext uri="{FF2B5EF4-FFF2-40B4-BE49-F238E27FC236}">
                          <a16:creationId xmlns:a16="http://schemas.microsoft.com/office/drawing/2014/main" id="{AA93D075-7D90-8C0B-F4C4-4810470EED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5" name="Conector recto 274">
                      <a:extLst>
                        <a:ext uri="{FF2B5EF4-FFF2-40B4-BE49-F238E27FC236}">
                          <a16:creationId xmlns:a16="http://schemas.microsoft.com/office/drawing/2014/main" id="{2126162E-3584-589D-B73D-D08A3C3BE2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6" name="Conector recto 275">
                      <a:extLst>
                        <a:ext uri="{FF2B5EF4-FFF2-40B4-BE49-F238E27FC236}">
                          <a16:creationId xmlns:a16="http://schemas.microsoft.com/office/drawing/2014/main" id="{97E0CFEF-7677-BA13-3400-4EC37005D8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42" name="Grupo 241">
                    <a:extLst>
                      <a:ext uri="{FF2B5EF4-FFF2-40B4-BE49-F238E27FC236}">
                        <a16:creationId xmlns:a16="http://schemas.microsoft.com/office/drawing/2014/main" id="{09C4997C-5B72-387F-842E-73FA95D2D709}"/>
                      </a:ext>
                    </a:extLst>
                  </p:cNvPr>
                  <p:cNvGrpSpPr/>
                  <p:nvPr/>
                </p:nvGrpSpPr>
                <p:grpSpPr>
                  <a:xfrm>
                    <a:off x="9572878" y="1447403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69" name="Conector recto 268">
                      <a:extLst>
                        <a:ext uri="{FF2B5EF4-FFF2-40B4-BE49-F238E27FC236}">
                          <a16:creationId xmlns:a16="http://schemas.microsoft.com/office/drawing/2014/main" id="{E10571A6-21CA-6E46-5509-3274F209C84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0" name="Conector recto 269">
                      <a:extLst>
                        <a:ext uri="{FF2B5EF4-FFF2-40B4-BE49-F238E27FC236}">
                          <a16:creationId xmlns:a16="http://schemas.microsoft.com/office/drawing/2014/main" id="{24D3DA61-88B4-0F62-DB06-5A3DD07906C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1" name="Conector recto 270">
                      <a:extLst>
                        <a:ext uri="{FF2B5EF4-FFF2-40B4-BE49-F238E27FC236}">
                          <a16:creationId xmlns:a16="http://schemas.microsoft.com/office/drawing/2014/main" id="{75915E69-8EB0-FA6A-6049-1F556BCB98D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2" name="Conector recto 271">
                      <a:extLst>
                        <a:ext uri="{FF2B5EF4-FFF2-40B4-BE49-F238E27FC236}">
                          <a16:creationId xmlns:a16="http://schemas.microsoft.com/office/drawing/2014/main" id="{E9C48288-5D00-BB63-D0AC-6FFDE5CCAC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43" name="Grupo 242">
                    <a:extLst>
                      <a:ext uri="{FF2B5EF4-FFF2-40B4-BE49-F238E27FC236}">
                        <a16:creationId xmlns:a16="http://schemas.microsoft.com/office/drawing/2014/main" id="{1195EE04-834D-C1C3-AE92-8E24BD81BCE1}"/>
                      </a:ext>
                    </a:extLst>
                  </p:cNvPr>
                  <p:cNvGrpSpPr/>
                  <p:nvPr/>
                </p:nvGrpSpPr>
                <p:grpSpPr>
                  <a:xfrm>
                    <a:off x="9572878" y="2132995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65" name="Conector recto 264">
                      <a:extLst>
                        <a:ext uri="{FF2B5EF4-FFF2-40B4-BE49-F238E27FC236}">
                          <a16:creationId xmlns:a16="http://schemas.microsoft.com/office/drawing/2014/main" id="{15897B34-94C1-09D5-3815-2D0CDF7715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66" name="Conector recto 265">
                      <a:extLst>
                        <a:ext uri="{FF2B5EF4-FFF2-40B4-BE49-F238E27FC236}">
                          <a16:creationId xmlns:a16="http://schemas.microsoft.com/office/drawing/2014/main" id="{E191AC1F-0E20-8047-B049-4515D0D077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67" name="Conector recto 266">
                      <a:extLst>
                        <a:ext uri="{FF2B5EF4-FFF2-40B4-BE49-F238E27FC236}">
                          <a16:creationId xmlns:a16="http://schemas.microsoft.com/office/drawing/2014/main" id="{8A00D0B0-4F3D-988E-199F-582807B56F1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68" name="Conector recto 267">
                      <a:extLst>
                        <a:ext uri="{FF2B5EF4-FFF2-40B4-BE49-F238E27FC236}">
                          <a16:creationId xmlns:a16="http://schemas.microsoft.com/office/drawing/2014/main" id="{713AED91-2B62-CC76-ABAD-B523676C86C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44" name="Conector recto 243">
                    <a:extLst>
                      <a:ext uri="{FF2B5EF4-FFF2-40B4-BE49-F238E27FC236}">
                        <a16:creationId xmlns:a16="http://schemas.microsoft.com/office/drawing/2014/main" id="{2AC0AB82-444C-8EB1-EC91-DDA73B1280DC}"/>
                      </a:ext>
                    </a:extLst>
                  </p:cNvPr>
                  <p:cNvCxnSpPr/>
                  <p:nvPr/>
                </p:nvCxnSpPr>
                <p:spPr>
                  <a:xfrm>
                    <a:off x="9564786" y="2774573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5" name="Conector recto 244">
                    <a:extLst>
                      <a:ext uri="{FF2B5EF4-FFF2-40B4-BE49-F238E27FC236}">
                        <a16:creationId xmlns:a16="http://schemas.microsoft.com/office/drawing/2014/main" id="{531BCE36-7BCB-68B2-8667-742B084607DA}"/>
                      </a:ext>
                    </a:extLst>
                  </p:cNvPr>
                  <p:cNvCxnSpPr/>
                  <p:nvPr/>
                </p:nvCxnSpPr>
                <p:spPr>
                  <a:xfrm>
                    <a:off x="9570181" y="2926973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6" name="Conector recto 245">
                    <a:extLst>
                      <a:ext uri="{FF2B5EF4-FFF2-40B4-BE49-F238E27FC236}">
                        <a16:creationId xmlns:a16="http://schemas.microsoft.com/office/drawing/2014/main" id="{34DB02D0-86B4-579A-A3D1-E1B7A6876BC4}"/>
                      </a:ext>
                    </a:extLst>
                  </p:cNvPr>
                  <p:cNvCxnSpPr/>
                  <p:nvPr/>
                </p:nvCxnSpPr>
                <p:spPr>
                  <a:xfrm>
                    <a:off x="10481883" y="2709837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7" name="Conector recto 246">
                    <a:extLst>
                      <a:ext uri="{FF2B5EF4-FFF2-40B4-BE49-F238E27FC236}">
                        <a16:creationId xmlns:a16="http://schemas.microsoft.com/office/drawing/2014/main" id="{94039E0F-E1C4-1407-E239-51F763B0098A}"/>
                      </a:ext>
                    </a:extLst>
                  </p:cNvPr>
                  <p:cNvCxnSpPr/>
                  <p:nvPr/>
                </p:nvCxnSpPr>
                <p:spPr>
                  <a:xfrm>
                    <a:off x="10481883" y="2887861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8" name="Conector recto 247">
                    <a:extLst>
                      <a:ext uri="{FF2B5EF4-FFF2-40B4-BE49-F238E27FC236}">
                        <a16:creationId xmlns:a16="http://schemas.microsoft.com/office/drawing/2014/main" id="{05FF244E-5BA0-419F-A9C4-BEB000A1F8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093205" y="1045557"/>
                    <a:ext cx="4144" cy="180404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9" name="Conector recto 248">
                    <a:extLst>
                      <a:ext uri="{FF2B5EF4-FFF2-40B4-BE49-F238E27FC236}">
                        <a16:creationId xmlns:a16="http://schemas.microsoft.com/office/drawing/2014/main" id="{8229F7DB-3332-E9D7-D1A3-4CFDCD7DF1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80237" y="1086539"/>
                    <a:ext cx="30202" cy="139422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0" name="Conector recto 249">
                    <a:extLst>
                      <a:ext uri="{FF2B5EF4-FFF2-40B4-BE49-F238E27FC236}">
                        <a16:creationId xmlns:a16="http://schemas.microsoft.com/office/drawing/2014/main" id="{6BE7B13C-DF31-4C8E-6350-0B33EA4128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848276" y="1099464"/>
                    <a:ext cx="108255" cy="140655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1" name="Conector recto 250">
                    <a:extLst>
                      <a:ext uri="{FF2B5EF4-FFF2-40B4-BE49-F238E27FC236}">
                        <a16:creationId xmlns:a16="http://schemas.microsoft.com/office/drawing/2014/main" id="{BEA1221B-5496-CA1C-03ED-36B8272F7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81620" y="1166344"/>
                    <a:ext cx="151359" cy="112338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2" name="Conector recto 251">
                    <a:extLst>
                      <a:ext uri="{FF2B5EF4-FFF2-40B4-BE49-F238E27FC236}">
                        <a16:creationId xmlns:a16="http://schemas.microsoft.com/office/drawing/2014/main" id="{EB058851-E4AC-39FE-35A3-FFF4D0097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266309" y="3289586"/>
                    <a:ext cx="4144" cy="180404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3" name="Conector recto 252">
                    <a:extLst>
                      <a:ext uri="{FF2B5EF4-FFF2-40B4-BE49-F238E27FC236}">
                        <a16:creationId xmlns:a16="http://schemas.microsoft.com/office/drawing/2014/main" id="{0884F229-FE8E-5D69-F772-8AA874A3A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365063" y="3239133"/>
                    <a:ext cx="108255" cy="140655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4" name="Conector recto 253">
                    <a:extLst>
                      <a:ext uri="{FF2B5EF4-FFF2-40B4-BE49-F238E27FC236}">
                        <a16:creationId xmlns:a16="http://schemas.microsoft.com/office/drawing/2014/main" id="{8E17AF00-3186-E582-9C87-E84214BA52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785968" y="3251596"/>
                    <a:ext cx="151359" cy="112338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5" name="Conector recto 254">
                    <a:extLst>
                      <a:ext uri="{FF2B5EF4-FFF2-40B4-BE49-F238E27FC236}">
                        <a16:creationId xmlns:a16="http://schemas.microsoft.com/office/drawing/2014/main" id="{9A3C3D4B-79DB-AFC2-2E67-9B92761DC3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670180" y="3052101"/>
                    <a:ext cx="132854" cy="15475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6" name="Conector recto 255">
                    <a:extLst>
                      <a:ext uri="{FF2B5EF4-FFF2-40B4-BE49-F238E27FC236}">
                        <a16:creationId xmlns:a16="http://schemas.microsoft.com/office/drawing/2014/main" id="{5A9AC977-48E0-F10A-9C94-0848447CAA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473121" y="3078534"/>
                    <a:ext cx="235339" cy="119861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7" name="Conector recto 256">
                    <a:extLst>
                      <a:ext uri="{FF2B5EF4-FFF2-40B4-BE49-F238E27FC236}">
                        <a16:creationId xmlns:a16="http://schemas.microsoft.com/office/drawing/2014/main" id="{C74E70A5-C4D1-8C21-B7F3-78511DB1BA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86166" y="1226208"/>
                    <a:ext cx="177730" cy="126496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8" name="Conector: curvado 257">
                    <a:extLst>
                      <a:ext uri="{FF2B5EF4-FFF2-40B4-BE49-F238E27FC236}">
                        <a16:creationId xmlns:a16="http://schemas.microsoft.com/office/drawing/2014/main" id="{F684333C-8A7F-1EDF-9A3A-67740C9F68D7}"/>
                      </a:ext>
                    </a:extLst>
                  </p:cNvPr>
                  <p:cNvCxnSpPr>
                    <a:cxnSpLocks/>
                    <a:stCxn id="239" idx="2"/>
                  </p:cNvCxnSpPr>
                  <p:nvPr/>
                </p:nvCxnSpPr>
                <p:spPr>
                  <a:xfrm rot="16200000" flipH="1">
                    <a:off x="9804510" y="3640407"/>
                    <a:ext cx="991649" cy="31393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9" name="Conector: curvado 258">
                    <a:extLst>
                      <a:ext uri="{FF2B5EF4-FFF2-40B4-BE49-F238E27FC236}">
                        <a16:creationId xmlns:a16="http://schemas.microsoft.com/office/drawing/2014/main" id="{4736B369-4F29-8BA0-2766-017307C78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085049" y="4000093"/>
                    <a:ext cx="1684293" cy="304328"/>
                  </a:xfrm>
                  <a:prstGeom prst="curvedConnector3">
                    <a:avLst>
                      <a:gd name="adj1" fmla="val 3943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0" name="Conector: curvado 259">
                    <a:extLst>
                      <a:ext uri="{FF2B5EF4-FFF2-40B4-BE49-F238E27FC236}">
                        <a16:creationId xmlns:a16="http://schemas.microsoft.com/office/drawing/2014/main" id="{3FDD02C5-DB35-295F-F429-A4CB85A7AE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025983" y="1916395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1" name="Conector: curvado 260">
                    <a:extLst>
                      <a:ext uri="{FF2B5EF4-FFF2-40B4-BE49-F238E27FC236}">
                        <a16:creationId xmlns:a16="http://schemas.microsoft.com/office/drawing/2014/main" id="{B39BBCD6-1EFD-7A1F-9161-86A3942EE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35181" y="2313505"/>
                    <a:ext cx="284668" cy="150224"/>
                  </a:xfrm>
                  <a:prstGeom prst="curvedConnector3">
                    <a:avLst>
                      <a:gd name="adj1" fmla="val -6853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2" name="Conector: curvado 261">
                    <a:extLst>
                      <a:ext uri="{FF2B5EF4-FFF2-40B4-BE49-F238E27FC236}">
                        <a16:creationId xmlns:a16="http://schemas.microsoft.com/office/drawing/2014/main" id="{CABAF596-01F0-D647-BDBE-1513855709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79185" y="2837628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3" name="Conector: curvado 262">
                    <a:extLst>
                      <a:ext uri="{FF2B5EF4-FFF2-40B4-BE49-F238E27FC236}">
                        <a16:creationId xmlns:a16="http://schemas.microsoft.com/office/drawing/2014/main" id="{CB6DACE1-DDD6-65D2-E177-E42694B04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0064875" y="2588629"/>
                    <a:ext cx="403607" cy="9211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4" name="Conector: curvado 263">
                    <a:extLst>
                      <a:ext uri="{FF2B5EF4-FFF2-40B4-BE49-F238E27FC236}">
                        <a16:creationId xmlns:a16="http://schemas.microsoft.com/office/drawing/2014/main" id="{914ED977-4A76-3E17-0FA0-4226790AAF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100532" y="1553198"/>
                    <a:ext cx="284668" cy="150224"/>
                  </a:xfrm>
                  <a:prstGeom prst="curvedConnector3">
                    <a:avLst>
                      <a:gd name="adj1" fmla="val -29593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38" name="Forma libre: forma 237">
                  <a:extLst>
                    <a:ext uri="{FF2B5EF4-FFF2-40B4-BE49-F238E27FC236}">
                      <a16:creationId xmlns:a16="http://schemas.microsoft.com/office/drawing/2014/main" id="{182B4FA1-0D20-CDE2-3582-98F85B3432A0}"/>
                    </a:ext>
                  </a:extLst>
                </p:cNvPr>
                <p:cNvSpPr/>
                <p:nvPr/>
              </p:nvSpPr>
              <p:spPr>
                <a:xfrm>
                  <a:off x="10193267" y="1411089"/>
                  <a:ext cx="652451" cy="2022885"/>
                </a:xfrm>
                <a:custGeom>
                  <a:avLst/>
                  <a:gdLst>
                    <a:gd name="connsiteX0" fmla="*/ 303455 w 704007"/>
                    <a:gd name="connsiteY0" fmla="*/ 0 h 2087745"/>
                    <a:gd name="connsiteX1" fmla="*/ 400552 w 704007"/>
                    <a:gd name="connsiteY1" fmla="*/ 0 h 2087745"/>
                    <a:gd name="connsiteX2" fmla="*/ 704007 w 704007"/>
                    <a:gd name="connsiteY2" fmla="*/ 303455 h 2087745"/>
                    <a:gd name="connsiteX3" fmla="*/ 704007 w 704007"/>
                    <a:gd name="connsiteY3" fmla="*/ 1784290 h 2087745"/>
                    <a:gd name="connsiteX4" fmla="*/ 400552 w 704007"/>
                    <a:gd name="connsiteY4" fmla="*/ 2087745 h 2087745"/>
                    <a:gd name="connsiteX5" fmla="*/ 303455 w 704007"/>
                    <a:gd name="connsiteY5" fmla="*/ 2087745 h 2087745"/>
                    <a:gd name="connsiteX6" fmla="*/ 0 w 704007"/>
                    <a:gd name="connsiteY6" fmla="*/ 1784290 h 2087745"/>
                    <a:gd name="connsiteX7" fmla="*/ 0 w 704007"/>
                    <a:gd name="connsiteY7" fmla="*/ 303455 h 2087745"/>
                    <a:gd name="connsiteX8" fmla="*/ 303455 w 704007"/>
                    <a:gd name="connsiteY8" fmla="*/ 0 h 2087745"/>
                    <a:gd name="connsiteX9" fmla="*/ 309289 w 704007"/>
                    <a:gd name="connsiteY9" fmla="*/ 63595 h 2087745"/>
                    <a:gd name="connsiteX10" fmla="*/ 42305 w 704007"/>
                    <a:gd name="connsiteY10" fmla="*/ 330579 h 2087745"/>
                    <a:gd name="connsiteX11" fmla="*/ 42305 w 704007"/>
                    <a:gd name="connsiteY11" fmla="*/ 1776633 h 2087745"/>
                    <a:gd name="connsiteX12" fmla="*/ 309289 w 704007"/>
                    <a:gd name="connsiteY12" fmla="*/ 2043617 h 2087745"/>
                    <a:gd name="connsiteX13" fmla="*/ 394717 w 704007"/>
                    <a:gd name="connsiteY13" fmla="*/ 2043617 h 2087745"/>
                    <a:gd name="connsiteX14" fmla="*/ 661701 w 704007"/>
                    <a:gd name="connsiteY14" fmla="*/ 1776633 h 2087745"/>
                    <a:gd name="connsiteX15" fmla="*/ 661701 w 704007"/>
                    <a:gd name="connsiteY15" fmla="*/ 330579 h 2087745"/>
                    <a:gd name="connsiteX16" fmla="*/ 394717 w 704007"/>
                    <a:gd name="connsiteY16" fmla="*/ 63595 h 2087745"/>
                    <a:gd name="connsiteX17" fmla="*/ 309289 w 704007"/>
                    <a:gd name="connsiteY17" fmla="*/ 63595 h 208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007" h="2087745">
                      <a:moveTo>
                        <a:pt x="303455" y="0"/>
                      </a:moveTo>
                      <a:lnTo>
                        <a:pt x="400552" y="0"/>
                      </a:lnTo>
                      <a:cubicBezTo>
                        <a:pt x="568146" y="0"/>
                        <a:pt x="704007" y="135861"/>
                        <a:pt x="704007" y="303455"/>
                      </a:cubicBezTo>
                      <a:lnTo>
                        <a:pt x="704007" y="1784290"/>
                      </a:lnTo>
                      <a:cubicBezTo>
                        <a:pt x="704007" y="1951884"/>
                        <a:pt x="568146" y="2087745"/>
                        <a:pt x="400552" y="2087745"/>
                      </a:cubicBezTo>
                      <a:lnTo>
                        <a:pt x="303455" y="2087745"/>
                      </a:lnTo>
                      <a:cubicBezTo>
                        <a:pt x="135861" y="2087745"/>
                        <a:pt x="0" y="1951884"/>
                        <a:pt x="0" y="1784290"/>
                      </a:cubicBezTo>
                      <a:lnTo>
                        <a:pt x="0" y="303455"/>
                      </a:lnTo>
                      <a:cubicBezTo>
                        <a:pt x="0" y="135861"/>
                        <a:pt x="135861" y="0"/>
                        <a:pt x="303455" y="0"/>
                      </a:cubicBezTo>
                      <a:close/>
                      <a:moveTo>
                        <a:pt x="309289" y="63595"/>
                      </a:moveTo>
                      <a:cubicBezTo>
                        <a:pt x="161838" y="63595"/>
                        <a:pt x="42305" y="183128"/>
                        <a:pt x="42305" y="330579"/>
                      </a:cubicBezTo>
                      <a:lnTo>
                        <a:pt x="42305" y="1776633"/>
                      </a:lnTo>
                      <a:cubicBezTo>
                        <a:pt x="42305" y="1924084"/>
                        <a:pt x="161838" y="2043617"/>
                        <a:pt x="309289" y="2043617"/>
                      </a:cubicBezTo>
                      <a:lnTo>
                        <a:pt x="394717" y="2043617"/>
                      </a:lnTo>
                      <a:cubicBezTo>
                        <a:pt x="542168" y="2043617"/>
                        <a:pt x="661701" y="1924084"/>
                        <a:pt x="661701" y="1776633"/>
                      </a:cubicBezTo>
                      <a:lnTo>
                        <a:pt x="661701" y="330579"/>
                      </a:lnTo>
                      <a:cubicBezTo>
                        <a:pt x="661701" y="183128"/>
                        <a:pt x="542168" y="63595"/>
                        <a:pt x="394717" y="63595"/>
                      </a:cubicBezTo>
                      <a:lnTo>
                        <a:pt x="309289" y="63595"/>
                      </a:lnTo>
                      <a:close/>
                    </a:path>
                  </a:pathLst>
                </a:custGeom>
                <a:solidFill>
                  <a:srgbClr val="549E39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glow rad="228600">
                    <a:srgbClr val="549E39">
                      <a:lumMod val="40000"/>
                      <a:lumOff val="60000"/>
                      <a:alpha val="12000"/>
                    </a:srgbClr>
                  </a:glow>
                  <a:outerShdw blurRad="50800" dist="50800" dir="5400000" algn="ctr" rotWithShape="0">
                    <a:srgbClr val="549E39">
                      <a:lumMod val="20000"/>
                      <a:lumOff val="8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89" name="Grupo 188">
                <a:extLst>
                  <a:ext uri="{FF2B5EF4-FFF2-40B4-BE49-F238E27FC236}">
                    <a16:creationId xmlns:a16="http://schemas.microsoft.com/office/drawing/2014/main" id="{452CE260-CF11-2F0A-CB48-2161036711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477910">
                <a:off x="8564027" y="1275063"/>
                <a:ext cx="120249" cy="410902"/>
                <a:chOff x="9953203" y="1222212"/>
                <a:chExt cx="1155616" cy="3948846"/>
              </a:xfrm>
            </p:grpSpPr>
            <p:grpSp>
              <p:nvGrpSpPr>
                <p:cNvPr id="193" name="Grupo 192">
                  <a:extLst>
                    <a:ext uri="{FF2B5EF4-FFF2-40B4-BE49-F238E27FC236}">
                      <a16:creationId xmlns:a16="http://schemas.microsoft.com/office/drawing/2014/main" id="{7816E735-78EA-FE7F-B3B0-224224CB44F0}"/>
                    </a:ext>
                  </a:extLst>
                </p:cNvPr>
                <p:cNvGrpSpPr/>
                <p:nvPr/>
              </p:nvGrpSpPr>
              <p:grpSpPr>
                <a:xfrm>
                  <a:off x="9953203" y="1222212"/>
                  <a:ext cx="1155616" cy="3948846"/>
                  <a:chOff x="9564786" y="1045557"/>
                  <a:chExt cx="1155616" cy="3948846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95" name="Rectángulo: esquinas redondeadas 194">
                    <a:extLst>
                      <a:ext uri="{FF2B5EF4-FFF2-40B4-BE49-F238E27FC236}">
                        <a16:creationId xmlns:a16="http://schemas.microsoft.com/office/drawing/2014/main" id="{FA5D9698-ED30-C899-8A0A-AE5B30886BCD}"/>
                      </a:ext>
                    </a:extLst>
                  </p:cNvPr>
                  <p:cNvSpPr/>
                  <p:nvPr/>
                </p:nvSpPr>
                <p:spPr>
                  <a:xfrm>
                    <a:off x="9791363" y="1213805"/>
                    <a:ext cx="704007" cy="2087745"/>
                  </a:xfrm>
                  <a:prstGeom prst="roundRect">
                    <a:avLst>
                      <a:gd name="adj" fmla="val 43104"/>
                    </a:avLst>
                  </a:prstGeom>
                  <a:solidFill>
                    <a:srgbClr val="549E39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549E39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196" name="Grupo 195">
                    <a:extLst>
                      <a:ext uri="{FF2B5EF4-FFF2-40B4-BE49-F238E27FC236}">
                        <a16:creationId xmlns:a16="http://schemas.microsoft.com/office/drawing/2014/main" id="{07E8879C-4B8C-8573-E071-3286E4F0A79E}"/>
                      </a:ext>
                    </a:extLst>
                  </p:cNvPr>
                  <p:cNvGrpSpPr/>
                  <p:nvPr/>
                </p:nvGrpSpPr>
                <p:grpSpPr>
                  <a:xfrm>
                    <a:off x="10488430" y="1397685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33" name="Conector recto 232">
                      <a:extLst>
                        <a:ext uri="{FF2B5EF4-FFF2-40B4-BE49-F238E27FC236}">
                          <a16:creationId xmlns:a16="http://schemas.microsoft.com/office/drawing/2014/main" id="{BD565FD2-1DCA-5F29-4591-CA80067869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34" name="Conector recto 233">
                      <a:extLst>
                        <a:ext uri="{FF2B5EF4-FFF2-40B4-BE49-F238E27FC236}">
                          <a16:creationId xmlns:a16="http://schemas.microsoft.com/office/drawing/2014/main" id="{1AFE2AAC-EE59-34C8-35C7-F6FED6BFCD9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35" name="Conector recto 234">
                      <a:extLst>
                        <a:ext uri="{FF2B5EF4-FFF2-40B4-BE49-F238E27FC236}">
                          <a16:creationId xmlns:a16="http://schemas.microsoft.com/office/drawing/2014/main" id="{D9631A91-AA41-513E-8CF8-CEFFF0C451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36" name="Conector recto 235">
                      <a:extLst>
                        <a:ext uri="{FF2B5EF4-FFF2-40B4-BE49-F238E27FC236}">
                          <a16:creationId xmlns:a16="http://schemas.microsoft.com/office/drawing/2014/main" id="{F3009B96-E7BF-8E78-7873-719BBC31CF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197" name="Grupo 196">
                    <a:extLst>
                      <a:ext uri="{FF2B5EF4-FFF2-40B4-BE49-F238E27FC236}">
                        <a16:creationId xmlns:a16="http://schemas.microsoft.com/office/drawing/2014/main" id="{EB96814D-96E6-214D-6D86-168DB55423CA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035" y="2043616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29" name="Conector recto 228">
                      <a:extLst>
                        <a:ext uri="{FF2B5EF4-FFF2-40B4-BE49-F238E27FC236}">
                          <a16:creationId xmlns:a16="http://schemas.microsoft.com/office/drawing/2014/main" id="{ECA015A0-9E6B-6CF6-D568-FED1A9663B6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30" name="Conector recto 229">
                      <a:extLst>
                        <a:ext uri="{FF2B5EF4-FFF2-40B4-BE49-F238E27FC236}">
                          <a16:creationId xmlns:a16="http://schemas.microsoft.com/office/drawing/2014/main" id="{63B2CFD2-F038-D44D-7AC2-21AC66EFE3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31" name="Conector recto 230">
                      <a:extLst>
                        <a:ext uri="{FF2B5EF4-FFF2-40B4-BE49-F238E27FC236}">
                          <a16:creationId xmlns:a16="http://schemas.microsoft.com/office/drawing/2014/main" id="{AACB13A9-17D1-AEF9-0DDA-F10B7C70957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32" name="Conector recto 231">
                      <a:extLst>
                        <a:ext uri="{FF2B5EF4-FFF2-40B4-BE49-F238E27FC236}">
                          <a16:creationId xmlns:a16="http://schemas.microsoft.com/office/drawing/2014/main" id="{EC698DF7-F850-A0AF-B2D1-2CE1B4F9C4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198" name="Grupo 197">
                    <a:extLst>
                      <a:ext uri="{FF2B5EF4-FFF2-40B4-BE49-F238E27FC236}">
                        <a16:creationId xmlns:a16="http://schemas.microsoft.com/office/drawing/2014/main" id="{CE421907-3F73-F75A-ACB7-8D58F7333F4A}"/>
                      </a:ext>
                    </a:extLst>
                  </p:cNvPr>
                  <p:cNvGrpSpPr/>
                  <p:nvPr/>
                </p:nvGrpSpPr>
                <p:grpSpPr>
                  <a:xfrm>
                    <a:off x="9572878" y="1447403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25" name="Conector recto 224">
                      <a:extLst>
                        <a:ext uri="{FF2B5EF4-FFF2-40B4-BE49-F238E27FC236}">
                          <a16:creationId xmlns:a16="http://schemas.microsoft.com/office/drawing/2014/main" id="{173B72A1-2390-7EAA-3547-3E07113BE8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26" name="Conector recto 225">
                      <a:extLst>
                        <a:ext uri="{FF2B5EF4-FFF2-40B4-BE49-F238E27FC236}">
                          <a16:creationId xmlns:a16="http://schemas.microsoft.com/office/drawing/2014/main" id="{85D3C898-6C46-CAA3-6BC6-4AB58D5708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27" name="Conector recto 226">
                      <a:extLst>
                        <a:ext uri="{FF2B5EF4-FFF2-40B4-BE49-F238E27FC236}">
                          <a16:creationId xmlns:a16="http://schemas.microsoft.com/office/drawing/2014/main" id="{F04A2BF9-A693-DEDD-D147-36CAA4049D8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28" name="Conector recto 227">
                      <a:extLst>
                        <a:ext uri="{FF2B5EF4-FFF2-40B4-BE49-F238E27FC236}">
                          <a16:creationId xmlns:a16="http://schemas.microsoft.com/office/drawing/2014/main" id="{015A34A3-BE6F-5BA9-B599-6F42B3220F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199" name="Grupo 198">
                    <a:extLst>
                      <a:ext uri="{FF2B5EF4-FFF2-40B4-BE49-F238E27FC236}">
                        <a16:creationId xmlns:a16="http://schemas.microsoft.com/office/drawing/2014/main" id="{62A6E8BB-8F8C-2642-270D-0B63B7A21CDC}"/>
                      </a:ext>
                    </a:extLst>
                  </p:cNvPr>
                  <p:cNvGrpSpPr/>
                  <p:nvPr/>
                </p:nvGrpSpPr>
                <p:grpSpPr>
                  <a:xfrm>
                    <a:off x="9572878" y="2132995"/>
                    <a:ext cx="231972" cy="492265"/>
                    <a:chOff x="10495370" y="1456705"/>
                    <a:chExt cx="231972" cy="492265"/>
                  </a:xfrm>
                </p:grpSpPr>
                <p:cxnSp>
                  <p:nvCxnSpPr>
                    <p:cNvPr id="221" name="Conector recto 220">
                      <a:extLst>
                        <a:ext uri="{FF2B5EF4-FFF2-40B4-BE49-F238E27FC236}">
                          <a16:creationId xmlns:a16="http://schemas.microsoft.com/office/drawing/2014/main" id="{7974E0D5-7213-24F1-235D-5FB9793054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4567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22" name="Conector recto 221">
                      <a:extLst>
                        <a:ext uri="{FF2B5EF4-FFF2-40B4-BE49-F238E27FC236}">
                          <a16:creationId xmlns:a16="http://schemas.microsoft.com/office/drawing/2014/main" id="{9E293A89-C6FD-D0DD-1390-01EB9FE6B4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00765" y="1609105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23" name="Conector recto 222">
                      <a:extLst>
                        <a:ext uri="{FF2B5EF4-FFF2-40B4-BE49-F238E27FC236}">
                          <a16:creationId xmlns:a16="http://schemas.microsoft.com/office/drawing/2014/main" id="{C597FD25-209B-1FC7-45E5-E686BFFB5E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770946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24" name="Conector recto 223">
                      <a:extLst>
                        <a:ext uri="{FF2B5EF4-FFF2-40B4-BE49-F238E27FC236}">
                          <a16:creationId xmlns:a16="http://schemas.microsoft.com/office/drawing/2014/main" id="{16E1AD56-A734-F0B6-2CA8-628B6D7FFE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95370" y="1948970"/>
                      <a:ext cx="226577" cy="0"/>
                    </a:xfrm>
                    <a:prstGeom prst="line">
                      <a:avLst/>
                    </a:prstGeom>
                    <a:noFill/>
                    <a:ln w="31750" cap="flat" cmpd="sng" algn="ctr">
                      <a:solidFill>
                        <a:srgbClr val="549E3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00" name="Conector recto 199">
                    <a:extLst>
                      <a:ext uri="{FF2B5EF4-FFF2-40B4-BE49-F238E27FC236}">
                        <a16:creationId xmlns:a16="http://schemas.microsoft.com/office/drawing/2014/main" id="{351844FD-D4E7-82D2-78FB-4FEB966B201C}"/>
                      </a:ext>
                    </a:extLst>
                  </p:cNvPr>
                  <p:cNvCxnSpPr/>
                  <p:nvPr/>
                </p:nvCxnSpPr>
                <p:spPr>
                  <a:xfrm>
                    <a:off x="9564786" y="2774573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1" name="Conector recto 200">
                    <a:extLst>
                      <a:ext uri="{FF2B5EF4-FFF2-40B4-BE49-F238E27FC236}">
                        <a16:creationId xmlns:a16="http://schemas.microsoft.com/office/drawing/2014/main" id="{8C382D89-3129-D606-CA6B-46900C05D224}"/>
                      </a:ext>
                    </a:extLst>
                  </p:cNvPr>
                  <p:cNvCxnSpPr/>
                  <p:nvPr/>
                </p:nvCxnSpPr>
                <p:spPr>
                  <a:xfrm>
                    <a:off x="9570181" y="2926973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2" name="Conector recto 201">
                    <a:extLst>
                      <a:ext uri="{FF2B5EF4-FFF2-40B4-BE49-F238E27FC236}">
                        <a16:creationId xmlns:a16="http://schemas.microsoft.com/office/drawing/2014/main" id="{2963BF33-D001-8F49-89CB-D39E7DD8D4F4}"/>
                      </a:ext>
                    </a:extLst>
                  </p:cNvPr>
                  <p:cNvCxnSpPr/>
                  <p:nvPr/>
                </p:nvCxnSpPr>
                <p:spPr>
                  <a:xfrm>
                    <a:off x="10481883" y="2709837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3" name="Conector recto 202">
                    <a:extLst>
                      <a:ext uri="{FF2B5EF4-FFF2-40B4-BE49-F238E27FC236}">
                        <a16:creationId xmlns:a16="http://schemas.microsoft.com/office/drawing/2014/main" id="{48EB159B-B82E-9D30-4795-275C6662B1B2}"/>
                      </a:ext>
                    </a:extLst>
                  </p:cNvPr>
                  <p:cNvCxnSpPr/>
                  <p:nvPr/>
                </p:nvCxnSpPr>
                <p:spPr>
                  <a:xfrm>
                    <a:off x="10481883" y="2887861"/>
                    <a:ext cx="226577" cy="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4" name="Conector recto 203">
                    <a:extLst>
                      <a:ext uri="{FF2B5EF4-FFF2-40B4-BE49-F238E27FC236}">
                        <a16:creationId xmlns:a16="http://schemas.microsoft.com/office/drawing/2014/main" id="{FD140D4F-17B7-AA86-D6E5-CB9C80B3E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093205" y="1045557"/>
                    <a:ext cx="4144" cy="180404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5" name="Conector recto 204">
                    <a:extLst>
                      <a:ext uri="{FF2B5EF4-FFF2-40B4-BE49-F238E27FC236}">
                        <a16:creationId xmlns:a16="http://schemas.microsoft.com/office/drawing/2014/main" id="{47CDD7A7-9BA8-4098-B3E4-7A56493D05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80237" y="1086539"/>
                    <a:ext cx="30202" cy="139422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6" name="Conector recto 205">
                    <a:extLst>
                      <a:ext uri="{FF2B5EF4-FFF2-40B4-BE49-F238E27FC236}">
                        <a16:creationId xmlns:a16="http://schemas.microsoft.com/office/drawing/2014/main" id="{F7ECCC3D-97E4-AA52-1B36-BB6C84C27F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848276" y="1099464"/>
                    <a:ext cx="108255" cy="140655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7" name="Conector recto 206">
                    <a:extLst>
                      <a:ext uri="{FF2B5EF4-FFF2-40B4-BE49-F238E27FC236}">
                        <a16:creationId xmlns:a16="http://schemas.microsoft.com/office/drawing/2014/main" id="{EE9C9608-2E64-529C-4529-5CD5FC75F3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81620" y="1166344"/>
                    <a:ext cx="151359" cy="112338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8" name="Conector recto 207">
                    <a:extLst>
                      <a:ext uri="{FF2B5EF4-FFF2-40B4-BE49-F238E27FC236}">
                        <a16:creationId xmlns:a16="http://schemas.microsoft.com/office/drawing/2014/main" id="{0EEC4E8C-0E20-2D37-11DC-B495933883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266309" y="3289586"/>
                    <a:ext cx="4144" cy="180404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9" name="Conector recto 208">
                    <a:extLst>
                      <a:ext uri="{FF2B5EF4-FFF2-40B4-BE49-F238E27FC236}">
                        <a16:creationId xmlns:a16="http://schemas.microsoft.com/office/drawing/2014/main" id="{A572A5E7-9217-F584-B17D-651EFBA5E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365063" y="3239133"/>
                    <a:ext cx="108255" cy="140655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0" name="Conector recto 209">
                    <a:extLst>
                      <a:ext uri="{FF2B5EF4-FFF2-40B4-BE49-F238E27FC236}">
                        <a16:creationId xmlns:a16="http://schemas.microsoft.com/office/drawing/2014/main" id="{921E9FEA-6C72-782F-0EF2-72BF0AC097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785968" y="3251596"/>
                    <a:ext cx="151359" cy="112338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1" name="Conector recto 210">
                    <a:extLst>
                      <a:ext uri="{FF2B5EF4-FFF2-40B4-BE49-F238E27FC236}">
                        <a16:creationId xmlns:a16="http://schemas.microsoft.com/office/drawing/2014/main" id="{3B114E66-A0BA-8631-9E12-56181197FC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670180" y="3052101"/>
                    <a:ext cx="132854" cy="154750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2" name="Conector recto 211">
                    <a:extLst>
                      <a:ext uri="{FF2B5EF4-FFF2-40B4-BE49-F238E27FC236}">
                        <a16:creationId xmlns:a16="http://schemas.microsoft.com/office/drawing/2014/main" id="{ED45C5FE-CD19-9F2A-9BE1-2B132AA71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473121" y="3078534"/>
                    <a:ext cx="235339" cy="119861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3" name="Conector recto 212">
                    <a:extLst>
                      <a:ext uri="{FF2B5EF4-FFF2-40B4-BE49-F238E27FC236}">
                        <a16:creationId xmlns:a16="http://schemas.microsoft.com/office/drawing/2014/main" id="{C9DAE072-F353-82BD-8538-43222507E4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86166" y="1226208"/>
                    <a:ext cx="177730" cy="126496"/>
                  </a:xfrm>
                  <a:prstGeom prst="line">
                    <a:avLst/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4" name="Conector: curvado 213">
                    <a:extLst>
                      <a:ext uri="{FF2B5EF4-FFF2-40B4-BE49-F238E27FC236}">
                        <a16:creationId xmlns:a16="http://schemas.microsoft.com/office/drawing/2014/main" id="{BBF60F8B-8ADC-8D74-29FC-1E1B49CF2552}"/>
                      </a:ext>
                    </a:extLst>
                  </p:cNvPr>
                  <p:cNvCxnSpPr>
                    <a:cxnSpLocks/>
                    <a:stCxn id="195" idx="2"/>
                  </p:cNvCxnSpPr>
                  <p:nvPr/>
                </p:nvCxnSpPr>
                <p:spPr>
                  <a:xfrm rot="16200000" flipH="1">
                    <a:off x="9804510" y="3640407"/>
                    <a:ext cx="991649" cy="31393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5" name="Conector: curvado 214">
                    <a:extLst>
                      <a:ext uri="{FF2B5EF4-FFF2-40B4-BE49-F238E27FC236}">
                        <a16:creationId xmlns:a16="http://schemas.microsoft.com/office/drawing/2014/main" id="{8993B174-812B-A0D3-AFF2-BEDA3C7D9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085049" y="4000093"/>
                    <a:ext cx="1684293" cy="304328"/>
                  </a:xfrm>
                  <a:prstGeom prst="curvedConnector3">
                    <a:avLst>
                      <a:gd name="adj1" fmla="val 3943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6" name="Conector: curvado 215">
                    <a:extLst>
                      <a:ext uri="{FF2B5EF4-FFF2-40B4-BE49-F238E27FC236}">
                        <a16:creationId xmlns:a16="http://schemas.microsoft.com/office/drawing/2014/main" id="{AFA610C9-DCE1-5352-99DA-0DEDCAD2B0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025983" y="1916395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7" name="Conector: curvado 216">
                    <a:extLst>
                      <a:ext uri="{FF2B5EF4-FFF2-40B4-BE49-F238E27FC236}">
                        <a16:creationId xmlns:a16="http://schemas.microsoft.com/office/drawing/2014/main" id="{FDD10092-6012-5020-7AE0-FED9B12BB7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35181" y="2313505"/>
                    <a:ext cx="284668" cy="150224"/>
                  </a:xfrm>
                  <a:prstGeom prst="curvedConnector3">
                    <a:avLst>
                      <a:gd name="adj1" fmla="val -6853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8" name="Conector: curvado 217">
                    <a:extLst>
                      <a:ext uri="{FF2B5EF4-FFF2-40B4-BE49-F238E27FC236}">
                        <a16:creationId xmlns:a16="http://schemas.microsoft.com/office/drawing/2014/main" id="{679D8648-44C6-5D9E-942C-C8BC5F35CF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9879185" y="2837628"/>
                    <a:ext cx="284668" cy="15022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9" name="Conector: curvado 218">
                    <a:extLst>
                      <a:ext uri="{FF2B5EF4-FFF2-40B4-BE49-F238E27FC236}">
                        <a16:creationId xmlns:a16="http://schemas.microsoft.com/office/drawing/2014/main" id="{C4B3EBE1-2055-5959-A9F0-17C8BEAA77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0064875" y="2588629"/>
                    <a:ext cx="403607" cy="9211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0" name="Conector: curvado 219">
                    <a:extLst>
                      <a:ext uri="{FF2B5EF4-FFF2-40B4-BE49-F238E27FC236}">
                        <a16:creationId xmlns:a16="http://schemas.microsoft.com/office/drawing/2014/main" id="{46300CE0-E81C-05D7-2AB8-AEAD5DD5C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10100532" y="1553198"/>
                    <a:ext cx="284668" cy="150224"/>
                  </a:xfrm>
                  <a:prstGeom prst="curvedConnector3">
                    <a:avLst>
                      <a:gd name="adj1" fmla="val -29593"/>
                    </a:avLst>
                  </a:prstGeom>
                  <a:noFill/>
                  <a:ln w="31750" cap="flat" cmpd="sng" algn="ctr">
                    <a:solidFill>
                      <a:srgbClr val="549E39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94" name="Forma libre: forma 193">
                  <a:extLst>
                    <a:ext uri="{FF2B5EF4-FFF2-40B4-BE49-F238E27FC236}">
                      <a16:creationId xmlns:a16="http://schemas.microsoft.com/office/drawing/2014/main" id="{73EC9C69-8DA0-2107-65FA-AE9C4C8EB009}"/>
                    </a:ext>
                  </a:extLst>
                </p:cNvPr>
                <p:cNvSpPr/>
                <p:nvPr/>
              </p:nvSpPr>
              <p:spPr>
                <a:xfrm>
                  <a:off x="10193267" y="1411089"/>
                  <a:ext cx="652451" cy="2022885"/>
                </a:xfrm>
                <a:custGeom>
                  <a:avLst/>
                  <a:gdLst>
                    <a:gd name="connsiteX0" fmla="*/ 303455 w 704007"/>
                    <a:gd name="connsiteY0" fmla="*/ 0 h 2087745"/>
                    <a:gd name="connsiteX1" fmla="*/ 400552 w 704007"/>
                    <a:gd name="connsiteY1" fmla="*/ 0 h 2087745"/>
                    <a:gd name="connsiteX2" fmla="*/ 704007 w 704007"/>
                    <a:gd name="connsiteY2" fmla="*/ 303455 h 2087745"/>
                    <a:gd name="connsiteX3" fmla="*/ 704007 w 704007"/>
                    <a:gd name="connsiteY3" fmla="*/ 1784290 h 2087745"/>
                    <a:gd name="connsiteX4" fmla="*/ 400552 w 704007"/>
                    <a:gd name="connsiteY4" fmla="*/ 2087745 h 2087745"/>
                    <a:gd name="connsiteX5" fmla="*/ 303455 w 704007"/>
                    <a:gd name="connsiteY5" fmla="*/ 2087745 h 2087745"/>
                    <a:gd name="connsiteX6" fmla="*/ 0 w 704007"/>
                    <a:gd name="connsiteY6" fmla="*/ 1784290 h 2087745"/>
                    <a:gd name="connsiteX7" fmla="*/ 0 w 704007"/>
                    <a:gd name="connsiteY7" fmla="*/ 303455 h 2087745"/>
                    <a:gd name="connsiteX8" fmla="*/ 303455 w 704007"/>
                    <a:gd name="connsiteY8" fmla="*/ 0 h 2087745"/>
                    <a:gd name="connsiteX9" fmla="*/ 309289 w 704007"/>
                    <a:gd name="connsiteY9" fmla="*/ 63595 h 2087745"/>
                    <a:gd name="connsiteX10" fmla="*/ 42305 w 704007"/>
                    <a:gd name="connsiteY10" fmla="*/ 330579 h 2087745"/>
                    <a:gd name="connsiteX11" fmla="*/ 42305 w 704007"/>
                    <a:gd name="connsiteY11" fmla="*/ 1776633 h 2087745"/>
                    <a:gd name="connsiteX12" fmla="*/ 309289 w 704007"/>
                    <a:gd name="connsiteY12" fmla="*/ 2043617 h 2087745"/>
                    <a:gd name="connsiteX13" fmla="*/ 394717 w 704007"/>
                    <a:gd name="connsiteY13" fmla="*/ 2043617 h 2087745"/>
                    <a:gd name="connsiteX14" fmla="*/ 661701 w 704007"/>
                    <a:gd name="connsiteY14" fmla="*/ 1776633 h 2087745"/>
                    <a:gd name="connsiteX15" fmla="*/ 661701 w 704007"/>
                    <a:gd name="connsiteY15" fmla="*/ 330579 h 2087745"/>
                    <a:gd name="connsiteX16" fmla="*/ 394717 w 704007"/>
                    <a:gd name="connsiteY16" fmla="*/ 63595 h 2087745"/>
                    <a:gd name="connsiteX17" fmla="*/ 309289 w 704007"/>
                    <a:gd name="connsiteY17" fmla="*/ 63595 h 208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4007" h="2087745">
                      <a:moveTo>
                        <a:pt x="303455" y="0"/>
                      </a:moveTo>
                      <a:lnTo>
                        <a:pt x="400552" y="0"/>
                      </a:lnTo>
                      <a:cubicBezTo>
                        <a:pt x="568146" y="0"/>
                        <a:pt x="704007" y="135861"/>
                        <a:pt x="704007" y="303455"/>
                      </a:cubicBezTo>
                      <a:lnTo>
                        <a:pt x="704007" y="1784290"/>
                      </a:lnTo>
                      <a:cubicBezTo>
                        <a:pt x="704007" y="1951884"/>
                        <a:pt x="568146" y="2087745"/>
                        <a:pt x="400552" y="2087745"/>
                      </a:cubicBezTo>
                      <a:lnTo>
                        <a:pt x="303455" y="2087745"/>
                      </a:lnTo>
                      <a:cubicBezTo>
                        <a:pt x="135861" y="2087745"/>
                        <a:pt x="0" y="1951884"/>
                        <a:pt x="0" y="1784290"/>
                      </a:cubicBezTo>
                      <a:lnTo>
                        <a:pt x="0" y="303455"/>
                      </a:lnTo>
                      <a:cubicBezTo>
                        <a:pt x="0" y="135861"/>
                        <a:pt x="135861" y="0"/>
                        <a:pt x="303455" y="0"/>
                      </a:cubicBezTo>
                      <a:close/>
                      <a:moveTo>
                        <a:pt x="309289" y="63595"/>
                      </a:moveTo>
                      <a:cubicBezTo>
                        <a:pt x="161838" y="63595"/>
                        <a:pt x="42305" y="183128"/>
                        <a:pt x="42305" y="330579"/>
                      </a:cubicBezTo>
                      <a:lnTo>
                        <a:pt x="42305" y="1776633"/>
                      </a:lnTo>
                      <a:cubicBezTo>
                        <a:pt x="42305" y="1924084"/>
                        <a:pt x="161838" y="2043617"/>
                        <a:pt x="309289" y="2043617"/>
                      </a:cubicBezTo>
                      <a:lnTo>
                        <a:pt x="394717" y="2043617"/>
                      </a:lnTo>
                      <a:cubicBezTo>
                        <a:pt x="542168" y="2043617"/>
                        <a:pt x="661701" y="1924084"/>
                        <a:pt x="661701" y="1776633"/>
                      </a:cubicBezTo>
                      <a:lnTo>
                        <a:pt x="661701" y="330579"/>
                      </a:lnTo>
                      <a:cubicBezTo>
                        <a:pt x="661701" y="183128"/>
                        <a:pt x="542168" y="63595"/>
                        <a:pt x="394717" y="63595"/>
                      </a:cubicBezTo>
                      <a:lnTo>
                        <a:pt x="309289" y="63595"/>
                      </a:lnTo>
                      <a:close/>
                    </a:path>
                  </a:pathLst>
                </a:custGeom>
                <a:solidFill>
                  <a:srgbClr val="549E39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glow rad="228600">
                    <a:srgbClr val="549E39">
                      <a:lumMod val="40000"/>
                      <a:lumOff val="60000"/>
                      <a:alpha val="12000"/>
                    </a:srgbClr>
                  </a:glow>
                  <a:outerShdw blurRad="50800" dist="50800" dir="5400000" algn="ctr" rotWithShape="0">
                    <a:srgbClr val="549E39">
                      <a:lumMod val="20000"/>
                      <a:lumOff val="8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90" name="Grupo 189">
                <a:extLst>
                  <a:ext uri="{FF2B5EF4-FFF2-40B4-BE49-F238E27FC236}">
                    <a16:creationId xmlns:a16="http://schemas.microsoft.com/office/drawing/2014/main" id="{2CEA44D1-ACC1-5455-7671-05F22F4DC8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370386">
                <a:off x="8573760" y="1949321"/>
                <a:ext cx="218307" cy="98980"/>
                <a:chOff x="8650555" y="4191674"/>
                <a:chExt cx="1213636" cy="550259"/>
              </a:xfrm>
              <a:gradFill flip="none" rotWithShape="1">
                <a:gsLst>
                  <a:gs pos="0">
                    <a:srgbClr val="4AB5C4">
                      <a:lumMod val="75000"/>
                    </a:srgbClr>
                  </a:gs>
                  <a:gs pos="35000">
                    <a:srgbClr val="4AB5C4">
                      <a:lumMod val="95000"/>
                    </a:srgbClr>
                  </a:gs>
                  <a:gs pos="100000">
                    <a:srgbClr val="0989B1">
                      <a:lumMod val="50000"/>
                    </a:srgbClr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1" name="Diagrama de flujo: retraso 190">
                  <a:extLst>
                    <a:ext uri="{FF2B5EF4-FFF2-40B4-BE49-F238E27FC236}">
                      <a16:creationId xmlns:a16="http://schemas.microsoft.com/office/drawing/2014/main" id="{86F5B917-0F10-A254-47A3-0545BB926F98}"/>
                    </a:ext>
                  </a:extLst>
                </p:cNvPr>
                <p:cNvSpPr/>
                <p:nvPr/>
              </p:nvSpPr>
              <p:spPr>
                <a:xfrm>
                  <a:off x="9265381" y="4191674"/>
                  <a:ext cx="598810" cy="550259"/>
                </a:xfrm>
                <a:prstGeom prst="flowChartDelay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92" name="Diagrama de flujo: retraso 191">
                  <a:extLst>
                    <a:ext uri="{FF2B5EF4-FFF2-40B4-BE49-F238E27FC236}">
                      <a16:creationId xmlns:a16="http://schemas.microsoft.com/office/drawing/2014/main" id="{ED606684-C605-5F70-DC80-C8B791BA9755}"/>
                    </a:ext>
                  </a:extLst>
                </p:cNvPr>
                <p:cNvSpPr/>
                <p:nvPr/>
              </p:nvSpPr>
              <p:spPr>
                <a:xfrm rot="10800000">
                  <a:off x="8650555" y="4191674"/>
                  <a:ext cx="598810" cy="550259"/>
                </a:xfrm>
                <a:prstGeom prst="flowChartDelay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329" name="Grupo 328">
            <a:extLst>
              <a:ext uri="{FF2B5EF4-FFF2-40B4-BE49-F238E27FC236}">
                <a16:creationId xmlns:a16="http://schemas.microsoft.com/office/drawing/2014/main" id="{6CFE437D-7029-BC3F-397D-F005C368D82E}"/>
              </a:ext>
            </a:extLst>
          </p:cNvPr>
          <p:cNvGrpSpPr/>
          <p:nvPr/>
        </p:nvGrpSpPr>
        <p:grpSpPr>
          <a:xfrm>
            <a:off x="7928317" y="4367361"/>
            <a:ext cx="3143599" cy="2253358"/>
            <a:chOff x="7928317" y="4367361"/>
            <a:chExt cx="3143599" cy="2253358"/>
          </a:xfrm>
        </p:grpSpPr>
        <p:sp>
          <p:nvSpPr>
            <p:cNvPr id="330" name="Rectángulo 329">
              <a:extLst>
                <a:ext uri="{FF2B5EF4-FFF2-40B4-BE49-F238E27FC236}">
                  <a16:creationId xmlns:a16="http://schemas.microsoft.com/office/drawing/2014/main" id="{AFC5BF01-B96C-7720-B0BB-201A26201B6E}"/>
                </a:ext>
              </a:extLst>
            </p:cNvPr>
            <p:cNvSpPr/>
            <p:nvPr/>
          </p:nvSpPr>
          <p:spPr>
            <a:xfrm>
              <a:off x="8392635" y="4367361"/>
              <a:ext cx="2456899" cy="2253358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35000">
                  <a:srgbClr val="33CCCC">
                    <a:tint val="44500"/>
                    <a:satMod val="160000"/>
                  </a:srgbClr>
                </a:gs>
                <a:gs pos="99000">
                  <a:sysClr val="window" lastClr="FFFFFF"/>
                </a:gs>
                <a:gs pos="76000">
                  <a:srgbClr val="33CCC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ea typeface="+mn-ea"/>
                <a:cs typeface="+mn-cs"/>
              </a:endParaRPr>
            </a:p>
          </p:txBody>
        </p:sp>
        <p:grpSp>
          <p:nvGrpSpPr>
            <p:cNvPr id="331" name="Grupo 330">
              <a:extLst>
                <a:ext uri="{FF2B5EF4-FFF2-40B4-BE49-F238E27FC236}">
                  <a16:creationId xmlns:a16="http://schemas.microsoft.com/office/drawing/2014/main" id="{17EB13CE-8883-93E5-DEA9-0795B0305A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3923" y="5030239"/>
              <a:ext cx="1366136" cy="863265"/>
              <a:chOff x="8552128" y="4517262"/>
              <a:chExt cx="1807300" cy="11420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4" name="Dog">
                <a:extLst>
                  <a:ext uri="{FF2B5EF4-FFF2-40B4-BE49-F238E27FC236}">
                    <a16:creationId xmlns:a16="http://schemas.microsoft.com/office/drawing/2014/main" id="{CB12FA57-419C-15B9-6955-2EB2D84790DF}"/>
                  </a:ext>
                </a:extLst>
              </p:cNvPr>
              <p:cNvSpPr/>
              <p:nvPr/>
            </p:nvSpPr>
            <p:spPr>
              <a:xfrm>
                <a:off x="8552128" y="4517262"/>
                <a:ext cx="1807300" cy="114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594" extrusionOk="0">
                    <a:moveTo>
                      <a:pt x="17453" y="1"/>
                    </a:moveTo>
                    <a:cubicBezTo>
                      <a:pt x="17060" y="12"/>
                      <a:pt x="16700" y="225"/>
                      <a:pt x="16296" y="890"/>
                    </a:cubicBezTo>
                    <a:cubicBezTo>
                      <a:pt x="15637" y="1896"/>
                      <a:pt x="14368" y="4863"/>
                      <a:pt x="14368" y="4863"/>
                    </a:cubicBezTo>
                    <a:cubicBezTo>
                      <a:pt x="14368" y="4863"/>
                      <a:pt x="12884" y="5760"/>
                      <a:pt x="11540" y="5644"/>
                    </a:cubicBezTo>
                    <a:cubicBezTo>
                      <a:pt x="10195" y="5528"/>
                      <a:pt x="5579" y="4753"/>
                      <a:pt x="4133" y="6844"/>
                    </a:cubicBezTo>
                    <a:cubicBezTo>
                      <a:pt x="2688" y="8934"/>
                      <a:pt x="3323" y="12960"/>
                      <a:pt x="0" y="11606"/>
                    </a:cubicBezTo>
                    <a:cubicBezTo>
                      <a:pt x="650" y="13464"/>
                      <a:pt x="1804" y="13172"/>
                      <a:pt x="2460" y="12806"/>
                    </a:cubicBezTo>
                    <a:cubicBezTo>
                      <a:pt x="3500" y="12225"/>
                      <a:pt x="4083" y="9748"/>
                      <a:pt x="4083" y="9748"/>
                    </a:cubicBezTo>
                    <a:cubicBezTo>
                      <a:pt x="4083" y="9748"/>
                      <a:pt x="4894" y="14858"/>
                      <a:pt x="2941" y="16832"/>
                    </a:cubicBezTo>
                    <a:cubicBezTo>
                      <a:pt x="3068" y="19929"/>
                      <a:pt x="3500" y="21594"/>
                      <a:pt x="3500" y="21594"/>
                    </a:cubicBezTo>
                    <a:lnTo>
                      <a:pt x="4760" y="21594"/>
                    </a:lnTo>
                    <a:cubicBezTo>
                      <a:pt x="4760" y="21594"/>
                      <a:pt x="4616" y="20809"/>
                      <a:pt x="4122" y="20384"/>
                    </a:cubicBezTo>
                    <a:cubicBezTo>
                      <a:pt x="4045" y="19803"/>
                      <a:pt x="4074" y="17721"/>
                      <a:pt x="4074" y="17721"/>
                    </a:cubicBezTo>
                    <a:cubicBezTo>
                      <a:pt x="4074" y="17721"/>
                      <a:pt x="4575" y="17504"/>
                      <a:pt x="5174" y="16884"/>
                    </a:cubicBezTo>
                    <a:cubicBezTo>
                      <a:pt x="5346" y="19537"/>
                      <a:pt x="5731" y="21594"/>
                      <a:pt x="5731" y="21594"/>
                    </a:cubicBezTo>
                    <a:lnTo>
                      <a:pt x="7118" y="21594"/>
                    </a:lnTo>
                    <a:cubicBezTo>
                      <a:pt x="7118" y="21594"/>
                      <a:pt x="7051" y="20771"/>
                      <a:pt x="6480" y="20384"/>
                    </a:cubicBezTo>
                    <a:cubicBezTo>
                      <a:pt x="5935" y="18990"/>
                      <a:pt x="6391" y="16966"/>
                      <a:pt x="6391" y="16966"/>
                    </a:cubicBezTo>
                    <a:cubicBezTo>
                      <a:pt x="6391" y="16966"/>
                      <a:pt x="7364" y="15293"/>
                      <a:pt x="8115" y="13029"/>
                    </a:cubicBezTo>
                    <a:cubicBezTo>
                      <a:pt x="8325" y="13058"/>
                      <a:pt x="8535" y="13119"/>
                      <a:pt x="8736" y="13163"/>
                    </a:cubicBezTo>
                    <a:cubicBezTo>
                      <a:pt x="9181" y="13260"/>
                      <a:pt x="10981" y="14195"/>
                      <a:pt x="12843" y="14358"/>
                    </a:cubicBezTo>
                    <a:cubicBezTo>
                      <a:pt x="12751" y="15395"/>
                      <a:pt x="12569" y="17187"/>
                      <a:pt x="12326" y="18341"/>
                    </a:cubicBezTo>
                    <a:cubicBezTo>
                      <a:pt x="12614" y="19734"/>
                      <a:pt x="12681" y="21594"/>
                      <a:pt x="12681" y="21594"/>
                    </a:cubicBezTo>
                    <a:lnTo>
                      <a:pt x="13949" y="21594"/>
                    </a:lnTo>
                    <a:cubicBezTo>
                      <a:pt x="13949" y="21594"/>
                      <a:pt x="14051" y="21002"/>
                      <a:pt x="13467" y="20538"/>
                    </a:cubicBezTo>
                    <a:cubicBezTo>
                      <a:pt x="13362" y="18931"/>
                      <a:pt x="13512" y="17224"/>
                      <a:pt x="14580" y="14299"/>
                    </a:cubicBezTo>
                    <a:cubicBezTo>
                      <a:pt x="14832" y="15791"/>
                      <a:pt x="15208" y="18323"/>
                      <a:pt x="15122" y="19736"/>
                    </a:cubicBezTo>
                    <a:cubicBezTo>
                      <a:pt x="15731" y="21130"/>
                      <a:pt x="15712" y="21594"/>
                      <a:pt x="15712" y="21594"/>
                    </a:cubicBezTo>
                    <a:lnTo>
                      <a:pt x="17161" y="21594"/>
                    </a:lnTo>
                    <a:cubicBezTo>
                      <a:pt x="17161" y="21594"/>
                      <a:pt x="17325" y="20832"/>
                      <a:pt x="16463" y="20484"/>
                    </a:cubicBezTo>
                    <a:cubicBezTo>
                      <a:pt x="16041" y="19522"/>
                      <a:pt x="15933" y="16630"/>
                      <a:pt x="16697" y="12569"/>
                    </a:cubicBezTo>
                    <a:cubicBezTo>
                      <a:pt x="17730" y="10812"/>
                      <a:pt x="17729" y="8275"/>
                      <a:pt x="17729" y="8275"/>
                    </a:cubicBezTo>
                    <a:cubicBezTo>
                      <a:pt x="17729" y="8275"/>
                      <a:pt x="18106" y="6492"/>
                      <a:pt x="18529" y="5467"/>
                    </a:cubicBezTo>
                    <a:cubicBezTo>
                      <a:pt x="18648" y="5175"/>
                      <a:pt x="18877" y="5045"/>
                      <a:pt x="19098" y="5114"/>
                    </a:cubicBezTo>
                    <a:cubicBezTo>
                      <a:pt x="20655" y="5603"/>
                      <a:pt x="21323" y="4117"/>
                      <a:pt x="21544" y="3424"/>
                    </a:cubicBezTo>
                    <a:cubicBezTo>
                      <a:pt x="21600" y="3248"/>
                      <a:pt x="21543" y="3038"/>
                      <a:pt x="21423" y="2971"/>
                    </a:cubicBezTo>
                    <a:cubicBezTo>
                      <a:pt x="21129" y="2807"/>
                      <a:pt x="20585" y="2494"/>
                      <a:pt x="20163" y="2203"/>
                    </a:cubicBezTo>
                    <a:cubicBezTo>
                      <a:pt x="19837" y="1978"/>
                      <a:pt x="19737" y="1636"/>
                      <a:pt x="19714" y="1368"/>
                    </a:cubicBezTo>
                    <a:cubicBezTo>
                      <a:pt x="19689" y="1080"/>
                      <a:pt x="19563" y="839"/>
                      <a:pt x="19387" y="728"/>
                    </a:cubicBezTo>
                    <a:cubicBezTo>
                      <a:pt x="19090" y="539"/>
                      <a:pt x="18642" y="283"/>
                      <a:pt x="18210" y="147"/>
                    </a:cubicBezTo>
                    <a:cubicBezTo>
                      <a:pt x="17934" y="60"/>
                      <a:pt x="17688" y="-6"/>
                      <a:pt x="17453" y="1"/>
                    </a:cubicBezTo>
                    <a:close/>
                  </a:path>
                </a:pathLst>
              </a:custGeom>
              <a:solidFill>
                <a:srgbClr val="3494BA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sym typeface="Helvetica Neue Medium"/>
                </a:endParaRPr>
              </a:p>
            </p:txBody>
          </p:sp>
          <p:sp>
            <p:nvSpPr>
              <p:cNvPr id="335" name="Cat">
                <a:extLst>
                  <a:ext uri="{FF2B5EF4-FFF2-40B4-BE49-F238E27FC236}">
                    <a16:creationId xmlns:a16="http://schemas.microsoft.com/office/drawing/2014/main" id="{A8A1961E-71AA-DAA8-94DF-052E55EFF6F1}"/>
                  </a:ext>
                </a:extLst>
              </p:cNvPr>
              <p:cNvSpPr/>
              <p:nvPr/>
            </p:nvSpPr>
            <p:spPr>
              <a:xfrm>
                <a:off x="9480112" y="5027228"/>
                <a:ext cx="840302" cy="631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6" h="21161" extrusionOk="0">
                    <a:moveTo>
                      <a:pt x="1787" y="0"/>
                    </a:moveTo>
                    <a:cubicBezTo>
                      <a:pt x="1647" y="1"/>
                      <a:pt x="1497" y="21"/>
                      <a:pt x="1336" y="66"/>
                    </a:cubicBezTo>
                    <a:cubicBezTo>
                      <a:pt x="242" y="375"/>
                      <a:pt x="-1383" y="3616"/>
                      <a:pt x="2179" y="8649"/>
                    </a:cubicBezTo>
                    <a:cubicBezTo>
                      <a:pt x="2887" y="9443"/>
                      <a:pt x="2519" y="10329"/>
                      <a:pt x="2471" y="10868"/>
                    </a:cubicBezTo>
                    <a:cubicBezTo>
                      <a:pt x="2412" y="11193"/>
                      <a:pt x="2380" y="11536"/>
                      <a:pt x="2363" y="11902"/>
                    </a:cubicBezTo>
                    <a:cubicBezTo>
                      <a:pt x="2313" y="12941"/>
                      <a:pt x="1681" y="13944"/>
                      <a:pt x="1128" y="14699"/>
                    </a:cubicBezTo>
                    <a:cubicBezTo>
                      <a:pt x="1048" y="14808"/>
                      <a:pt x="994" y="14950"/>
                      <a:pt x="966" y="15102"/>
                    </a:cubicBezTo>
                    <a:cubicBezTo>
                      <a:pt x="733" y="16372"/>
                      <a:pt x="778" y="17985"/>
                      <a:pt x="811" y="18653"/>
                    </a:cubicBezTo>
                    <a:cubicBezTo>
                      <a:pt x="846" y="19368"/>
                      <a:pt x="118" y="19184"/>
                      <a:pt x="885" y="20680"/>
                    </a:cubicBezTo>
                    <a:cubicBezTo>
                      <a:pt x="1098" y="21094"/>
                      <a:pt x="1799" y="20601"/>
                      <a:pt x="1710" y="19911"/>
                    </a:cubicBezTo>
                    <a:cubicBezTo>
                      <a:pt x="1622" y="19221"/>
                      <a:pt x="2257" y="16392"/>
                      <a:pt x="2875" y="16047"/>
                    </a:cubicBezTo>
                    <a:cubicBezTo>
                      <a:pt x="3315" y="15802"/>
                      <a:pt x="4075" y="15606"/>
                      <a:pt x="4478" y="15514"/>
                    </a:cubicBezTo>
                    <a:cubicBezTo>
                      <a:pt x="4388" y="16306"/>
                      <a:pt x="4149" y="17458"/>
                      <a:pt x="4370" y="17920"/>
                    </a:cubicBezTo>
                    <a:cubicBezTo>
                      <a:pt x="5800" y="21592"/>
                      <a:pt x="6559" y="21073"/>
                      <a:pt x="7142" y="21098"/>
                    </a:cubicBezTo>
                    <a:cubicBezTo>
                      <a:pt x="7725" y="21123"/>
                      <a:pt x="7707" y="20853"/>
                      <a:pt x="7707" y="20558"/>
                    </a:cubicBezTo>
                    <a:cubicBezTo>
                      <a:pt x="7707" y="20262"/>
                      <a:pt x="7212" y="19966"/>
                      <a:pt x="6894" y="20015"/>
                    </a:cubicBezTo>
                    <a:cubicBezTo>
                      <a:pt x="6577" y="20064"/>
                      <a:pt x="5677" y="18414"/>
                      <a:pt x="6260" y="17872"/>
                    </a:cubicBezTo>
                    <a:cubicBezTo>
                      <a:pt x="6708" y="17455"/>
                      <a:pt x="7793" y="15523"/>
                      <a:pt x="8270" y="14652"/>
                    </a:cubicBezTo>
                    <a:cubicBezTo>
                      <a:pt x="8637" y="14639"/>
                      <a:pt x="8998" y="14675"/>
                      <a:pt x="9321" y="14792"/>
                    </a:cubicBezTo>
                    <a:cubicBezTo>
                      <a:pt x="9847" y="14982"/>
                      <a:pt x="10656" y="15138"/>
                      <a:pt x="11496" y="15252"/>
                    </a:cubicBezTo>
                    <a:cubicBezTo>
                      <a:pt x="11488" y="16234"/>
                      <a:pt x="11453" y="17691"/>
                      <a:pt x="11301" y="18191"/>
                    </a:cubicBezTo>
                    <a:cubicBezTo>
                      <a:pt x="11109" y="18822"/>
                      <a:pt x="11195" y="19385"/>
                      <a:pt x="11258" y="19645"/>
                    </a:cubicBezTo>
                    <a:cubicBezTo>
                      <a:pt x="11286" y="19761"/>
                      <a:pt x="11288" y="19889"/>
                      <a:pt x="11269" y="20013"/>
                    </a:cubicBezTo>
                    <a:cubicBezTo>
                      <a:pt x="11196" y="20496"/>
                      <a:pt x="11103" y="21098"/>
                      <a:pt x="11731" y="21098"/>
                    </a:cubicBezTo>
                    <a:cubicBezTo>
                      <a:pt x="12473" y="21098"/>
                      <a:pt x="12708" y="20901"/>
                      <a:pt x="12658" y="20556"/>
                    </a:cubicBezTo>
                    <a:cubicBezTo>
                      <a:pt x="12633" y="20385"/>
                      <a:pt x="12523" y="20274"/>
                      <a:pt x="12420" y="20206"/>
                    </a:cubicBezTo>
                    <a:cubicBezTo>
                      <a:pt x="12293" y="20123"/>
                      <a:pt x="12222" y="19937"/>
                      <a:pt x="12240" y="19736"/>
                    </a:cubicBezTo>
                    <a:cubicBezTo>
                      <a:pt x="12321" y="18841"/>
                      <a:pt x="12681" y="16518"/>
                      <a:pt x="13897" y="15467"/>
                    </a:cubicBezTo>
                    <a:cubicBezTo>
                      <a:pt x="14344" y="15484"/>
                      <a:pt x="14683" y="15479"/>
                      <a:pt x="14825" y="15447"/>
                    </a:cubicBezTo>
                    <a:cubicBezTo>
                      <a:pt x="15379" y="15324"/>
                      <a:pt x="15445" y="18493"/>
                      <a:pt x="16393" y="19634"/>
                    </a:cubicBezTo>
                    <a:cubicBezTo>
                      <a:pt x="16668" y="19966"/>
                      <a:pt x="16514" y="20431"/>
                      <a:pt x="16890" y="20482"/>
                    </a:cubicBezTo>
                    <a:cubicBezTo>
                      <a:pt x="17104" y="20512"/>
                      <a:pt x="17062" y="20661"/>
                      <a:pt x="17163" y="20936"/>
                    </a:cubicBezTo>
                    <a:cubicBezTo>
                      <a:pt x="17263" y="21212"/>
                      <a:pt x="18480" y="21286"/>
                      <a:pt x="18637" y="20861"/>
                    </a:cubicBezTo>
                    <a:cubicBezTo>
                      <a:pt x="18761" y="20523"/>
                      <a:pt x="18621" y="20142"/>
                      <a:pt x="18216" y="19958"/>
                    </a:cubicBezTo>
                    <a:cubicBezTo>
                      <a:pt x="18029" y="19873"/>
                      <a:pt x="17868" y="19783"/>
                      <a:pt x="17794" y="19564"/>
                    </a:cubicBezTo>
                    <a:cubicBezTo>
                      <a:pt x="16584" y="15987"/>
                      <a:pt x="17497" y="13987"/>
                      <a:pt x="17250" y="11957"/>
                    </a:cubicBezTo>
                    <a:cubicBezTo>
                      <a:pt x="17167" y="11281"/>
                      <a:pt x="17359" y="10651"/>
                      <a:pt x="18706" y="9911"/>
                    </a:cubicBezTo>
                    <a:cubicBezTo>
                      <a:pt x="19449" y="10207"/>
                      <a:pt x="19850" y="9320"/>
                      <a:pt x="19941" y="8950"/>
                    </a:cubicBezTo>
                    <a:cubicBezTo>
                      <a:pt x="20054" y="8827"/>
                      <a:pt x="20217" y="8433"/>
                      <a:pt x="20150" y="8359"/>
                    </a:cubicBezTo>
                    <a:cubicBezTo>
                      <a:pt x="20032" y="8261"/>
                      <a:pt x="19466" y="7473"/>
                      <a:pt x="19189" y="6734"/>
                    </a:cubicBezTo>
                    <a:cubicBezTo>
                      <a:pt x="18963" y="6130"/>
                      <a:pt x="18852" y="6002"/>
                      <a:pt x="18527" y="5868"/>
                    </a:cubicBezTo>
                    <a:cubicBezTo>
                      <a:pt x="18395" y="5813"/>
                      <a:pt x="18318" y="5629"/>
                      <a:pt x="18348" y="5434"/>
                    </a:cubicBezTo>
                    <a:cubicBezTo>
                      <a:pt x="18420" y="4957"/>
                      <a:pt x="18367" y="4424"/>
                      <a:pt x="18261" y="4048"/>
                    </a:cubicBezTo>
                    <a:cubicBezTo>
                      <a:pt x="17779" y="4237"/>
                      <a:pt x="17415" y="5599"/>
                      <a:pt x="17183" y="5649"/>
                    </a:cubicBezTo>
                    <a:cubicBezTo>
                      <a:pt x="16951" y="5698"/>
                      <a:pt x="16075" y="6192"/>
                      <a:pt x="15593" y="6931"/>
                    </a:cubicBezTo>
                    <a:cubicBezTo>
                      <a:pt x="15111" y="7670"/>
                      <a:pt x="14224" y="7808"/>
                      <a:pt x="13559" y="7615"/>
                    </a:cubicBezTo>
                    <a:cubicBezTo>
                      <a:pt x="11996" y="7162"/>
                      <a:pt x="7512" y="6548"/>
                      <a:pt x="5238" y="7622"/>
                    </a:cubicBezTo>
                    <a:lnTo>
                      <a:pt x="5258" y="7595"/>
                    </a:lnTo>
                    <a:cubicBezTo>
                      <a:pt x="5258" y="7595"/>
                      <a:pt x="4375" y="8075"/>
                      <a:pt x="3389" y="7566"/>
                    </a:cubicBezTo>
                    <a:cubicBezTo>
                      <a:pt x="1795" y="6744"/>
                      <a:pt x="260" y="2309"/>
                      <a:pt x="1796" y="1397"/>
                    </a:cubicBezTo>
                    <a:cubicBezTo>
                      <a:pt x="2395" y="1042"/>
                      <a:pt x="2699" y="1962"/>
                      <a:pt x="3018" y="1304"/>
                    </a:cubicBezTo>
                    <a:cubicBezTo>
                      <a:pt x="3186" y="958"/>
                      <a:pt x="2761" y="-8"/>
                      <a:pt x="1787" y="0"/>
                    </a:cubicBezTo>
                    <a:close/>
                  </a:path>
                </a:pathLst>
              </a:custGeom>
              <a:solidFill>
                <a:srgbClr val="373545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sym typeface="Helvetica Neue Medium"/>
                </a:endParaRPr>
              </a:p>
            </p:txBody>
          </p:sp>
        </p:grpSp>
        <p:sp>
          <p:nvSpPr>
            <p:cNvPr id="332" name="CuadroTexto 331">
              <a:extLst>
                <a:ext uri="{FF2B5EF4-FFF2-40B4-BE49-F238E27FC236}">
                  <a16:creationId xmlns:a16="http://schemas.microsoft.com/office/drawing/2014/main" id="{EAAA321A-80A0-C95F-7369-B6A689F3BB56}"/>
                </a:ext>
              </a:extLst>
            </p:cNvPr>
            <p:cNvSpPr txBox="1"/>
            <p:nvPr/>
          </p:nvSpPr>
          <p:spPr>
            <a:xfrm>
              <a:off x="7928317" y="6242926"/>
              <a:ext cx="28814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sng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gency FB"/>
                </a:rPr>
                <a:t>Desde el 2 de enero de 2025</a:t>
              </a:r>
            </a:p>
          </p:txBody>
        </p:sp>
        <p:sp>
          <p:nvSpPr>
            <p:cNvPr id="333" name="CuadroTexto 332">
              <a:extLst>
                <a:ext uri="{FF2B5EF4-FFF2-40B4-BE49-F238E27FC236}">
                  <a16:creationId xmlns:a16="http://schemas.microsoft.com/office/drawing/2014/main" id="{7F06AC3F-EE3D-26B4-4F8D-12101F3A32BC}"/>
                </a:ext>
              </a:extLst>
            </p:cNvPr>
            <p:cNvSpPr txBox="1"/>
            <p:nvPr/>
          </p:nvSpPr>
          <p:spPr>
            <a:xfrm>
              <a:off x="8419536" y="4461687"/>
              <a:ext cx="26523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73545">
                      <a:lumMod val="75000"/>
                    </a:srgb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Animales de compañía</a:t>
              </a:r>
            </a:p>
          </p:txBody>
        </p:sp>
      </p:grpSp>
      <p:grpSp>
        <p:nvGrpSpPr>
          <p:cNvPr id="336" name="Grupo 335">
            <a:extLst>
              <a:ext uri="{FF2B5EF4-FFF2-40B4-BE49-F238E27FC236}">
                <a16:creationId xmlns:a16="http://schemas.microsoft.com/office/drawing/2014/main" id="{9E27934C-0D46-EB6D-35BC-88106002DB98}"/>
              </a:ext>
            </a:extLst>
          </p:cNvPr>
          <p:cNvGrpSpPr/>
          <p:nvPr/>
        </p:nvGrpSpPr>
        <p:grpSpPr>
          <a:xfrm>
            <a:off x="8380269" y="2520921"/>
            <a:ext cx="2469266" cy="1581457"/>
            <a:chOff x="8380269" y="2520921"/>
            <a:chExt cx="2469266" cy="1581457"/>
          </a:xfrm>
        </p:grpSpPr>
        <p:sp>
          <p:nvSpPr>
            <p:cNvPr id="337" name="Rectángulo 336">
              <a:extLst>
                <a:ext uri="{FF2B5EF4-FFF2-40B4-BE49-F238E27FC236}">
                  <a16:creationId xmlns:a16="http://schemas.microsoft.com/office/drawing/2014/main" id="{3A932DE7-36D3-544D-9831-2B3B6008F992}"/>
                </a:ext>
              </a:extLst>
            </p:cNvPr>
            <p:cNvSpPr/>
            <p:nvPr/>
          </p:nvSpPr>
          <p:spPr>
            <a:xfrm>
              <a:off x="8380269" y="2520921"/>
              <a:ext cx="2469266" cy="1581457"/>
            </a:xfrm>
            <a:prstGeom prst="rect">
              <a:avLst/>
            </a:prstGeom>
            <a:gradFill flip="none" rotWithShape="1">
              <a:gsLst>
                <a:gs pos="0">
                  <a:srgbClr val="33CCCC"/>
                </a:gs>
                <a:gs pos="29000">
                  <a:srgbClr val="33CCCC">
                    <a:tint val="44500"/>
                    <a:satMod val="160000"/>
                  </a:srgbClr>
                </a:gs>
                <a:gs pos="99000">
                  <a:sysClr val="window" lastClr="FFFFFF"/>
                </a:gs>
                <a:gs pos="68000">
                  <a:srgbClr val="33CCC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ea typeface="+mn-ea"/>
                <a:cs typeface="+mn-cs"/>
              </a:endParaRPr>
            </a:p>
          </p:txBody>
        </p:sp>
        <p:grpSp>
          <p:nvGrpSpPr>
            <p:cNvPr id="338" name="Grupo 337">
              <a:extLst>
                <a:ext uri="{FF2B5EF4-FFF2-40B4-BE49-F238E27FC236}">
                  <a16:creationId xmlns:a16="http://schemas.microsoft.com/office/drawing/2014/main" id="{985430A0-FB0D-F853-0C8F-761A5A0C7501}"/>
                </a:ext>
              </a:extLst>
            </p:cNvPr>
            <p:cNvGrpSpPr/>
            <p:nvPr/>
          </p:nvGrpSpPr>
          <p:grpSpPr>
            <a:xfrm>
              <a:off x="9145340" y="2605000"/>
              <a:ext cx="1426291" cy="1269082"/>
              <a:chOff x="4383110" y="3935096"/>
              <a:chExt cx="2083956" cy="1506308"/>
            </a:xfrm>
          </p:grpSpPr>
          <p:grpSp>
            <p:nvGrpSpPr>
              <p:cNvPr id="340" name="Group 96">
                <a:extLst>
                  <a:ext uri="{FF2B5EF4-FFF2-40B4-BE49-F238E27FC236}">
                    <a16:creationId xmlns:a16="http://schemas.microsoft.com/office/drawing/2014/main" id="{6EAF1063-BFA7-8237-A391-EE704AC4F1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83110" y="3935096"/>
                <a:ext cx="2083956" cy="1506308"/>
                <a:chOff x="4750418" y="2718051"/>
                <a:chExt cx="1510150" cy="12756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2" name="Rounded Rectangle 97">
                  <a:extLst>
                    <a:ext uri="{FF2B5EF4-FFF2-40B4-BE49-F238E27FC236}">
                      <a16:creationId xmlns:a16="http://schemas.microsoft.com/office/drawing/2014/main" id="{4522B8D0-75E5-D308-7432-BED647CD520B}"/>
                    </a:ext>
                  </a:extLst>
                </p:cNvPr>
                <p:cNvSpPr/>
                <p:nvPr/>
              </p:nvSpPr>
              <p:spPr>
                <a:xfrm>
                  <a:off x="4750418" y="2894076"/>
                  <a:ext cx="1510150" cy="314445"/>
                </a:xfrm>
                <a:prstGeom prst="roundRect">
                  <a:avLst/>
                </a:prstGeom>
                <a:solidFill>
                  <a:srgbClr val="1DB5B7"/>
                </a:solidFill>
                <a:ln w="12700" cap="flat" cmpd="sng" algn="ctr">
                  <a:solidFill>
                    <a:srgbClr val="1DB5B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Rectangle 98">
                  <a:extLst>
                    <a:ext uri="{FF2B5EF4-FFF2-40B4-BE49-F238E27FC236}">
                      <a16:creationId xmlns:a16="http://schemas.microsoft.com/office/drawing/2014/main" id="{28DB91E4-29AD-752E-0B52-2FFC5F4669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50418" y="3171240"/>
                  <a:ext cx="1510150" cy="82242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Rounded Rectangle 99">
                  <a:extLst>
                    <a:ext uri="{FF2B5EF4-FFF2-40B4-BE49-F238E27FC236}">
                      <a16:creationId xmlns:a16="http://schemas.microsoft.com/office/drawing/2014/main" id="{35531DFB-A6FA-BE6D-B906-F8CE28E6C1BA}"/>
                    </a:ext>
                  </a:extLst>
                </p:cNvPr>
                <p:cNvSpPr/>
                <p:nvPr/>
              </p:nvSpPr>
              <p:spPr>
                <a:xfrm>
                  <a:off x="5025246" y="2894076"/>
                  <a:ext cx="169200" cy="1691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37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Rounded Rectangle 100">
                  <a:extLst>
                    <a:ext uri="{FF2B5EF4-FFF2-40B4-BE49-F238E27FC236}">
                      <a16:creationId xmlns:a16="http://schemas.microsoft.com/office/drawing/2014/main" id="{8AB966F7-A75D-5788-0259-3A679CC804EC}"/>
                    </a:ext>
                  </a:extLst>
                </p:cNvPr>
                <p:cNvSpPr/>
                <p:nvPr/>
              </p:nvSpPr>
              <p:spPr>
                <a:xfrm>
                  <a:off x="5839555" y="2895672"/>
                  <a:ext cx="169200" cy="1691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37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ounded Rectangle 101">
                  <a:extLst>
                    <a:ext uri="{FF2B5EF4-FFF2-40B4-BE49-F238E27FC236}">
                      <a16:creationId xmlns:a16="http://schemas.microsoft.com/office/drawing/2014/main" id="{115BEBC3-122C-1AC2-6C89-F00E9653F4C4}"/>
                    </a:ext>
                  </a:extLst>
                </p:cNvPr>
                <p:cNvSpPr/>
                <p:nvPr/>
              </p:nvSpPr>
              <p:spPr>
                <a:xfrm>
                  <a:off x="5045331" y="2718051"/>
                  <a:ext cx="129029" cy="314445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Rounded Rectangle 102">
                  <a:extLst>
                    <a:ext uri="{FF2B5EF4-FFF2-40B4-BE49-F238E27FC236}">
                      <a16:creationId xmlns:a16="http://schemas.microsoft.com/office/drawing/2014/main" id="{D56A071A-9C84-99AA-9FEC-C1E547B0F295}"/>
                    </a:ext>
                  </a:extLst>
                </p:cNvPr>
                <p:cNvSpPr/>
                <p:nvPr/>
              </p:nvSpPr>
              <p:spPr>
                <a:xfrm>
                  <a:off x="5859640" y="2718052"/>
                  <a:ext cx="129029" cy="314445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Rectangle 103">
                  <a:extLst>
                    <a:ext uri="{FF2B5EF4-FFF2-40B4-BE49-F238E27FC236}">
                      <a16:creationId xmlns:a16="http://schemas.microsoft.com/office/drawing/2014/main" id="{974E14D2-C00C-9672-4B53-46AB83CB79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50418" y="3108324"/>
                  <a:ext cx="1510150" cy="66135"/>
                </a:xfrm>
                <a:prstGeom prst="rect">
                  <a:avLst/>
                </a:prstGeom>
                <a:solidFill>
                  <a:srgbClr val="04375E"/>
                </a:solidFill>
                <a:ln w="12700" cap="flat" cmpd="sng" algn="ctr">
                  <a:solidFill>
                    <a:srgbClr val="04375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1" name="CuadroTexto 340">
                <a:extLst>
                  <a:ext uri="{FF2B5EF4-FFF2-40B4-BE49-F238E27FC236}">
                    <a16:creationId xmlns:a16="http://schemas.microsoft.com/office/drawing/2014/main" id="{200D439D-E91D-9630-43ED-449CC38FF6BE}"/>
                  </a:ext>
                </a:extLst>
              </p:cNvPr>
              <p:cNvSpPr txBox="1"/>
              <p:nvPr/>
            </p:nvSpPr>
            <p:spPr>
              <a:xfrm>
                <a:off x="4472671" y="4524934"/>
                <a:ext cx="1899702" cy="438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4ACB6">
                        <a:lumMod val="50000"/>
                      </a:srgbClr>
                    </a:solidFill>
                    <a:effectLst/>
                    <a:uLnTx/>
                    <a:uFillTx/>
                    <a:latin typeface="EC Square Sans Pro" panose="020B0506040000020004"/>
                    <a:ea typeface="Segoe UI Black" panose="020B0A02040204020203" pitchFamily="34" charset="0"/>
                  </a:rPr>
                  <a:t>15 DÍAS</a:t>
                </a:r>
              </a:p>
            </p:txBody>
          </p:sp>
        </p:grpSp>
        <p:sp>
          <p:nvSpPr>
            <p:cNvPr id="339" name="CuadroTexto 338">
              <a:extLst>
                <a:ext uri="{FF2B5EF4-FFF2-40B4-BE49-F238E27FC236}">
                  <a16:creationId xmlns:a16="http://schemas.microsoft.com/office/drawing/2014/main" id="{080B9A6A-AB8E-E8A9-1D00-8291BDDFB627}"/>
                </a:ext>
              </a:extLst>
            </p:cNvPr>
            <p:cNvSpPr txBox="1"/>
            <p:nvPr/>
          </p:nvSpPr>
          <p:spPr>
            <a:xfrm>
              <a:off x="9002204" y="3513498"/>
              <a:ext cx="1757104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84ACB6">
                      <a:lumMod val="50000"/>
                    </a:srgbClr>
                  </a:solidFill>
                  <a:effectLst/>
                  <a:uLnTx/>
                  <a:uFillTx/>
                  <a:latin typeface="EC Square Sans Pro" panose="020B0506040000020004"/>
                </a:rPr>
                <a:t>Desde fecha de prescripción para comunicar los datos</a:t>
              </a:r>
            </a:p>
          </p:txBody>
        </p:sp>
      </p:grpSp>
      <p:sp>
        <p:nvSpPr>
          <p:cNvPr id="349" name="CuadroTexto 348">
            <a:extLst>
              <a:ext uri="{FF2B5EF4-FFF2-40B4-BE49-F238E27FC236}">
                <a16:creationId xmlns:a16="http://schemas.microsoft.com/office/drawing/2014/main" id="{9D6D1DA6-1427-E63C-356F-ABF633E6E94C}"/>
              </a:ext>
            </a:extLst>
          </p:cNvPr>
          <p:cNvSpPr txBox="1"/>
          <p:nvPr/>
        </p:nvSpPr>
        <p:spPr>
          <a:xfrm>
            <a:off x="10772567" y="2888017"/>
            <a:ext cx="15762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58B6C0"/>
                </a:solidFill>
                <a:latin typeface="EC Square Sans Pro" panose="020B0506040000020004"/>
                <a:ea typeface="Segoe UI Black" panose="020B0A02040204020203" pitchFamily="34" charset="0"/>
              </a:rPr>
              <a:t>15</a:t>
            </a:r>
          </a:p>
          <a:p>
            <a:pPr algn="ctr"/>
            <a:r>
              <a:rPr lang="es-ES" b="1" dirty="0">
                <a:solidFill>
                  <a:srgbClr val="58B6C0"/>
                </a:solidFill>
                <a:latin typeface="EC Square Sans Pro" panose="020B0506040000020004"/>
                <a:ea typeface="Segoe UI Black" panose="020B0A02040204020203" pitchFamily="34" charset="0"/>
              </a:rPr>
              <a:t>DÍAS EXTRA</a:t>
            </a:r>
          </a:p>
          <a:p>
            <a:pPr algn="ctr"/>
            <a:r>
              <a:rPr lang="es-ES" sz="1400" b="1" dirty="0">
                <a:solidFill>
                  <a:srgbClr val="58B6C0"/>
                </a:solidFill>
                <a:latin typeface="EC Square Sans Pro" panose="020B0506040000020004"/>
                <a:ea typeface="Segoe UI Black" panose="020B0A02040204020203" pitchFamily="34" charset="0"/>
              </a:rPr>
              <a:t>Corregir errores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C4270D-DAF8-003B-F253-4BA984833B47}"/>
              </a:ext>
            </a:extLst>
          </p:cNvPr>
          <p:cNvSpPr txBox="1"/>
          <p:nvPr/>
        </p:nvSpPr>
        <p:spPr>
          <a:xfrm>
            <a:off x="3276600" y="6266418"/>
            <a:ext cx="288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/>
              </a:rPr>
              <a:t>Desde 2019</a:t>
            </a:r>
          </a:p>
        </p:txBody>
      </p:sp>
    </p:spTree>
    <p:extLst>
      <p:ext uri="{BB962C8B-B14F-4D97-AF65-F5344CB8AC3E}">
        <p14:creationId xmlns:p14="http://schemas.microsoft.com/office/powerpoint/2010/main" val="400602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F6A4-D99A-2F21-B66B-6BB23C83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C3C0EFB7-E5F8-A330-1C18-EFAC1A19C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sz="2000" dirty="0">
                <a:latin typeface="EC Square Sans Pro" panose="020B0506040000020004" pitchFamily="34" charset="0"/>
                <a:cs typeface="Arial" panose="020B0604020202020204" pitchFamily="34" charset="0"/>
              </a:rPr>
              <a:t>RD 666/2023, de 18 de julio,  por el que se regula la distribución, prescripción, dispensación y uso de medicamentos veterinarios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0F859967-59A2-9705-2C70-F28DEA74FD74}"/>
              </a:ext>
            </a:extLst>
          </p:cNvPr>
          <p:cNvSpPr/>
          <p:nvPr/>
        </p:nvSpPr>
        <p:spPr>
          <a:xfrm>
            <a:off x="0" y="1254659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r>
              <a:rPr lang="es-ES" sz="1400" b="1" kern="0" dirty="0">
                <a:solidFill>
                  <a:schemeClr val="bg1"/>
                </a:solidFill>
                <a:latin typeface="EC Square Sans Pro" panose="020B0506040000020004"/>
              </a:rPr>
              <a:t>PRESCRIPCIÓNGESTIÓN DE RESIDUOS MEDICAMENTOS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7EDC17C-229E-C69D-C052-A848BB30B167}"/>
              </a:ext>
            </a:extLst>
          </p:cNvPr>
          <p:cNvSpPr/>
          <p:nvPr/>
        </p:nvSpPr>
        <p:spPr>
          <a:xfrm>
            <a:off x="30208" y="2059401"/>
            <a:ext cx="11552192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defTabSz="912754" rtl="0"/>
            <a:r>
              <a:rPr lang="es-ES" sz="2400" b="0" i="0" dirty="0">
                <a:solidFill>
                  <a:srgbClr val="000000"/>
                </a:solidFill>
                <a:effectLst/>
                <a:latin typeface="EC Square Sans Pro" panose="020B0506040000020004"/>
              </a:rPr>
              <a:t>Ley 7/2022, de 8 de abril, de residuos y suelos contaminados para una economía circular.</a:t>
            </a:r>
          </a:p>
          <a:p>
            <a:pPr marL="285115" indent="-285115" algn="l" defTabSz="912754" rtl="0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0000"/>
              </a:solidFill>
              <a:latin typeface="EC Square Sans Pro" panose="020B0506040000020004"/>
            </a:endParaRPr>
          </a:p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EC Square Sans Pro" panose="020B0506040000020004"/>
            </a:endParaRPr>
          </a:p>
          <a:p>
            <a:r>
              <a:rPr lang="es-ES" sz="2000" b="0" i="0" u="none" strike="noStrike" baseline="0" dirty="0">
                <a:solidFill>
                  <a:srgbClr val="000000"/>
                </a:solidFill>
                <a:latin typeface="EC Square Sans Pro" panose="020B0506040000020004"/>
              </a:rPr>
              <a:t> </a:t>
            </a:r>
            <a:r>
              <a:rPr lang="es-ES" sz="2000" b="1" i="1" u="none" strike="noStrike" baseline="0" dirty="0">
                <a:solidFill>
                  <a:srgbClr val="4471C4"/>
                </a:solidFill>
                <a:latin typeface="EC Square Sans Pro" panose="020B0506040000020004"/>
              </a:rPr>
              <a:t>Disposición adicional decimosexta. Ley 7/2022 - Regulación de los residuos de medicamentos. </a:t>
            </a:r>
            <a:endParaRPr lang="es-ES" sz="2000" b="0" i="0" u="none" strike="noStrike" baseline="0" dirty="0">
              <a:solidFill>
                <a:srgbClr val="000000"/>
              </a:solidFill>
              <a:latin typeface="EC Square Sans Pro" panose="020B0506040000020004"/>
            </a:endParaRPr>
          </a:p>
          <a:p>
            <a:r>
              <a:rPr lang="es-ES" sz="2000" b="0" i="1" u="none" strike="noStrike" baseline="0" dirty="0">
                <a:solidFill>
                  <a:srgbClr val="4471C4"/>
                </a:solidFill>
                <a:latin typeface="EC Square Sans Pro" panose="020B0506040000020004"/>
              </a:rPr>
              <a:t>Los residuos de medicamentos incluidos, en su caso, los aplicadores que los acompañan deben ser entregados y recogidos con sus envases </a:t>
            </a:r>
            <a:r>
              <a:rPr lang="es-ES" sz="2000" b="1" i="1" u="none" strike="noStrike" baseline="0" dirty="0">
                <a:solidFill>
                  <a:srgbClr val="4471C4"/>
                </a:solidFill>
                <a:latin typeface="EC Square Sans Pro" panose="020B0506040000020004"/>
              </a:rPr>
              <a:t>a través de los mismos canales utilizados para su distribución y venta al público</a:t>
            </a:r>
            <a:r>
              <a:rPr lang="es-ES" sz="2000" b="0" i="1" u="none" strike="noStrike" baseline="0" dirty="0">
                <a:solidFill>
                  <a:srgbClr val="4471C4"/>
                </a:solidFill>
                <a:latin typeface="EC Square Sans Pro" panose="020B0506040000020004"/>
              </a:rPr>
              <a:t>. En el caso de que los medicamentos y sus aplicadores sean entregados a través de los centros de salud u hospitales, sus residuos se entregarán y recogerán en estos centros. </a:t>
            </a:r>
          </a:p>
          <a:p>
            <a:endParaRPr lang="es-ES" sz="2000" b="0" i="0" u="none" strike="noStrike" baseline="0" dirty="0">
              <a:solidFill>
                <a:srgbClr val="000000"/>
              </a:solidFill>
              <a:latin typeface="EC Square Sans Pro" panose="020B0506040000020004"/>
            </a:endParaRPr>
          </a:p>
          <a:p>
            <a:r>
              <a:rPr lang="es-ES" sz="2000" b="0" i="1" u="none" strike="noStrike" baseline="0" dirty="0">
                <a:solidFill>
                  <a:srgbClr val="4471C4"/>
                </a:solidFill>
                <a:latin typeface="EC Square Sans Pro" panose="020B0506040000020004"/>
              </a:rPr>
              <a:t>El </a:t>
            </a:r>
            <a:r>
              <a:rPr lang="es-ES" sz="2000" b="1" i="1" u="none" strike="noStrike" baseline="0" dirty="0">
                <a:solidFill>
                  <a:srgbClr val="4471C4"/>
                </a:solidFill>
                <a:latin typeface="EC Square Sans Pro" panose="020B0506040000020004"/>
              </a:rPr>
              <a:t>titular de la autorización de comercialización de un medicamento estará obligado a participar en un sistema que garantice la recogida de los residuos de medicamentos </a:t>
            </a:r>
            <a:endParaRPr lang="es-ES" sz="2000" b="0" i="0" u="none" strike="noStrike" baseline="0" dirty="0">
              <a:solidFill>
                <a:srgbClr val="000000"/>
              </a:solidFill>
              <a:latin typeface="EC Square Sans Pro" panose="020B0506040000020004"/>
            </a:endParaRPr>
          </a:p>
          <a:p>
            <a:pPr marL="285115" indent="-285115" algn="l" defTabSz="912754" rtl="0">
              <a:buFont typeface="Wingdings" panose="05000000000000000000" pitchFamily="2" charset="2"/>
              <a:buChar char="ü"/>
            </a:pPr>
            <a:endParaRPr lang="es-ES" sz="2400" b="0" i="0" dirty="0">
              <a:solidFill>
                <a:srgbClr val="000000"/>
              </a:solidFill>
              <a:effectLst/>
              <a:latin typeface="EC Square Sans Pro" panose="020B0506040000020004"/>
            </a:endParaRPr>
          </a:p>
          <a:p>
            <a:endParaRPr lang="es-ES" sz="2000" b="0" i="0" u="none" strike="noStrike" baseline="0" dirty="0">
              <a:solidFill>
                <a:srgbClr val="000000"/>
              </a:solidFill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19646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0972" y="5267537"/>
            <a:ext cx="7874000" cy="78163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</a:rPr>
              <a:t>Marco jurídico de la UE sobre medicamentos veterinarios y piensos medicamentosos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es-ES" dirty="0"/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D3B450E-7A93-3DB5-B075-862AB47C58CA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Reglamento (UE) 2019/6 sobre medicamentos veterinarios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8E70A223-9C04-A114-9ABC-6AFEBE1B7957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Reglamento (UE) 2019/4 sobre piensos medicamentosos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FEC682-77D0-5936-48B2-A04B72C9279D}"/>
              </a:ext>
            </a:extLst>
          </p:cNvPr>
          <p:cNvSpPr/>
          <p:nvPr/>
        </p:nvSpPr>
        <p:spPr>
          <a:xfrm>
            <a:off x="2743200" y="5533206"/>
            <a:ext cx="6172200" cy="1219200"/>
          </a:xfrm>
          <a:prstGeom prst="wedgeRoundRectCallout">
            <a:avLst>
              <a:gd name="adj1" fmla="val -4837"/>
              <a:gd name="adj2" fmla="val -8695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B8A17-D36B-F3DB-5323-56182A838105}"/>
              </a:ext>
            </a:extLst>
          </p:cNvPr>
          <p:cNvSpPr txBox="1"/>
          <p:nvPr/>
        </p:nvSpPr>
        <p:spPr>
          <a:xfrm>
            <a:off x="2990850" y="5881843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dirty="0">
                <a:solidFill>
                  <a:schemeClr val="bg1"/>
                </a:solidFill>
                <a:latin typeface="EC Square Sans Pro" panose="020B0506040000020004"/>
              </a:rPr>
              <a:t>+ Actos de ejecución y delegados</a:t>
            </a:r>
            <a:endParaRPr lang="LID4096" sz="2800" dirty="0">
              <a:solidFill>
                <a:schemeClr val="bg1"/>
              </a:solidFill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095" y="5511132"/>
            <a:ext cx="5560696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r>
              <a:rPr lang="es" sz="1800" i="1" dirty="0">
                <a:latin typeface="EC Square Sans Pro" panose="020B0506040000020004" pitchFamily="34" charset="0"/>
              </a:rPr>
              <a:t>Reglamento de Ejecución (UE) 2022/1255 de la Comisión</a:t>
            </a:r>
            <a:endParaRPr lang="en-GB" dirty="0"/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9C4BED-479A-45B6-97C3-BC92A7F5A580}"/>
              </a:ext>
            </a:extLst>
          </p:cNvPr>
          <p:cNvSpPr/>
          <p:nvPr/>
        </p:nvSpPr>
        <p:spPr>
          <a:xfrm>
            <a:off x="152400" y="2858125"/>
            <a:ext cx="5334000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Los antimicrobianos y grupos de antimicrobianos enumerados en el presente Reglamento </a:t>
            </a:r>
            <a:r>
              <a:rPr lang="es" sz="2000" b="1" dirty="0">
                <a:solidFill>
                  <a:srgbClr val="024B9C"/>
                </a:solidFill>
                <a:latin typeface="EC Square Sans Pro"/>
              </a:rPr>
              <a:t>no pueden </a:t>
            </a:r>
            <a:r>
              <a:rPr lang="es" sz="2000" dirty="0">
                <a:solidFill>
                  <a:srgbClr val="024B9C"/>
                </a:solidFill>
                <a:latin typeface="EC Square Sans Pro"/>
              </a:rPr>
              <a:t>utilizarse en animales bajo ninguna circunstancia.</a:t>
            </a:r>
            <a:endParaRPr lang="en-US" sz="2000" strike="sngStrike" dirty="0">
              <a:solidFill>
                <a:srgbClr val="FF0000"/>
              </a:solidFill>
              <a:latin typeface="EC Square Sans Pr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Esta lista se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mantendrá bajo revisión continua </a:t>
            </a:r>
            <a:r>
              <a:rPr kumimoji="0" lang="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 la luz de nueva evidencia científica o información emergente.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3" name="Marcador de texto 1">
            <a:extLst>
              <a:ext uri="{FF2B5EF4-FFF2-40B4-BE49-F238E27FC236}">
                <a16:creationId xmlns:a16="http://schemas.microsoft.com/office/drawing/2014/main" id="{7329D52D-90AE-48B1-A0EF-ED56FE7CCA71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3632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ESTÁ PROHIBIDO EL USO DE CIERTOS ANTIMICROBIANOS EN EL TRATAMIENTO DE ANIMALES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762000" y="1318139"/>
            <a:ext cx="1127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2000" b="1" dirty="0">
                <a:solidFill>
                  <a:srgbClr val="FFFFFF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La lista de reserva humana: antimicrobianos que están reservados para el tratamiento de ciertas infecciones en humanos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1EB34-76FD-626F-A3F4-DBC62BCA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10779"/>
            <a:ext cx="6629400" cy="2854122"/>
          </a:xfrm>
          <a:prstGeom prst="rect">
            <a:avLst/>
          </a:prstGeom>
        </p:spPr>
      </p:pic>
      <p:sp>
        <p:nvSpPr>
          <p:cNvPr id="7" name="CuadroTexto 18">
            <a:extLst>
              <a:ext uri="{FF2B5EF4-FFF2-40B4-BE49-F238E27FC236}">
                <a16:creationId xmlns:a16="http://schemas.microsoft.com/office/drawing/2014/main" id="{D1943CAF-5478-4463-AA84-1FFA92F30628}"/>
              </a:ext>
            </a:extLst>
          </p:cNvPr>
          <p:cNvSpPr txBox="1"/>
          <p:nvPr/>
        </p:nvSpPr>
        <p:spPr>
          <a:xfrm>
            <a:off x="10134600" y="2156332"/>
            <a:ext cx="1905000" cy="369332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“lista de reserva”</a:t>
            </a:r>
          </a:p>
        </p:txBody>
      </p:sp>
    </p:spTree>
    <p:extLst>
      <p:ext uri="{BB962C8B-B14F-4D97-AF65-F5344CB8AC3E}">
        <p14:creationId xmlns:p14="http://schemas.microsoft.com/office/powerpoint/2010/main" val="193215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294580-17A1-419A-A04F-FE29F0C4FFC0}"/>
              </a:ext>
            </a:extLst>
          </p:cNvPr>
          <p:cNvSpPr/>
          <p:nvPr/>
        </p:nvSpPr>
        <p:spPr>
          <a:xfrm>
            <a:off x="832557" y="1875533"/>
            <a:ext cx="533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E2F320-47EB-4C37-B9E4-0F1154B7B1B0}"/>
              </a:ext>
            </a:extLst>
          </p:cNvPr>
          <p:cNvSpPr txBox="1"/>
          <p:nvPr/>
        </p:nvSpPr>
        <p:spPr>
          <a:xfrm>
            <a:off x="762000" y="951033"/>
            <a:ext cx="2667000" cy="369332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“lista de reserva humana”</a:t>
            </a:r>
          </a:p>
        </p:txBody>
      </p:sp>
      <p:sp>
        <p:nvSpPr>
          <p:cNvPr id="25" name="Rectángulo redondeado 13">
            <a:extLst>
              <a:ext uri="{FF2B5EF4-FFF2-40B4-BE49-F238E27FC236}">
                <a16:creationId xmlns:a16="http://schemas.microsoft.com/office/drawing/2014/main" id="{1E5AE7B6-F26D-4D5D-89EE-ECC1E2DE7A68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2C8666-2A72-4450-93DC-9CF50DD49CA4}"/>
              </a:ext>
            </a:extLst>
          </p:cNvPr>
          <p:cNvSpPr txBox="1"/>
          <p:nvPr/>
        </p:nvSpPr>
        <p:spPr>
          <a:xfrm>
            <a:off x="8171546" y="5435236"/>
            <a:ext cx="3358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4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Reglamento de Ejecución (UE) 2022/1255 de la Comisión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29" name="Marcador de texto 1">
            <a:extLst>
              <a:ext uri="{FF2B5EF4-FFF2-40B4-BE49-F238E27FC236}">
                <a16:creationId xmlns:a16="http://schemas.microsoft.com/office/drawing/2014/main" id="{8CBE9950-E499-4893-A5C7-832B96A26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0287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ANTIMICROBIANOS EN LA LISTA DE RESERVA HUMANA</a:t>
            </a:r>
          </a:p>
          <a:p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2352253" y="1352837"/>
            <a:ext cx="670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Apoyar el uso prudente y preservar la eficacia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0B92F-346E-ACAD-D277-0964BF732F70}"/>
              </a:ext>
            </a:extLst>
          </p:cNvPr>
          <p:cNvSpPr txBox="1"/>
          <p:nvPr/>
        </p:nvSpPr>
        <p:spPr>
          <a:xfrm>
            <a:off x="5410200" y="2111790"/>
            <a:ext cx="30252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(2) </a:t>
            </a:r>
            <a:r>
              <a:rPr lang="en-GB" b="1" dirty="0" err="1">
                <a:solidFill>
                  <a:srgbClr val="002060"/>
                </a:solidFill>
              </a:rPr>
              <a:t>Antivirales</a:t>
            </a:r>
            <a:endParaRPr lang="en-GB" sz="1600" b="1" dirty="0">
              <a:solidFill>
                <a:srgbClr val="002060"/>
              </a:solidFill>
            </a:endParaRPr>
          </a:p>
          <a:p>
            <a:pPr marL="342900" indent="-342900">
              <a:buAutoNum type="alphaLcParenBoth"/>
            </a:pPr>
            <a:r>
              <a:rPr lang="en-GB" sz="1400" dirty="0" err="1"/>
              <a:t>Amantadina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Baloxavir</a:t>
            </a:r>
            <a:r>
              <a:rPr lang="en-GB" sz="1400" dirty="0"/>
              <a:t> </a:t>
            </a:r>
            <a:r>
              <a:rPr lang="en-GB" sz="1400" dirty="0" err="1"/>
              <a:t>marboxil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Celgosivir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/>
              <a:t>Favipiravir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Galidesivir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Lactimidomicina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Laninamivir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Metisazona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Molnupiravir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Nitazoxanida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/>
              <a:t>Oseltamivir </a:t>
            </a:r>
          </a:p>
          <a:p>
            <a:pPr marL="342900" indent="-342900">
              <a:buAutoNum type="alphaLcParenBoth"/>
            </a:pPr>
            <a:r>
              <a:rPr lang="en-GB" sz="1400" dirty="0"/>
              <a:t>Peramivir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Ribavirina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Rimantadina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Tizoxanida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Triazavirina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Umifenovir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/>
              <a:t>Zanamivir</a:t>
            </a: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7DDFC-538F-C945-114A-480F894E4EB2}"/>
              </a:ext>
            </a:extLst>
          </p:cNvPr>
          <p:cNvSpPr txBox="1"/>
          <p:nvPr/>
        </p:nvSpPr>
        <p:spPr>
          <a:xfrm>
            <a:off x="832557" y="1971211"/>
            <a:ext cx="363613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GB" b="1" dirty="0" err="1">
                <a:solidFill>
                  <a:srgbClr val="002060"/>
                </a:solidFill>
              </a:rPr>
              <a:t>Antibióticos</a:t>
            </a:r>
            <a:endParaRPr lang="en-GB" sz="1600" b="1" dirty="0">
              <a:solidFill>
                <a:srgbClr val="002060"/>
              </a:solidFill>
            </a:endParaRPr>
          </a:p>
          <a:p>
            <a:pPr marL="342900" indent="-342900">
              <a:buAutoNum type="alphaLcParenBoth"/>
            </a:pPr>
            <a:r>
              <a:rPr lang="en-GB" sz="1400" dirty="0" err="1"/>
              <a:t>Carboxipenicilinas</a:t>
            </a:r>
            <a:endParaRPr lang="en-GB" sz="1400" dirty="0"/>
          </a:p>
          <a:p>
            <a:pPr marL="342900" indent="-342900">
              <a:buAutoNum type="alphaLcParenBoth"/>
            </a:pPr>
            <a:r>
              <a:rPr lang="en-GB" sz="1400" dirty="0" err="1"/>
              <a:t>Ureidopenicilinas</a:t>
            </a:r>
            <a:endParaRPr lang="en-GB" sz="1400" dirty="0"/>
          </a:p>
          <a:p>
            <a:pPr marL="342900" indent="-342900">
              <a:buAutoNum type="alphaLcParenBoth"/>
            </a:pPr>
            <a:r>
              <a:rPr lang="en-GB" sz="1400" dirty="0" err="1"/>
              <a:t>Ceftobiprol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Ceftarolina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Combinaciones</a:t>
            </a:r>
            <a:r>
              <a:rPr lang="en-GB" sz="1400" dirty="0"/>
              <a:t> de </a:t>
            </a:r>
            <a:r>
              <a:rPr lang="en-GB" sz="1400" dirty="0" err="1"/>
              <a:t>cefalosporinas</a:t>
            </a:r>
            <a:r>
              <a:rPr lang="en-GB" sz="1400" dirty="0"/>
              <a:t> con </a:t>
            </a:r>
            <a:r>
              <a:rPr lang="en-GB" sz="1400" dirty="0" err="1"/>
              <a:t>inhibidores</a:t>
            </a:r>
            <a:r>
              <a:rPr lang="en-GB" sz="1400" dirty="0"/>
              <a:t> de la </a:t>
            </a:r>
            <a:r>
              <a:rPr lang="en-GB" sz="1400" dirty="0" err="1"/>
              <a:t>betalactamasa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Cefalosporinas</a:t>
            </a:r>
            <a:r>
              <a:rPr lang="en-GB" sz="1400" dirty="0"/>
              <a:t> </a:t>
            </a:r>
            <a:r>
              <a:rPr lang="en-GB" sz="1400" dirty="0" err="1"/>
              <a:t>sideróforas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Carbapenémicos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Penémicos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Monobactámicos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Derivados</a:t>
            </a:r>
            <a:r>
              <a:rPr lang="en-GB" sz="1400" dirty="0"/>
              <a:t> de </a:t>
            </a:r>
            <a:r>
              <a:rPr lang="en-GB" sz="1400" dirty="0" err="1"/>
              <a:t>ácidos</a:t>
            </a:r>
            <a:r>
              <a:rPr lang="en-GB" sz="1400" dirty="0"/>
              <a:t> </a:t>
            </a:r>
            <a:r>
              <a:rPr lang="en-GB" sz="1400" dirty="0" err="1"/>
              <a:t>fosfónicos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Glicopéptidos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Lipopéptidos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Oxazolidinonas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Fidaxomicina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Plazomicina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Glicilciclinas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Eravaciclina</a:t>
            </a:r>
            <a:r>
              <a:rPr lang="en-GB" sz="1400" dirty="0"/>
              <a:t> </a:t>
            </a:r>
          </a:p>
          <a:p>
            <a:pPr marL="342900" indent="-342900">
              <a:buAutoNum type="alphaLcParenBoth"/>
            </a:pPr>
            <a:r>
              <a:rPr lang="en-GB" sz="1400" dirty="0" err="1"/>
              <a:t>Omadaciclina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EE7ED-7325-7AB3-E9B9-DDA49C77BA0C}"/>
              </a:ext>
            </a:extLst>
          </p:cNvPr>
          <p:cNvSpPr txBox="1"/>
          <p:nvPr/>
        </p:nvSpPr>
        <p:spPr>
          <a:xfrm>
            <a:off x="8227334" y="2115134"/>
            <a:ext cx="274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2060"/>
                </a:solidFill>
              </a:rPr>
              <a:t>(3) </a:t>
            </a:r>
            <a:r>
              <a:rPr lang="en-IE" b="1" dirty="0" err="1">
                <a:solidFill>
                  <a:srgbClr val="002060"/>
                </a:solidFill>
              </a:rPr>
              <a:t>Antiprotozoarios</a:t>
            </a:r>
            <a:r>
              <a:rPr lang="en-IE" b="1" dirty="0">
                <a:solidFill>
                  <a:srgbClr val="002060"/>
                </a:solidFill>
              </a:rPr>
              <a:t> </a:t>
            </a:r>
            <a:r>
              <a:rPr lang="en-GB" sz="1400" dirty="0" err="1"/>
              <a:t>Nitazoxanida</a:t>
            </a:r>
            <a:endParaRPr lang="en-IE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4BB1BD-B7B1-4E70-ABA2-FDDD49A0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888" y="10361"/>
            <a:ext cx="9677400" cy="476730"/>
          </a:xfrm>
        </p:spPr>
        <p:txBody>
          <a:bodyPr lIns="91440" tIns="45720" rIns="91440" bIns="45720" anchor="t"/>
          <a:lstStyle/>
          <a:p>
            <a:pPr algn="ctr"/>
            <a:r>
              <a:rPr lang="es" b="1" dirty="0">
                <a:latin typeface="Arial"/>
                <a:cs typeface="Arial"/>
              </a:rPr>
              <a:t>CIERTOS ANTIMICROBIANOS NO ESTÁN PERMITIDOS O SE PERMITEN CONDICIONALMENTE SU USO SEGÚN LOS ARTÍCULOS 112 Y 113*</a:t>
            </a:r>
            <a:endParaRPr lang="es-ES" b="1" dirty="0">
              <a:latin typeface="Arial"/>
              <a:cs typeface="Arial"/>
            </a:endParaRPr>
          </a:p>
          <a:p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2B827D-A1F0-48D5-8EC8-4B6CDC56CF17}"/>
              </a:ext>
            </a:extLst>
          </p:cNvPr>
          <p:cNvSpPr/>
          <p:nvPr/>
        </p:nvSpPr>
        <p:spPr>
          <a:xfrm>
            <a:off x="9220200" y="3414688"/>
            <a:ext cx="1269088" cy="815607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A1712A-12B1-48B4-3847-F1672708EEA6}"/>
              </a:ext>
            </a:extLst>
          </p:cNvPr>
          <p:cNvSpPr txBox="1"/>
          <p:nvPr/>
        </p:nvSpPr>
        <p:spPr>
          <a:xfrm>
            <a:off x="918485" y="1235723"/>
            <a:ext cx="1036480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" sz="2000" dirty="0">
                <a:solidFill>
                  <a:srgbClr val="002060"/>
                </a:solidFill>
                <a:latin typeface="EC Square Sans Pro"/>
              </a:rPr>
              <a:t>El Reglamento de Ejecución (UE) 2024/1973 de la Comisión enumera los antimicrobianos que no pueden utilizarse de conformidad con Artículo 112 y 113* (fuera de </a:t>
            </a:r>
            <a:r>
              <a:rPr lang="es" sz="2000" dirty="0">
                <a:solidFill>
                  <a:srgbClr val="003399"/>
                </a:solidFill>
                <a:latin typeface="EC Square Sans Pro"/>
              </a:rPr>
              <a:t>la </a:t>
            </a:r>
            <a:r>
              <a:rPr lang="es" sz="2000" dirty="0">
                <a:solidFill>
                  <a:srgbClr val="002060"/>
                </a:solidFill>
                <a:latin typeface="EC Square Sans Pro"/>
              </a:rPr>
              <a:t>autorización de comercialización ) o solo se</a:t>
            </a:r>
            <a:r>
              <a:rPr lang="es" sz="2000" dirty="0">
                <a:solidFill>
                  <a:srgbClr val="003399"/>
                </a:solidFill>
                <a:latin typeface="EC Square Sans Pro"/>
              </a:rPr>
              <a:t> puede utilizar</a:t>
            </a:r>
            <a:r>
              <a:rPr lang="es" sz="2000" dirty="0">
                <a:solidFill>
                  <a:srgbClr val="FF0000"/>
                </a:solidFill>
                <a:latin typeface="EC Square Sans Pro"/>
              </a:rPr>
              <a:t> </a:t>
            </a:r>
            <a:r>
              <a:rPr lang="es" sz="2000" dirty="0">
                <a:solidFill>
                  <a:srgbClr val="002060"/>
                </a:solidFill>
                <a:latin typeface="EC Square Sans Pro"/>
              </a:rPr>
              <a:t>sujeto a ciertas condiciones.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" sz="2000" dirty="0">
                <a:solidFill>
                  <a:srgbClr val="002060"/>
                </a:solidFill>
                <a:latin typeface="EC Square Sans Pro"/>
              </a:rPr>
              <a:t>Algunos ejemplos: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" sz="2000" dirty="0">
                <a:solidFill>
                  <a:srgbClr val="002060"/>
                </a:solidFill>
                <a:latin typeface="EC Square Sans Pro"/>
              </a:rPr>
              <a:t>Cefalosporinas de tercera y cuarta generación </a:t>
            </a:r>
            <a:r>
              <a:rPr lang="es" sz="2000" dirty="0">
                <a:solidFill>
                  <a:srgbClr val="003399"/>
                </a:solidFill>
                <a:latin typeface="EC Square Sans Pro"/>
              </a:rPr>
              <a:t>no se puede </a:t>
            </a:r>
            <a:r>
              <a:rPr lang="es" sz="2000" dirty="0">
                <a:solidFill>
                  <a:srgbClr val="002060"/>
                </a:solidFill>
                <a:latin typeface="EC Square Sans Pro"/>
              </a:rPr>
              <a:t>utilizar de acuerdo con el artículo</a:t>
            </a:r>
            <a:r>
              <a:rPr lang="es" sz="20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s" sz="2000" dirty="0">
                <a:solidFill>
                  <a:srgbClr val="002060"/>
                </a:solidFill>
                <a:latin typeface="EC Square Sans Pro"/>
              </a:rPr>
              <a:t>113 en aves de corral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" sz="2000" dirty="0">
                <a:solidFill>
                  <a:srgbClr val="002060"/>
                </a:solidFill>
                <a:latin typeface="EC Square Sans Pro"/>
              </a:rPr>
              <a:t>Las polimixinas se permiten solo después de la identificación previa del patógeno y pruebas de susceptibilidad que demuestren que es probable que sean efectivas y que otros antimicrobianos preferibles no serían efectivos.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" sz="2000" dirty="0">
                <a:solidFill>
                  <a:srgbClr val="002060"/>
                </a:solidFill>
                <a:latin typeface="EC Square Sans Pro"/>
              </a:rPr>
              <a:t>No se pueden utilizar quinolonas (incluidas las fluoroquinolonas) de conformidad con el artículo 113 para salmonelosis en aves de corral o para metafilaxis de salmonelosis en animales distintos de las aves de corral</a:t>
            </a:r>
            <a:endParaRPr lang="bg-BG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2060"/>
              </a:solidFill>
              <a:latin typeface="EC Square Sans Pro"/>
            </a:endParaRP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Todos los detalles aquí: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hlinkClick r:id="rId3"/>
              </a:rPr>
              <a:t>https://eur-lex.europa.eu/eli/reg_impl/2024/1973/oj</a:t>
            </a:r>
            <a:endParaRPr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" sz="2000" noProof="0" dirty="0">
                <a:solidFill>
                  <a:srgbClr val="002060"/>
                </a:solidFill>
                <a:latin typeface="EC Square Sans Pro"/>
              </a:rPr>
              <a:t>El Reglamento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se aplicará a partir del 8 de agosto de 2026.</a:t>
            </a:r>
          </a:p>
        </p:txBody>
      </p:sp>
    </p:spTree>
    <p:extLst>
      <p:ext uri="{BB962C8B-B14F-4D97-AF65-F5344CB8AC3E}">
        <p14:creationId xmlns:p14="http://schemas.microsoft.com/office/powerpoint/2010/main" val="24851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4BB1BD-B7B1-4E70-ABA2-FDDD49A0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s" b="1" dirty="0">
                <a:latin typeface="Arial"/>
                <a:cs typeface="Arial"/>
              </a:rPr>
              <a:t>Próximos actos jurídicos delegados y de ejecución</a:t>
            </a:r>
            <a:endParaRPr lang="es-ES" b="1" dirty="0">
              <a:latin typeface="Arial"/>
              <a:cs typeface="Arial"/>
            </a:endParaRP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E5DF66-CEEA-CD42-E844-4DB9137313EA}"/>
              </a:ext>
            </a:extLst>
          </p:cNvPr>
          <p:cNvSpPr txBox="1"/>
          <p:nvPr/>
        </p:nvSpPr>
        <p:spPr>
          <a:xfrm>
            <a:off x="248491" y="3754276"/>
            <a:ext cx="99971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Lista de sustancias que son esenciales para el tratamiento de especies equinas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, o </a:t>
            </a:r>
            <a:r>
              <a:rPr kumimoji="0" lang="e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que aportan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un beneficio clínico añadido en comparación con otras opciones de tratamiento disponibles para especies equinas y para las cuales el período de espera será de seis meses.</a:t>
            </a:r>
          </a:p>
        </p:txBody>
      </p:sp>
      <p:pic>
        <p:nvPicPr>
          <p:cNvPr id="8" name="Imagen 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699E3CC7-9A23-48CB-BC20-066512185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166" y="2289151"/>
            <a:ext cx="559217" cy="587895"/>
          </a:xfrm>
          <a:prstGeom prst="rect">
            <a:avLst/>
          </a:prstGeom>
        </p:spPr>
      </p:pic>
      <p:pic>
        <p:nvPicPr>
          <p:cNvPr id="10" name="Imagen 9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6C3740CF-90E4-43B0-8EE8-45BFE4D62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644" y="3907132"/>
            <a:ext cx="762000" cy="8057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A1712A-12B1-48B4-3847-F1672708EEA6}"/>
              </a:ext>
            </a:extLst>
          </p:cNvPr>
          <p:cNvSpPr txBox="1"/>
          <p:nvPr/>
        </p:nvSpPr>
        <p:spPr>
          <a:xfrm>
            <a:off x="304800" y="1473543"/>
            <a:ext cx="1036480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Lista de sustancias </a:t>
            </a:r>
            <a:r>
              <a:rPr kumimoji="0" lang="e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autorizadas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para su uso en especies animales terrestres productoras de alimentos o sustancias contenidas en un medicamento de uso humano </a:t>
            </a:r>
            <a:r>
              <a:rPr kumimoji="0" lang="e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autorizado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en la Unión, que pueden utilizarse en </a:t>
            </a:r>
            <a:r>
              <a:rPr kumimoji="0" lang="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especies acuáticas productoras de alimentos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de conformidad con el artículo 114, apartado 1</a:t>
            </a:r>
            <a:endParaRPr kumimoji="0" lang="es-ES" sz="2800" b="0" i="0" u="none" strike="dbl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0D2B0-4729-DA49-A07D-3A40BE14ABA2}"/>
              </a:ext>
            </a:extLst>
          </p:cNvPr>
          <p:cNvSpPr txBox="1"/>
          <p:nvPr/>
        </p:nvSpPr>
        <p:spPr>
          <a:xfrm>
            <a:off x="482906" y="5111750"/>
            <a:ext cx="11125200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" sz="2000" dirty="0">
                <a:solidFill>
                  <a:srgbClr val="002060"/>
                </a:solidFill>
                <a:latin typeface="EC Square Sans Pro"/>
              </a:rPr>
              <a:t>Más información sobre todos los actos delegados y de ejecución: </a:t>
            </a:r>
            <a:br>
              <a:rPr lang="en-US" dirty="0"/>
            </a:br>
            <a:r>
              <a:rPr lang="es" sz="1800" dirty="0">
                <a:effectLst/>
                <a:latin typeface="Segoe UI" panose="020B0502040204020203" pitchFamily="34" charset="0"/>
                <a:hlinkClick r:id="rId5"/>
              </a:rPr>
              <a:t>https://food.ec.europa.eu/animals/animal-health/vet-meds-med-feed/implementation_en</a:t>
            </a:r>
            <a:endParaRPr lang="en-GB" sz="180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62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216150"/>
            <a:ext cx="10972800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365607"/>
            <a:ext cx="12192000" cy="850543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4DA49E-DC74-46EA-B939-3085F78B11AF}"/>
              </a:ext>
            </a:extLst>
          </p:cNvPr>
          <p:cNvSpPr txBox="1"/>
          <p:nvPr/>
        </p:nvSpPr>
        <p:spPr>
          <a:xfrm>
            <a:off x="457201" y="2491154"/>
            <a:ext cx="9372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" sz="1800" dirty="0">
                <a:solidFill>
                  <a:prstClr val="white"/>
                </a:solidFill>
                <a:latin typeface="EC Square Sans Pro" panose="020B0506040000020004" pitchFamily="34" charset="0"/>
                <a:ea typeface="Steelfish" charset="0"/>
                <a:cs typeface="Steelfish" charset="0"/>
              </a:rPr>
              <a:t>! </a:t>
            </a:r>
            <a:r>
              <a:rPr lang="es" sz="2800" b="1" dirty="0">
                <a:solidFill>
                  <a:srgbClr val="003399"/>
                </a:solidFill>
                <a:latin typeface="EC Square Sans Pro" panose="020B0506040000020004" pitchFamily="34" charset="0"/>
                <a:ea typeface="Steelfish" charset="0"/>
                <a:cs typeface="Steelfish" charset="0"/>
              </a:rPr>
              <a:t>Artículo 114</a:t>
            </a:r>
            <a:endParaRPr lang="en-GB" sz="1600" b="1" dirty="0">
              <a:solidFill>
                <a:srgbClr val="003399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C0FEF2-480E-4D1B-B524-08451014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947" y="2354813"/>
            <a:ext cx="685800" cy="83782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-22654" y="3024554"/>
            <a:ext cx="41909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La Comisión establecerá una lista de sustancias utilizadas en medicamentos veterinarios </a:t>
            </a:r>
            <a:r>
              <a:rPr lang="es" dirty="0" err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autorizados </a:t>
            </a: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en la Unión para su uso en especies animales terrestres productoras de alimentos o sustancias contenidas en un medicamento para uso humano </a:t>
            </a:r>
            <a:r>
              <a:rPr lang="es" dirty="0" err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autorizado </a:t>
            </a:r>
            <a:r>
              <a:rPr lang="es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en la Unión de conformidad con la Directiva 2001/83/CE o el Reglamento (CE) n.o 726/2004, </a:t>
            </a:r>
            <a:r>
              <a:rPr lang="es" b="1" dirty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que puedan utilizarse en especies acuáticas productoras de alimentos de conformidad con el artículo 114, apartado 1.</a:t>
            </a:r>
            <a:endParaRPr lang="en-GB" b="1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AD488333-B0B5-4622-8CF7-0BE0FD238AEC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>
                <a:latin typeface="EC Square Sans Pro" panose="020B0506040000020004" pitchFamily="34" charset="0"/>
              </a:rPr>
              <a:t>Próximos actos</a:t>
            </a:r>
          </a:p>
          <a:p>
            <a:endParaRPr lang="en-GB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609600" y="1361657"/>
            <a:ext cx="112884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s" sz="24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Lista de antimicrobianos que pueden utilizarse en especies acuáticas productoras de </a:t>
            </a:r>
            <a:r>
              <a:rPr lang="es" sz="28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alimentos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D632C-86D5-46E3-5806-02DF59608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362228"/>
            <a:ext cx="8077200" cy="1749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001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216150"/>
            <a:ext cx="10972800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068930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AD488333-B0B5-4622-8CF7-0BE0FD238AEC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" dirty="0">
                <a:latin typeface="EC Square Sans Pro" panose="020B0506040000020004" pitchFamily="34" charset="0"/>
              </a:rPr>
              <a:t>Próximos actos</a:t>
            </a:r>
          </a:p>
          <a:p>
            <a:endParaRPr lang="en-GB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642566" y="1064980"/>
            <a:ext cx="112884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s" sz="32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Lista de antimicrobianos para especies específicas (equinos)</a:t>
            </a:r>
            <a:r>
              <a:rPr lang="es" sz="36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 </a:t>
            </a:r>
            <a:r>
              <a:rPr lang="es" sz="32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especies)</a:t>
            </a:r>
            <a:endParaRPr lang="es-ES" sz="320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257113" y="2477626"/>
            <a:ext cx="11164711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just"/>
            <a:r>
              <a:rPr lang="es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La Comisión publicó una lista de sustancias esenciales para el tratamiento de los équidos (Reglamento (CE) nº 1950/2006 y nº 1950/2006 de la Comisión).</a:t>
            </a:r>
            <a:r>
              <a:rPr lang="es" dirty="0">
                <a:solidFill>
                  <a:srgbClr val="FF0000"/>
                </a:solidFill>
                <a:latin typeface="EC Square Sans Pro"/>
                <a:ea typeface="+mn-ea"/>
                <a:cs typeface="Arial"/>
              </a:rPr>
              <a:t> </a:t>
            </a:r>
            <a:r>
              <a:rPr lang="es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122/2013 )</a:t>
            </a:r>
          </a:p>
          <a:p>
            <a:pPr algn="just"/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es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El Reglamento medicamentos veterinarios exige que la Comisión establezca una lista de sustancias que son esenciales para el tratamiento de las especies equinas o que aportan un beneficio clínico añadido en comparación con otras opciones de tratamiento disponibles para las especies equinas y para las que el período de espera para las especies equinas será de seis meses.</a:t>
            </a:r>
          </a:p>
          <a:p>
            <a:pPr algn="just"/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endParaRPr lang="en-GB" dirty="0">
              <a:solidFill>
                <a:srgbClr val="003399"/>
              </a:solidFill>
              <a:latin typeface="EC Square Sans Pro"/>
              <a:ea typeface="+mn-ea"/>
              <a:cs typeface="Arial"/>
            </a:endParaRPr>
          </a:p>
          <a:p>
            <a:pPr algn="just"/>
            <a:r>
              <a:rPr lang="es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En julio de 2024, la EMA publicó su asesoramiento científico sobre la lista de sustancias esenciales para el tratamiento de las especies equinas.</a:t>
            </a:r>
            <a:r>
              <a:rPr lang="es" sz="1100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 </a:t>
            </a:r>
            <a:r>
              <a:rPr lang="es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( </a:t>
            </a:r>
            <a:r>
              <a:rPr lang="es" dirty="0">
                <a:solidFill>
                  <a:srgbClr val="003399"/>
                </a:solidFill>
                <a:latin typeface="Calibri"/>
                <a:ea typeface="Calibri"/>
                <a:cs typeface="Calibri"/>
                <a:hlinkClick r:id="rId3"/>
              </a:rPr>
              <a:t>SA – Art.115(5) - Lista de sustancias esenciales para las especies equinas (europa.eu)</a:t>
            </a:r>
            <a:endParaRPr lang="en-US" dirty="0">
              <a:ea typeface="+mn-ea"/>
            </a:endParaRPr>
          </a:p>
          <a:p>
            <a:pPr algn="just"/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es" dirty="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La Comisión está trabajando ahora en el acto de ejecución necesario.</a:t>
            </a:r>
          </a:p>
        </p:txBody>
      </p:sp>
      <p:pic>
        <p:nvPicPr>
          <p:cNvPr id="7" name="Imagen 6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2D3787F2-4FBE-10D2-2014-E51105627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088" y="5588302"/>
            <a:ext cx="762000" cy="8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FB5D4-FB0B-4938-A372-D381136C8167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647396e3-6a7c-49e4-86bb-38ecec5b669c"/>
    <ds:schemaRef ds:uri="cf327815-79d0-4fc2-8b8d-cf7e72fbbfb7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0BBA9AA-6EFB-4017-8887-8CB911AA5E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C54AD-919F-41C6-9E2C-E3C5905CF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396e3-6a7c-49e4-86bb-38ecec5b669c"/>
    <ds:schemaRef ds:uri="cf327815-79d0-4fc2-8b8d-cf7e72fbb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7d496d2-000f-45f3-9009-092c46fa1887}" enabled="0" method="" siteId="{b7d496d2-000f-45f3-9009-092c46fa188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3243</Words>
  <Application>Microsoft Office PowerPoint</Application>
  <PresentationFormat>Personalizado</PresentationFormat>
  <Paragraphs>356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Agency FB</vt:lpstr>
      <vt:lpstr>Arial</vt:lpstr>
      <vt:lpstr>Calibri</vt:lpstr>
      <vt:lpstr>Courier New</vt:lpstr>
      <vt:lpstr>EC Square Sans Pro</vt:lpstr>
      <vt:lpstr>Montserrat</vt:lpstr>
      <vt:lpstr>Montserrat-Black</vt:lpstr>
      <vt:lpstr>Segoe UI</vt:lpstr>
      <vt:lpstr>Segoe UI Black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Muñoz Madero, Cristina</cp:lastModifiedBy>
  <cp:revision>149</cp:revision>
  <dcterms:created xsi:type="dcterms:W3CDTF">2023-11-20T15:58:16Z</dcterms:created>
  <dcterms:modified xsi:type="dcterms:W3CDTF">2025-03-05T11:11:24Z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SetDate">
    <vt:lpwstr>2024-04-25T09:54:48Z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SIP_Label_6bd9ddd1-4d20-43f6-abfa-fc3c07406f94_Name">
    <vt:lpwstr>Commission Use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ActionId">
    <vt:lpwstr>6cf798a2-cc92-4994-932b-da5007d89735</vt:lpwstr>
  </property>
  <property fmtid="{D5CDD505-2E9C-101B-9397-08002B2CF9AE}" pid="13" name="MSIP_Label_6bd9ddd1-4d20-43f6-abfa-fc3c07406f94_ContentBits">
    <vt:lpwstr>0</vt:lpwstr>
  </property>
  <property fmtid="{D5CDD505-2E9C-101B-9397-08002B2CF9AE}" pid="14" name="ContentTypeId">
    <vt:lpwstr>0x010100C78BAB6A1C84F545963E0C901C12A503</vt:lpwstr>
  </property>
  <property fmtid="{D5CDD505-2E9C-101B-9397-08002B2CF9AE}" pid="15" name="Order">
    <vt:r8>13363400</vt:r8>
  </property>
  <property fmtid="{D5CDD505-2E9C-101B-9397-08002B2CF9AE}" pid="16" name="MediaServiceImageTags">
    <vt:lpwstr/>
  </property>
</Properties>
</file>